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1" r:id="rId2"/>
    <p:sldId id="260" r:id="rId3"/>
    <p:sldId id="270" r:id="rId4"/>
    <p:sldId id="266" r:id="rId5"/>
    <p:sldId id="263" r:id="rId6"/>
    <p:sldId id="264" r:id="rId7"/>
    <p:sldId id="271" r:id="rId8"/>
    <p:sldId id="267" r:id="rId9"/>
    <p:sldId id="265" r:id="rId10"/>
    <p:sldId id="268" r:id="rId11"/>
    <p:sldId id="272" r:id="rId12"/>
    <p:sldId id="273" r:id="rId13"/>
    <p:sldId id="274" r:id="rId14"/>
    <p:sldId id="276" r:id="rId15"/>
    <p:sldId id="277" r:id="rId16"/>
    <p:sldId id="269" r:id="rId17"/>
    <p:sldId id="278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зачок2" initials="К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4936E-AA84-46E2-B7A7-80F9261401FA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332E9-1743-48A5-993A-0C44C0054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80966-F0A1-4C81-BCFF-2C2E5C0E4AEF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3555D-BF00-4907-8282-C7F00674E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1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1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1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1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1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2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wmf"/><Relationship Id="rId7" Type="http://schemas.openxmlformats.org/officeDocument/2006/relationships/image" Target="../media/image2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900igr.net/up/datai/259425/0002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35696" y="764704"/>
            <a:ext cx="547260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i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Муниципальное бюджетное дошкольное учреждение</a:t>
            </a:r>
          </a:p>
          <a:p>
            <a:pPr algn="ctr"/>
            <a:r>
              <a:rPr lang="ru-RU" sz="2000" b="1" i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000" b="1" i="1" cap="none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2996952"/>
            <a:ext cx="6480720" cy="1800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Проект по социально-коммуникативному развитию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трудовая деятельность в дошкольном возрасте</a:t>
            </a: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Тема: «Делу время,  потехе час»«</a:t>
            </a: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39751" y="4725144"/>
            <a:ext cx="46085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  <a:latin typeface="Bahnschrift SemiBold Condensed" pitchFamily="34" charset="0"/>
              </a:rPr>
              <a:t>Подготовила  воспитатель</a:t>
            </a:r>
          </a:p>
          <a:p>
            <a:pPr algn="ctr"/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  <a:latin typeface="Bahnschrift SemiBold Condensed" pitchFamily="34" charset="0"/>
              </a:rPr>
              <a:t> первой  категории</a:t>
            </a:r>
          </a:p>
          <a:p>
            <a:pPr algn="ctr"/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  <a:latin typeface="Bahnschrift SemiBold Condensed" pitchFamily="34" charset="0"/>
              </a:rPr>
              <a:t> </a:t>
            </a:r>
            <a:r>
              <a:rPr lang="ru-RU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  <a:latin typeface="Bahnschrift SemiBold Condensed" pitchFamily="34" charset="0"/>
              </a:rPr>
              <a:t>Небылицина</a:t>
            </a: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  <a:latin typeface="Bahnschrift SemiBold Condensed" pitchFamily="34" charset="0"/>
              </a:rPr>
              <a:t> анна Федоровна</a:t>
            </a:r>
          </a:p>
          <a:p>
            <a:pPr algn="ctr"/>
            <a:endParaRPr lang="ru-RU" sz="20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12700" stA="28000" endPos="45000" dist="1000" dir="5400000" sy="-100000" algn="bl" rotWithShape="0"/>
              </a:effectLst>
              <a:latin typeface="Bahnschrift SemiBold Condensed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4320" cy="5760"/>
          </a:xfrm>
        </p:grpSpPr>
        <p:sp>
          <p:nvSpPr>
            <p:cNvPr id="819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320" cy="57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196" name="Freeform 9"/>
            <p:cNvSpPr>
              <a:spLocks/>
            </p:cNvSpPr>
            <p:nvPr/>
          </p:nvSpPr>
          <p:spPr bwMode="auto">
            <a:xfrm>
              <a:off x="255" y="1549"/>
              <a:ext cx="3742" cy="3508"/>
            </a:xfrm>
            <a:custGeom>
              <a:avLst/>
              <a:gdLst>
                <a:gd name="T0" fmla="*/ 3007 w 2733"/>
                <a:gd name="T1" fmla="*/ 2155 h 2897"/>
                <a:gd name="T2" fmla="*/ 2980 w 2733"/>
                <a:gd name="T3" fmla="*/ 1908 h 2897"/>
                <a:gd name="T4" fmla="*/ 3044 w 2733"/>
                <a:gd name="T5" fmla="*/ 1668 h 2897"/>
                <a:gd name="T6" fmla="*/ 3036 w 2733"/>
                <a:gd name="T7" fmla="*/ 1400 h 2897"/>
                <a:gd name="T8" fmla="*/ 2984 w 2733"/>
                <a:gd name="T9" fmla="*/ 1175 h 2897"/>
                <a:gd name="T10" fmla="*/ 2995 w 2733"/>
                <a:gd name="T11" fmla="*/ 744 h 2897"/>
                <a:gd name="T12" fmla="*/ 2927 w 2733"/>
                <a:gd name="T13" fmla="*/ 546 h 2897"/>
                <a:gd name="T14" fmla="*/ 2982 w 2733"/>
                <a:gd name="T15" fmla="*/ 276 h 2897"/>
                <a:gd name="T16" fmla="*/ 2982 w 2733"/>
                <a:gd name="T17" fmla="*/ 79 h 2897"/>
                <a:gd name="T18" fmla="*/ 2842 w 2733"/>
                <a:gd name="T19" fmla="*/ 10 h 2897"/>
                <a:gd name="T20" fmla="*/ 2710 w 2733"/>
                <a:gd name="T21" fmla="*/ 8 h 2897"/>
                <a:gd name="T22" fmla="*/ 2537 w 2733"/>
                <a:gd name="T23" fmla="*/ 24 h 2897"/>
                <a:gd name="T24" fmla="*/ 2346 w 2733"/>
                <a:gd name="T25" fmla="*/ 34 h 2897"/>
                <a:gd name="T26" fmla="*/ 2223 w 2733"/>
                <a:gd name="T27" fmla="*/ 53 h 2897"/>
                <a:gd name="T28" fmla="*/ 2082 w 2733"/>
                <a:gd name="T29" fmla="*/ 71 h 2897"/>
                <a:gd name="T30" fmla="*/ 1883 w 2733"/>
                <a:gd name="T31" fmla="*/ 66 h 2897"/>
                <a:gd name="T32" fmla="*/ 1753 w 2733"/>
                <a:gd name="T33" fmla="*/ 40 h 2897"/>
                <a:gd name="T34" fmla="*/ 1621 w 2733"/>
                <a:gd name="T35" fmla="*/ 15 h 2897"/>
                <a:gd name="T36" fmla="*/ 1421 w 2733"/>
                <a:gd name="T37" fmla="*/ 13 h 2897"/>
                <a:gd name="T38" fmla="*/ 1281 w 2733"/>
                <a:gd name="T39" fmla="*/ 56 h 2897"/>
                <a:gd name="T40" fmla="*/ 1155 w 2733"/>
                <a:gd name="T41" fmla="*/ 107 h 2897"/>
                <a:gd name="T42" fmla="*/ 962 w 2733"/>
                <a:gd name="T43" fmla="*/ 123 h 2897"/>
                <a:gd name="T44" fmla="*/ 805 w 2733"/>
                <a:gd name="T45" fmla="*/ 93 h 2897"/>
                <a:gd name="T46" fmla="*/ 687 w 2733"/>
                <a:gd name="T47" fmla="*/ 48 h 2897"/>
                <a:gd name="T48" fmla="*/ 513 w 2733"/>
                <a:gd name="T49" fmla="*/ 24 h 2897"/>
                <a:gd name="T50" fmla="*/ 351 w 2733"/>
                <a:gd name="T51" fmla="*/ 10 h 2897"/>
                <a:gd name="T52" fmla="*/ 263 w 2733"/>
                <a:gd name="T53" fmla="*/ 2 h 2897"/>
                <a:gd name="T54" fmla="*/ 162 w 2733"/>
                <a:gd name="T55" fmla="*/ 51 h 2897"/>
                <a:gd name="T56" fmla="*/ 59 w 2733"/>
                <a:gd name="T57" fmla="*/ 241 h 2897"/>
                <a:gd name="T58" fmla="*/ 105 w 2733"/>
                <a:gd name="T59" fmla="*/ 556 h 2897"/>
                <a:gd name="T60" fmla="*/ 85 w 2733"/>
                <a:gd name="T61" fmla="*/ 1008 h 2897"/>
                <a:gd name="T62" fmla="*/ 85 w 2733"/>
                <a:gd name="T63" fmla="*/ 1344 h 2897"/>
                <a:gd name="T64" fmla="*/ 30 w 2733"/>
                <a:gd name="T65" fmla="*/ 1562 h 2897"/>
                <a:gd name="T66" fmla="*/ 78 w 2733"/>
                <a:gd name="T67" fmla="*/ 1784 h 2897"/>
                <a:gd name="T68" fmla="*/ 73 w 2733"/>
                <a:gd name="T69" fmla="*/ 2046 h 2897"/>
                <a:gd name="T70" fmla="*/ 21 w 2733"/>
                <a:gd name="T71" fmla="*/ 2228 h 2897"/>
                <a:gd name="T72" fmla="*/ 182 w 2733"/>
                <a:gd name="T73" fmla="*/ 2332 h 2897"/>
                <a:gd name="T74" fmla="*/ 299 w 2733"/>
                <a:gd name="T75" fmla="*/ 2340 h 2897"/>
                <a:gd name="T76" fmla="*/ 450 w 2733"/>
                <a:gd name="T77" fmla="*/ 2320 h 2897"/>
                <a:gd name="T78" fmla="*/ 650 w 2733"/>
                <a:gd name="T79" fmla="*/ 2320 h 2897"/>
                <a:gd name="T80" fmla="*/ 780 w 2733"/>
                <a:gd name="T81" fmla="*/ 2335 h 2897"/>
                <a:gd name="T82" fmla="*/ 912 w 2733"/>
                <a:gd name="T83" fmla="*/ 2349 h 2897"/>
                <a:gd name="T84" fmla="*/ 1108 w 2733"/>
                <a:gd name="T85" fmla="*/ 2349 h 2897"/>
                <a:gd name="T86" fmla="*/ 1252 w 2733"/>
                <a:gd name="T87" fmla="*/ 2330 h 2897"/>
                <a:gd name="T88" fmla="*/ 1375 w 2733"/>
                <a:gd name="T89" fmla="*/ 2304 h 2897"/>
                <a:gd name="T90" fmla="*/ 1566 w 2733"/>
                <a:gd name="T91" fmla="*/ 2297 h 2897"/>
                <a:gd name="T92" fmla="*/ 1721 w 2733"/>
                <a:gd name="T93" fmla="*/ 2292 h 2897"/>
                <a:gd name="T94" fmla="*/ 1844 w 2733"/>
                <a:gd name="T95" fmla="*/ 2287 h 2897"/>
                <a:gd name="T96" fmla="*/ 2020 w 2733"/>
                <a:gd name="T97" fmla="*/ 2284 h 2897"/>
                <a:gd name="T98" fmla="*/ 2193 w 2733"/>
                <a:gd name="T99" fmla="*/ 2290 h 2897"/>
                <a:gd name="T100" fmla="*/ 2317 w 2733"/>
                <a:gd name="T101" fmla="*/ 2307 h 2897"/>
                <a:gd name="T102" fmla="*/ 2471 w 2733"/>
                <a:gd name="T103" fmla="*/ 2332 h 2897"/>
                <a:gd name="T104" fmla="*/ 2660 w 2733"/>
                <a:gd name="T105" fmla="*/ 2346 h 2897"/>
                <a:gd name="T106" fmla="*/ 2800 w 2733"/>
                <a:gd name="T107" fmla="*/ 2330 h 2897"/>
                <a:gd name="T108" fmla="*/ 2932 w 2733"/>
                <a:gd name="T109" fmla="*/ 2266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99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ru-RU" dirty="0" smtClean="0"/>
                <a:t>   </a:t>
              </a:r>
              <a:endParaRPr lang="ru-RU" dirty="0"/>
            </a:p>
          </p:txBody>
        </p:sp>
        <p:sp>
          <p:nvSpPr>
            <p:cNvPr id="8197" name="Freeform 10"/>
            <p:cNvSpPr>
              <a:spLocks/>
            </p:cNvSpPr>
            <p:nvPr/>
          </p:nvSpPr>
          <p:spPr bwMode="auto">
            <a:xfrm>
              <a:off x="3386" y="4241"/>
              <a:ext cx="64" cy="202"/>
            </a:xfrm>
            <a:custGeom>
              <a:avLst/>
              <a:gdLst>
                <a:gd name="T0" fmla="*/ 45 w 57"/>
                <a:gd name="T1" fmla="*/ 196 h 136"/>
                <a:gd name="T2" fmla="*/ 43 w 57"/>
                <a:gd name="T3" fmla="*/ 199 h 136"/>
                <a:gd name="T4" fmla="*/ 38 w 57"/>
                <a:gd name="T5" fmla="*/ 202 h 136"/>
                <a:gd name="T6" fmla="*/ 36 w 57"/>
                <a:gd name="T7" fmla="*/ 202 h 136"/>
                <a:gd name="T8" fmla="*/ 34 w 57"/>
                <a:gd name="T9" fmla="*/ 202 h 136"/>
                <a:gd name="T10" fmla="*/ 22 w 57"/>
                <a:gd name="T11" fmla="*/ 193 h 136"/>
                <a:gd name="T12" fmla="*/ 11 w 57"/>
                <a:gd name="T13" fmla="*/ 172 h 136"/>
                <a:gd name="T14" fmla="*/ 2 w 57"/>
                <a:gd name="T15" fmla="*/ 141 h 136"/>
                <a:gd name="T16" fmla="*/ 0 w 57"/>
                <a:gd name="T17" fmla="*/ 97 h 136"/>
                <a:gd name="T18" fmla="*/ 2 w 57"/>
                <a:gd name="T19" fmla="*/ 65 h 136"/>
                <a:gd name="T20" fmla="*/ 7 w 57"/>
                <a:gd name="T21" fmla="*/ 39 h 136"/>
                <a:gd name="T22" fmla="*/ 13 w 57"/>
                <a:gd name="T23" fmla="*/ 18 h 136"/>
                <a:gd name="T24" fmla="*/ 20 w 57"/>
                <a:gd name="T25" fmla="*/ 6 h 136"/>
                <a:gd name="T26" fmla="*/ 22 w 57"/>
                <a:gd name="T27" fmla="*/ 3 h 136"/>
                <a:gd name="T28" fmla="*/ 27 w 57"/>
                <a:gd name="T29" fmla="*/ 0 h 136"/>
                <a:gd name="T30" fmla="*/ 29 w 57"/>
                <a:gd name="T31" fmla="*/ 0 h 136"/>
                <a:gd name="T32" fmla="*/ 31 w 57"/>
                <a:gd name="T33" fmla="*/ 0 h 136"/>
                <a:gd name="T34" fmla="*/ 43 w 57"/>
                <a:gd name="T35" fmla="*/ 9 h 136"/>
                <a:gd name="T36" fmla="*/ 54 w 57"/>
                <a:gd name="T37" fmla="*/ 30 h 136"/>
                <a:gd name="T38" fmla="*/ 62 w 57"/>
                <a:gd name="T39" fmla="*/ 62 h 136"/>
                <a:gd name="T40" fmla="*/ 64 w 57"/>
                <a:gd name="T41" fmla="*/ 105 h 136"/>
                <a:gd name="T42" fmla="*/ 62 w 57"/>
                <a:gd name="T43" fmla="*/ 138 h 136"/>
                <a:gd name="T44" fmla="*/ 57 w 57"/>
                <a:gd name="T45" fmla="*/ 163 h 136"/>
                <a:gd name="T46" fmla="*/ 52 w 57"/>
                <a:gd name="T47" fmla="*/ 184 h 136"/>
                <a:gd name="T48" fmla="*/ 45 w 57"/>
                <a:gd name="T49" fmla="*/ 196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136"/>
                <a:gd name="T77" fmla="*/ 57 w 57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136">
                  <a:moveTo>
                    <a:pt x="40" y="132"/>
                  </a:moveTo>
                  <a:lnTo>
                    <a:pt x="38" y="134"/>
                  </a:lnTo>
                  <a:lnTo>
                    <a:pt x="34" y="136"/>
                  </a:lnTo>
                  <a:lnTo>
                    <a:pt x="32" y="136"/>
                  </a:lnTo>
                  <a:lnTo>
                    <a:pt x="30" y="136"/>
                  </a:lnTo>
                  <a:lnTo>
                    <a:pt x="20" y="130"/>
                  </a:lnTo>
                  <a:lnTo>
                    <a:pt x="10" y="116"/>
                  </a:lnTo>
                  <a:lnTo>
                    <a:pt x="2" y="95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6" y="26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8" y="6"/>
                  </a:lnTo>
                  <a:lnTo>
                    <a:pt x="48" y="20"/>
                  </a:lnTo>
                  <a:lnTo>
                    <a:pt x="55" y="42"/>
                  </a:lnTo>
                  <a:lnTo>
                    <a:pt x="57" y="71"/>
                  </a:lnTo>
                  <a:lnTo>
                    <a:pt x="55" y="93"/>
                  </a:lnTo>
                  <a:lnTo>
                    <a:pt x="51" y="110"/>
                  </a:lnTo>
                  <a:lnTo>
                    <a:pt x="46" y="124"/>
                  </a:lnTo>
                  <a:lnTo>
                    <a:pt x="40" y="1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Rectangle 11"/>
            <p:cNvSpPr>
              <a:spLocks noChangeArrowheads="1"/>
            </p:cNvSpPr>
            <p:nvPr/>
          </p:nvSpPr>
          <p:spPr bwMode="auto">
            <a:xfrm>
              <a:off x="694" y="253"/>
              <a:ext cx="2967" cy="33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Rectangle 12"/>
            <p:cNvSpPr>
              <a:spLocks noChangeArrowheads="1"/>
            </p:cNvSpPr>
            <p:nvPr/>
          </p:nvSpPr>
          <p:spPr bwMode="auto">
            <a:xfrm>
              <a:off x="153" y="763"/>
              <a:ext cx="170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Rectangle 13"/>
            <p:cNvSpPr>
              <a:spLocks noChangeArrowheads="1"/>
            </p:cNvSpPr>
            <p:nvPr/>
          </p:nvSpPr>
          <p:spPr bwMode="auto">
            <a:xfrm>
              <a:off x="3963" y="852"/>
              <a:ext cx="204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Rectangle 14"/>
            <p:cNvSpPr>
              <a:spLocks noChangeArrowheads="1"/>
            </p:cNvSpPr>
            <p:nvPr/>
          </p:nvSpPr>
          <p:spPr bwMode="auto">
            <a:xfrm>
              <a:off x="694" y="5129"/>
              <a:ext cx="2967" cy="33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Freeform 17"/>
            <p:cNvSpPr>
              <a:spLocks/>
            </p:cNvSpPr>
            <p:nvPr/>
          </p:nvSpPr>
          <p:spPr bwMode="auto">
            <a:xfrm>
              <a:off x="958" y="1582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Freeform 18"/>
            <p:cNvSpPr>
              <a:spLocks/>
            </p:cNvSpPr>
            <p:nvPr/>
          </p:nvSpPr>
          <p:spPr bwMode="auto">
            <a:xfrm>
              <a:off x="1827" y="1079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04" name="Freeform 19"/>
            <p:cNvSpPr>
              <a:spLocks/>
            </p:cNvSpPr>
            <p:nvPr/>
          </p:nvSpPr>
          <p:spPr bwMode="auto">
            <a:xfrm>
              <a:off x="3144" y="1169"/>
              <a:ext cx="258" cy="338"/>
            </a:xfrm>
            <a:custGeom>
              <a:avLst/>
              <a:gdLst>
                <a:gd name="T0" fmla="*/ 208 w 230"/>
                <a:gd name="T1" fmla="*/ 27 h 228"/>
                <a:gd name="T2" fmla="*/ 190 w 230"/>
                <a:gd name="T3" fmla="*/ 30 h 228"/>
                <a:gd name="T4" fmla="*/ 168 w 230"/>
                <a:gd name="T5" fmla="*/ 43 h 228"/>
                <a:gd name="T6" fmla="*/ 146 w 230"/>
                <a:gd name="T7" fmla="*/ 61 h 228"/>
                <a:gd name="T8" fmla="*/ 128 w 230"/>
                <a:gd name="T9" fmla="*/ 52 h 228"/>
                <a:gd name="T10" fmla="*/ 109 w 230"/>
                <a:gd name="T11" fmla="*/ 24 h 228"/>
                <a:gd name="T12" fmla="*/ 95 w 230"/>
                <a:gd name="T13" fmla="*/ 6 h 228"/>
                <a:gd name="T14" fmla="*/ 77 w 230"/>
                <a:gd name="T15" fmla="*/ 0 h 228"/>
                <a:gd name="T16" fmla="*/ 54 w 230"/>
                <a:gd name="T17" fmla="*/ 3 h 228"/>
                <a:gd name="T18" fmla="*/ 31 w 230"/>
                <a:gd name="T19" fmla="*/ 21 h 228"/>
                <a:gd name="T20" fmla="*/ 11 w 230"/>
                <a:gd name="T21" fmla="*/ 58 h 228"/>
                <a:gd name="T22" fmla="*/ 0 w 230"/>
                <a:gd name="T23" fmla="*/ 114 h 228"/>
                <a:gd name="T24" fmla="*/ 9 w 230"/>
                <a:gd name="T25" fmla="*/ 175 h 228"/>
                <a:gd name="T26" fmla="*/ 36 w 230"/>
                <a:gd name="T27" fmla="*/ 233 h 228"/>
                <a:gd name="T28" fmla="*/ 68 w 230"/>
                <a:gd name="T29" fmla="*/ 279 h 228"/>
                <a:gd name="T30" fmla="*/ 100 w 230"/>
                <a:gd name="T31" fmla="*/ 314 h 228"/>
                <a:gd name="T32" fmla="*/ 126 w 230"/>
                <a:gd name="T33" fmla="*/ 338 h 228"/>
                <a:gd name="T34" fmla="*/ 141 w 230"/>
                <a:gd name="T35" fmla="*/ 302 h 228"/>
                <a:gd name="T36" fmla="*/ 159 w 230"/>
                <a:gd name="T37" fmla="*/ 279 h 228"/>
                <a:gd name="T38" fmla="*/ 181 w 230"/>
                <a:gd name="T39" fmla="*/ 256 h 228"/>
                <a:gd name="T40" fmla="*/ 201 w 230"/>
                <a:gd name="T41" fmla="*/ 233 h 228"/>
                <a:gd name="T42" fmla="*/ 194 w 230"/>
                <a:gd name="T43" fmla="*/ 184 h 228"/>
                <a:gd name="T44" fmla="*/ 178 w 230"/>
                <a:gd name="T45" fmla="*/ 206 h 228"/>
                <a:gd name="T46" fmla="*/ 166 w 230"/>
                <a:gd name="T47" fmla="*/ 221 h 228"/>
                <a:gd name="T48" fmla="*/ 139 w 230"/>
                <a:gd name="T49" fmla="*/ 248 h 228"/>
                <a:gd name="T50" fmla="*/ 118 w 230"/>
                <a:gd name="T51" fmla="*/ 279 h 228"/>
                <a:gd name="T52" fmla="*/ 95 w 230"/>
                <a:gd name="T53" fmla="*/ 254 h 228"/>
                <a:gd name="T54" fmla="*/ 68 w 230"/>
                <a:gd name="T55" fmla="*/ 221 h 228"/>
                <a:gd name="T56" fmla="*/ 47 w 230"/>
                <a:gd name="T57" fmla="*/ 181 h 228"/>
                <a:gd name="T58" fmla="*/ 34 w 230"/>
                <a:gd name="T59" fmla="*/ 136 h 228"/>
                <a:gd name="T60" fmla="*/ 34 w 230"/>
                <a:gd name="T61" fmla="*/ 96 h 228"/>
                <a:gd name="T62" fmla="*/ 47 w 230"/>
                <a:gd name="T63" fmla="*/ 58 h 228"/>
                <a:gd name="T64" fmla="*/ 59 w 230"/>
                <a:gd name="T65" fmla="*/ 46 h 228"/>
                <a:gd name="T66" fmla="*/ 71 w 230"/>
                <a:gd name="T67" fmla="*/ 40 h 228"/>
                <a:gd name="T68" fmla="*/ 75 w 230"/>
                <a:gd name="T69" fmla="*/ 40 h 228"/>
                <a:gd name="T70" fmla="*/ 80 w 230"/>
                <a:gd name="T71" fmla="*/ 43 h 228"/>
                <a:gd name="T72" fmla="*/ 100 w 230"/>
                <a:gd name="T73" fmla="*/ 73 h 228"/>
                <a:gd name="T74" fmla="*/ 111 w 230"/>
                <a:gd name="T75" fmla="*/ 99 h 228"/>
                <a:gd name="T76" fmla="*/ 123 w 230"/>
                <a:gd name="T77" fmla="*/ 125 h 228"/>
                <a:gd name="T78" fmla="*/ 132 w 230"/>
                <a:gd name="T79" fmla="*/ 122 h 228"/>
                <a:gd name="T80" fmla="*/ 141 w 230"/>
                <a:gd name="T81" fmla="*/ 119 h 228"/>
                <a:gd name="T82" fmla="*/ 178 w 230"/>
                <a:gd name="T83" fmla="*/ 82 h 228"/>
                <a:gd name="T84" fmla="*/ 203 w 230"/>
                <a:gd name="T85" fmla="*/ 67 h 228"/>
                <a:gd name="T86" fmla="*/ 223 w 230"/>
                <a:gd name="T87" fmla="*/ 87 h 228"/>
                <a:gd name="T88" fmla="*/ 225 w 230"/>
                <a:gd name="T89" fmla="*/ 127 h 228"/>
                <a:gd name="T90" fmla="*/ 214 w 230"/>
                <a:gd name="T91" fmla="*/ 154 h 228"/>
                <a:gd name="T92" fmla="*/ 194 w 230"/>
                <a:gd name="T93" fmla="*/ 184 h 228"/>
                <a:gd name="T94" fmla="*/ 216 w 230"/>
                <a:gd name="T95" fmla="*/ 215 h 228"/>
                <a:gd name="T96" fmla="*/ 228 w 230"/>
                <a:gd name="T97" fmla="*/ 200 h 228"/>
                <a:gd name="T98" fmla="*/ 239 w 230"/>
                <a:gd name="T99" fmla="*/ 187 h 228"/>
                <a:gd name="T100" fmla="*/ 251 w 230"/>
                <a:gd name="T101" fmla="*/ 157 h 228"/>
                <a:gd name="T102" fmla="*/ 258 w 230"/>
                <a:gd name="T103" fmla="*/ 102 h 228"/>
                <a:gd name="T104" fmla="*/ 237 w 230"/>
                <a:gd name="T105" fmla="*/ 46 h 2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28"/>
                <a:gd name="T161" fmla="*/ 230 w 230"/>
                <a:gd name="T162" fmla="*/ 228 h 2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28">
                  <a:moveTo>
                    <a:pt x="193" y="20"/>
                  </a:moveTo>
                  <a:lnTo>
                    <a:pt x="185" y="18"/>
                  </a:lnTo>
                  <a:lnTo>
                    <a:pt x="177" y="18"/>
                  </a:lnTo>
                  <a:lnTo>
                    <a:pt x="169" y="20"/>
                  </a:lnTo>
                  <a:lnTo>
                    <a:pt x="159" y="24"/>
                  </a:lnTo>
                  <a:lnTo>
                    <a:pt x="150" y="29"/>
                  </a:lnTo>
                  <a:lnTo>
                    <a:pt x="140" y="35"/>
                  </a:lnTo>
                  <a:lnTo>
                    <a:pt x="130" y="41"/>
                  </a:lnTo>
                  <a:lnTo>
                    <a:pt x="120" y="49"/>
                  </a:lnTo>
                  <a:lnTo>
                    <a:pt x="114" y="35"/>
                  </a:lnTo>
                  <a:lnTo>
                    <a:pt x="106" y="25"/>
                  </a:lnTo>
                  <a:lnTo>
                    <a:pt x="97" y="16"/>
                  </a:lnTo>
                  <a:lnTo>
                    <a:pt x="91" y="10"/>
                  </a:lnTo>
                  <a:lnTo>
                    <a:pt x="85" y="4"/>
                  </a:lnTo>
                  <a:lnTo>
                    <a:pt x="77" y="2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48" y="2"/>
                  </a:lnTo>
                  <a:lnTo>
                    <a:pt x="38" y="8"/>
                  </a:lnTo>
                  <a:lnTo>
                    <a:pt x="28" y="14"/>
                  </a:lnTo>
                  <a:lnTo>
                    <a:pt x="20" y="22"/>
                  </a:lnTo>
                  <a:lnTo>
                    <a:pt x="10" y="39"/>
                  </a:lnTo>
                  <a:lnTo>
                    <a:pt x="2" y="59"/>
                  </a:lnTo>
                  <a:lnTo>
                    <a:pt x="0" y="77"/>
                  </a:lnTo>
                  <a:lnTo>
                    <a:pt x="2" y="96"/>
                  </a:lnTo>
                  <a:lnTo>
                    <a:pt x="8" y="118"/>
                  </a:lnTo>
                  <a:lnTo>
                    <a:pt x="20" y="139"/>
                  </a:lnTo>
                  <a:lnTo>
                    <a:pt x="32" y="157"/>
                  </a:lnTo>
                  <a:lnTo>
                    <a:pt x="46" y="175"/>
                  </a:lnTo>
                  <a:lnTo>
                    <a:pt x="61" y="188"/>
                  </a:lnTo>
                  <a:lnTo>
                    <a:pt x="77" y="202"/>
                  </a:lnTo>
                  <a:lnTo>
                    <a:pt x="89" y="212"/>
                  </a:lnTo>
                  <a:lnTo>
                    <a:pt x="101" y="220"/>
                  </a:lnTo>
                  <a:lnTo>
                    <a:pt x="112" y="228"/>
                  </a:lnTo>
                  <a:lnTo>
                    <a:pt x="120" y="214"/>
                  </a:lnTo>
                  <a:lnTo>
                    <a:pt x="126" y="204"/>
                  </a:lnTo>
                  <a:lnTo>
                    <a:pt x="134" y="196"/>
                  </a:lnTo>
                  <a:lnTo>
                    <a:pt x="142" y="188"/>
                  </a:lnTo>
                  <a:lnTo>
                    <a:pt x="152" y="181"/>
                  </a:lnTo>
                  <a:lnTo>
                    <a:pt x="161" y="173"/>
                  </a:lnTo>
                  <a:lnTo>
                    <a:pt x="171" y="165"/>
                  </a:lnTo>
                  <a:lnTo>
                    <a:pt x="179" y="157"/>
                  </a:lnTo>
                  <a:lnTo>
                    <a:pt x="189" y="149"/>
                  </a:lnTo>
                  <a:lnTo>
                    <a:pt x="173" y="124"/>
                  </a:lnTo>
                  <a:lnTo>
                    <a:pt x="165" y="131"/>
                  </a:lnTo>
                  <a:lnTo>
                    <a:pt x="159" y="139"/>
                  </a:lnTo>
                  <a:lnTo>
                    <a:pt x="154" y="145"/>
                  </a:lnTo>
                  <a:lnTo>
                    <a:pt x="148" y="149"/>
                  </a:lnTo>
                  <a:lnTo>
                    <a:pt x="136" y="159"/>
                  </a:lnTo>
                  <a:lnTo>
                    <a:pt x="124" y="167"/>
                  </a:lnTo>
                  <a:lnTo>
                    <a:pt x="114" y="177"/>
                  </a:lnTo>
                  <a:lnTo>
                    <a:pt x="105" y="188"/>
                  </a:lnTo>
                  <a:lnTo>
                    <a:pt x="95" y="181"/>
                  </a:lnTo>
                  <a:lnTo>
                    <a:pt x="85" y="171"/>
                  </a:lnTo>
                  <a:lnTo>
                    <a:pt x="73" y="161"/>
                  </a:lnTo>
                  <a:lnTo>
                    <a:pt x="61" y="149"/>
                  </a:lnTo>
                  <a:lnTo>
                    <a:pt x="51" y="135"/>
                  </a:lnTo>
                  <a:lnTo>
                    <a:pt x="42" y="122"/>
                  </a:lnTo>
                  <a:lnTo>
                    <a:pt x="34" y="108"/>
                  </a:lnTo>
                  <a:lnTo>
                    <a:pt x="30" y="92"/>
                  </a:lnTo>
                  <a:lnTo>
                    <a:pt x="28" y="78"/>
                  </a:lnTo>
                  <a:lnTo>
                    <a:pt x="30" y="65"/>
                  </a:lnTo>
                  <a:lnTo>
                    <a:pt x="34" y="53"/>
                  </a:lnTo>
                  <a:lnTo>
                    <a:pt x="42" y="39"/>
                  </a:lnTo>
                  <a:lnTo>
                    <a:pt x="48" y="35"/>
                  </a:lnTo>
                  <a:lnTo>
                    <a:pt x="53" y="31"/>
                  </a:lnTo>
                  <a:lnTo>
                    <a:pt x="57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9"/>
                  </a:lnTo>
                  <a:lnTo>
                    <a:pt x="81" y="39"/>
                  </a:lnTo>
                  <a:lnTo>
                    <a:pt x="89" y="49"/>
                  </a:lnTo>
                  <a:lnTo>
                    <a:pt x="95" y="59"/>
                  </a:lnTo>
                  <a:lnTo>
                    <a:pt x="99" y="67"/>
                  </a:lnTo>
                  <a:lnTo>
                    <a:pt x="83" y="78"/>
                  </a:lnTo>
                  <a:lnTo>
                    <a:pt x="110" y="84"/>
                  </a:lnTo>
                  <a:lnTo>
                    <a:pt x="112" y="84"/>
                  </a:lnTo>
                  <a:lnTo>
                    <a:pt x="118" y="82"/>
                  </a:lnTo>
                  <a:lnTo>
                    <a:pt x="122" y="82"/>
                  </a:lnTo>
                  <a:lnTo>
                    <a:pt x="126" y="80"/>
                  </a:lnTo>
                  <a:lnTo>
                    <a:pt x="144" y="67"/>
                  </a:lnTo>
                  <a:lnTo>
                    <a:pt x="159" y="55"/>
                  </a:lnTo>
                  <a:lnTo>
                    <a:pt x="173" y="47"/>
                  </a:lnTo>
                  <a:lnTo>
                    <a:pt x="181" y="45"/>
                  </a:lnTo>
                  <a:lnTo>
                    <a:pt x="189" y="49"/>
                  </a:lnTo>
                  <a:lnTo>
                    <a:pt x="199" y="59"/>
                  </a:lnTo>
                  <a:lnTo>
                    <a:pt x="203" y="71"/>
                  </a:lnTo>
                  <a:lnTo>
                    <a:pt x="201" y="86"/>
                  </a:lnTo>
                  <a:lnTo>
                    <a:pt x="197" y="94"/>
                  </a:lnTo>
                  <a:lnTo>
                    <a:pt x="191" y="104"/>
                  </a:lnTo>
                  <a:lnTo>
                    <a:pt x="183" y="114"/>
                  </a:lnTo>
                  <a:lnTo>
                    <a:pt x="173" y="124"/>
                  </a:lnTo>
                  <a:lnTo>
                    <a:pt x="189" y="149"/>
                  </a:lnTo>
                  <a:lnTo>
                    <a:pt x="193" y="145"/>
                  </a:lnTo>
                  <a:lnTo>
                    <a:pt x="199" y="141"/>
                  </a:lnTo>
                  <a:lnTo>
                    <a:pt x="203" y="135"/>
                  </a:lnTo>
                  <a:lnTo>
                    <a:pt x="207" y="131"/>
                  </a:lnTo>
                  <a:lnTo>
                    <a:pt x="213" y="126"/>
                  </a:lnTo>
                  <a:lnTo>
                    <a:pt x="218" y="116"/>
                  </a:lnTo>
                  <a:lnTo>
                    <a:pt x="224" y="106"/>
                  </a:lnTo>
                  <a:lnTo>
                    <a:pt x="228" y="94"/>
                  </a:lnTo>
                  <a:lnTo>
                    <a:pt x="230" y="69"/>
                  </a:lnTo>
                  <a:lnTo>
                    <a:pt x="224" y="47"/>
                  </a:lnTo>
                  <a:lnTo>
                    <a:pt x="211" y="31"/>
                  </a:lnTo>
                  <a:lnTo>
                    <a:pt x="19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Freeform 20"/>
            <p:cNvSpPr>
              <a:spLocks/>
            </p:cNvSpPr>
            <p:nvPr/>
          </p:nvSpPr>
          <p:spPr bwMode="auto">
            <a:xfrm>
              <a:off x="2519" y="982"/>
              <a:ext cx="301" cy="402"/>
            </a:xfrm>
            <a:custGeom>
              <a:avLst/>
              <a:gdLst>
                <a:gd name="T0" fmla="*/ 130 w 269"/>
                <a:gd name="T1" fmla="*/ 18 h 271"/>
                <a:gd name="T2" fmla="*/ 158 w 269"/>
                <a:gd name="T3" fmla="*/ 85 h 271"/>
                <a:gd name="T4" fmla="*/ 176 w 269"/>
                <a:gd name="T5" fmla="*/ 120 h 271"/>
                <a:gd name="T6" fmla="*/ 196 w 269"/>
                <a:gd name="T7" fmla="*/ 111 h 271"/>
                <a:gd name="T8" fmla="*/ 213 w 269"/>
                <a:gd name="T9" fmla="*/ 105 h 271"/>
                <a:gd name="T10" fmla="*/ 226 w 269"/>
                <a:gd name="T11" fmla="*/ 99 h 271"/>
                <a:gd name="T12" fmla="*/ 244 w 269"/>
                <a:gd name="T13" fmla="*/ 99 h 271"/>
                <a:gd name="T14" fmla="*/ 265 w 269"/>
                <a:gd name="T15" fmla="*/ 108 h 271"/>
                <a:gd name="T16" fmla="*/ 285 w 269"/>
                <a:gd name="T17" fmla="*/ 135 h 271"/>
                <a:gd name="T18" fmla="*/ 299 w 269"/>
                <a:gd name="T19" fmla="*/ 178 h 271"/>
                <a:gd name="T20" fmla="*/ 299 w 269"/>
                <a:gd name="T21" fmla="*/ 236 h 271"/>
                <a:gd name="T22" fmla="*/ 276 w 269"/>
                <a:gd name="T23" fmla="*/ 301 h 271"/>
                <a:gd name="T24" fmla="*/ 233 w 269"/>
                <a:gd name="T25" fmla="*/ 353 h 271"/>
                <a:gd name="T26" fmla="*/ 173 w 269"/>
                <a:gd name="T27" fmla="*/ 384 h 271"/>
                <a:gd name="T28" fmla="*/ 114 w 269"/>
                <a:gd name="T29" fmla="*/ 399 h 271"/>
                <a:gd name="T30" fmla="*/ 64 w 269"/>
                <a:gd name="T31" fmla="*/ 402 h 271"/>
                <a:gd name="T32" fmla="*/ 23 w 269"/>
                <a:gd name="T33" fmla="*/ 399 h 271"/>
                <a:gd name="T34" fmla="*/ 26 w 269"/>
                <a:gd name="T35" fmla="*/ 329 h 271"/>
                <a:gd name="T36" fmla="*/ 13 w 269"/>
                <a:gd name="T37" fmla="*/ 242 h 271"/>
                <a:gd name="T38" fmla="*/ 44 w 269"/>
                <a:gd name="T39" fmla="*/ 178 h 271"/>
                <a:gd name="T40" fmla="*/ 48 w 269"/>
                <a:gd name="T41" fmla="*/ 217 h 271"/>
                <a:gd name="T42" fmla="*/ 53 w 269"/>
                <a:gd name="T43" fmla="*/ 245 h 271"/>
                <a:gd name="T44" fmla="*/ 64 w 269"/>
                <a:gd name="T45" fmla="*/ 295 h 271"/>
                <a:gd name="T46" fmla="*/ 68 w 269"/>
                <a:gd name="T47" fmla="*/ 350 h 271"/>
                <a:gd name="T48" fmla="*/ 105 w 269"/>
                <a:gd name="T49" fmla="*/ 347 h 271"/>
                <a:gd name="T50" fmla="*/ 149 w 269"/>
                <a:gd name="T51" fmla="*/ 341 h 271"/>
                <a:gd name="T52" fmla="*/ 194 w 269"/>
                <a:gd name="T53" fmla="*/ 320 h 271"/>
                <a:gd name="T54" fmla="*/ 231 w 269"/>
                <a:gd name="T55" fmla="*/ 289 h 271"/>
                <a:gd name="T56" fmla="*/ 253 w 269"/>
                <a:gd name="T57" fmla="*/ 248 h 271"/>
                <a:gd name="T58" fmla="*/ 261 w 269"/>
                <a:gd name="T59" fmla="*/ 199 h 271"/>
                <a:gd name="T60" fmla="*/ 257 w 269"/>
                <a:gd name="T61" fmla="*/ 175 h 271"/>
                <a:gd name="T62" fmla="*/ 248 w 269"/>
                <a:gd name="T63" fmla="*/ 157 h 271"/>
                <a:gd name="T64" fmla="*/ 244 w 269"/>
                <a:gd name="T65" fmla="*/ 151 h 271"/>
                <a:gd name="T66" fmla="*/ 237 w 269"/>
                <a:gd name="T67" fmla="*/ 151 h 271"/>
                <a:gd name="T68" fmla="*/ 204 w 269"/>
                <a:gd name="T69" fmla="*/ 160 h 271"/>
                <a:gd name="T70" fmla="*/ 178 w 269"/>
                <a:gd name="T71" fmla="*/ 175 h 271"/>
                <a:gd name="T72" fmla="*/ 147 w 269"/>
                <a:gd name="T73" fmla="*/ 190 h 271"/>
                <a:gd name="T74" fmla="*/ 140 w 269"/>
                <a:gd name="T75" fmla="*/ 181 h 271"/>
                <a:gd name="T76" fmla="*/ 134 w 269"/>
                <a:gd name="T77" fmla="*/ 166 h 271"/>
                <a:gd name="T78" fmla="*/ 119 w 269"/>
                <a:gd name="T79" fmla="*/ 93 h 271"/>
                <a:gd name="T80" fmla="*/ 101 w 269"/>
                <a:gd name="T81" fmla="*/ 53 h 271"/>
                <a:gd name="T82" fmla="*/ 70 w 269"/>
                <a:gd name="T83" fmla="*/ 53 h 271"/>
                <a:gd name="T84" fmla="*/ 44 w 269"/>
                <a:gd name="T85" fmla="*/ 90 h 271"/>
                <a:gd name="T86" fmla="*/ 41 w 269"/>
                <a:gd name="T87" fmla="*/ 129 h 271"/>
                <a:gd name="T88" fmla="*/ 44 w 269"/>
                <a:gd name="T89" fmla="*/ 178 h 271"/>
                <a:gd name="T90" fmla="*/ 2 w 269"/>
                <a:gd name="T91" fmla="*/ 190 h 271"/>
                <a:gd name="T92" fmla="*/ 2 w 269"/>
                <a:gd name="T93" fmla="*/ 163 h 271"/>
                <a:gd name="T94" fmla="*/ 0 w 269"/>
                <a:gd name="T95" fmla="*/ 138 h 271"/>
                <a:gd name="T96" fmla="*/ 2 w 269"/>
                <a:gd name="T97" fmla="*/ 96 h 271"/>
                <a:gd name="T98" fmla="*/ 16 w 269"/>
                <a:gd name="T99" fmla="*/ 50 h 271"/>
                <a:gd name="T100" fmla="*/ 37 w 269"/>
                <a:gd name="T101" fmla="*/ 18 h 271"/>
                <a:gd name="T102" fmla="*/ 66 w 269"/>
                <a:gd name="T103" fmla="*/ 3 h 271"/>
                <a:gd name="T104" fmla="*/ 96 w 269"/>
                <a:gd name="T105" fmla="*/ 0 h 2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9"/>
                <a:gd name="T160" fmla="*/ 0 h 271"/>
                <a:gd name="T161" fmla="*/ 269 w 269"/>
                <a:gd name="T162" fmla="*/ 271 h 2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9" h="271">
                  <a:moveTo>
                    <a:pt x="98" y="2"/>
                  </a:moveTo>
                  <a:lnTo>
                    <a:pt x="116" y="12"/>
                  </a:lnTo>
                  <a:lnTo>
                    <a:pt x="129" y="32"/>
                  </a:lnTo>
                  <a:lnTo>
                    <a:pt x="141" y="57"/>
                  </a:lnTo>
                  <a:lnTo>
                    <a:pt x="149" y="85"/>
                  </a:lnTo>
                  <a:lnTo>
                    <a:pt x="157" y="81"/>
                  </a:lnTo>
                  <a:lnTo>
                    <a:pt x="165" y="79"/>
                  </a:lnTo>
                  <a:lnTo>
                    <a:pt x="175" y="75"/>
                  </a:lnTo>
                  <a:lnTo>
                    <a:pt x="182" y="73"/>
                  </a:lnTo>
                  <a:lnTo>
                    <a:pt x="190" y="71"/>
                  </a:lnTo>
                  <a:lnTo>
                    <a:pt x="196" y="69"/>
                  </a:lnTo>
                  <a:lnTo>
                    <a:pt x="202" y="67"/>
                  </a:lnTo>
                  <a:lnTo>
                    <a:pt x="208" y="67"/>
                  </a:lnTo>
                  <a:lnTo>
                    <a:pt x="218" y="67"/>
                  </a:lnTo>
                  <a:lnTo>
                    <a:pt x="228" y="69"/>
                  </a:lnTo>
                  <a:lnTo>
                    <a:pt x="237" y="73"/>
                  </a:lnTo>
                  <a:lnTo>
                    <a:pt x="245" y="79"/>
                  </a:lnTo>
                  <a:lnTo>
                    <a:pt x="255" y="91"/>
                  </a:lnTo>
                  <a:lnTo>
                    <a:pt x="263" y="106"/>
                  </a:lnTo>
                  <a:lnTo>
                    <a:pt x="267" y="120"/>
                  </a:lnTo>
                  <a:lnTo>
                    <a:pt x="269" y="134"/>
                  </a:lnTo>
                  <a:lnTo>
                    <a:pt x="267" y="159"/>
                  </a:lnTo>
                  <a:lnTo>
                    <a:pt x="259" y="183"/>
                  </a:lnTo>
                  <a:lnTo>
                    <a:pt x="247" y="203"/>
                  </a:lnTo>
                  <a:lnTo>
                    <a:pt x="230" y="222"/>
                  </a:lnTo>
                  <a:lnTo>
                    <a:pt x="208" y="238"/>
                  </a:lnTo>
                  <a:lnTo>
                    <a:pt x="182" y="252"/>
                  </a:lnTo>
                  <a:lnTo>
                    <a:pt x="155" y="259"/>
                  </a:lnTo>
                  <a:lnTo>
                    <a:pt x="129" y="265"/>
                  </a:lnTo>
                  <a:lnTo>
                    <a:pt x="102" y="269"/>
                  </a:lnTo>
                  <a:lnTo>
                    <a:pt x="78" y="271"/>
                  </a:lnTo>
                  <a:lnTo>
                    <a:pt x="57" y="271"/>
                  </a:lnTo>
                  <a:lnTo>
                    <a:pt x="41" y="271"/>
                  </a:lnTo>
                  <a:lnTo>
                    <a:pt x="21" y="269"/>
                  </a:lnTo>
                  <a:lnTo>
                    <a:pt x="23" y="250"/>
                  </a:lnTo>
                  <a:lnTo>
                    <a:pt x="23" y="222"/>
                  </a:lnTo>
                  <a:lnTo>
                    <a:pt x="19" y="193"/>
                  </a:lnTo>
                  <a:lnTo>
                    <a:pt x="12" y="163"/>
                  </a:lnTo>
                  <a:lnTo>
                    <a:pt x="4" y="134"/>
                  </a:lnTo>
                  <a:lnTo>
                    <a:pt x="39" y="120"/>
                  </a:lnTo>
                  <a:lnTo>
                    <a:pt x="41" y="134"/>
                  </a:lnTo>
                  <a:lnTo>
                    <a:pt x="43" y="146"/>
                  </a:lnTo>
                  <a:lnTo>
                    <a:pt x="45" y="157"/>
                  </a:lnTo>
                  <a:lnTo>
                    <a:pt x="47" y="165"/>
                  </a:lnTo>
                  <a:lnTo>
                    <a:pt x="53" y="181"/>
                  </a:lnTo>
                  <a:lnTo>
                    <a:pt x="57" y="199"/>
                  </a:lnTo>
                  <a:lnTo>
                    <a:pt x="59" y="216"/>
                  </a:lnTo>
                  <a:lnTo>
                    <a:pt x="61" y="236"/>
                  </a:lnTo>
                  <a:lnTo>
                    <a:pt x="76" y="236"/>
                  </a:lnTo>
                  <a:lnTo>
                    <a:pt x="94" y="234"/>
                  </a:lnTo>
                  <a:lnTo>
                    <a:pt x="112" y="232"/>
                  </a:lnTo>
                  <a:lnTo>
                    <a:pt x="133" y="230"/>
                  </a:lnTo>
                  <a:lnTo>
                    <a:pt x="153" y="224"/>
                  </a:lnTo>
                  <a:lnTo>
                    <a:pt x="173" y="216"/>
                  </a:lnTo>
                  <a:lnTo>
                    <a:pt x="190" y="206"/>
                  </a:lnTo>
                  <a:lnTo>
                    <a:pt x="206" y="195"/>
                  </a:lnTo>
                  <a:lnTo>
                    <a:pt x="218" y="183"/>
                  </a:lnTo>
                  <a:lnTo>
                    <a:pt x="226" y="167"/>
                  </a:lnTo>
                  <a:lnTo>
                    <a:pt x="232" y="151"/>
                  </a:lnTo>
                  <a:lnTo>
                    <a:pt x="233" y="134"/>
                  </a:lnTo>
                  <a:lnTo>
                    <a:pt x="232" y="126"/>
                  </a:lnTo>
                  <a:lnTo>
                    <a:pt x="230" y="118"/>
                  </a:lnTo>
                  <a:lnTo>
                    <a:pt x="226" y="112"/>
                  </a:lnTo>
                  <a:lnTo>
                    <a:pt x="222" y="106"/>
                  </a:lnTo>
                  <a:lnTo>
                    <a:pt x="220" y="104"/>
                  </a:lnTo>
                  <a:lnTo>
                    <a:pt x="218" y="102"/>
                  </a:lnTo>
                  <a:lnTo>
                    <a:pt x="214" y="102"/>
                  </a:lnTo>
                  <a:lnTo>
                    <a:pt x="212" y="102"/>
                  </a:lnTo>
                  <a:lnTo>
                    <a:pt x="196" y="104"/>
                  </a:lnTo>
                  <a:lnTo>
                    <a:pt x="182" y="108"/>
                  </a:lnTo>
                  <a:lnTo>
                    <a:pt x="169" y="114"/>
                  </a:lnTo>
                  <a:lnTo>
                    <a:pt x="159" y="118"/>
                  </a:lnTo>
                  <a:lnTo>
                    <a:pt x="163" y="144"/>
                  </a:lnTo>
                  <a:lnTo>
                    <a:pt x="131" y="128"/>
                  </a:lnTo>
                  <a:lnTo>
                    <a:pt x="129" y="126"/>
                  </a:lnTo>
                  <a:lnTo>
                    <a:pt x="125" y="122"/>
                  </a:lnTo>
                  <a:lnTo>
                    <a:pt x="122" y="116"/>
                  </a:lnTo>
                  <a:lnTo>
                    <a:pt x="120" y="112"/>
                  </a:lnTo>
                  <a:lnTo>
                    <a:pt x="114" y="87"/>
                  </a:lnTo>
                  <a:lnTo>
                    <a:pt x="106" y="63"/>
                  </a:lnTo>
                  <a:lnTo>
                    <a:pt x="96" y="46"/>
                  </a:lnTo>
                  <a:lnTo>
                    <a:pt x="90" y="36"/>
                  </a:lnTo>
                  <a:lnTo>
                    <a:pt x="78" y="34"/>
                  </a:lnTo>
                  <a:lnTo>
                    <a:pt x="63" y="36"/>
                  </a:lnTo>
                  <a:lnTo>
                    <a:pt x="49" y="44"/>
                  </a:lnTo>
                  <a:lnTo>
                    <a:pt x="39" y="61"/>
                  </a:lnTo>
                  <a:lnTo>
                    <a:pt x="37" y="73"/>
                  </a:lnTo>
                  <a:lnTo>
                    <a:pt x="37" y="87"/>
                  </a:lnTo>
                  <a:lnTo>
                    <a:pt x="37" y="104"/>
                  </a:lnTo>
                  <a:lnTo>
                    <a:pt x="39" y="120"/>
                  </a:lnTo>
                  <a:lnTo>
                    <a:pt x="4" y="134"/>
                  </a:lnTo>
                  <a:lnTo>
                    <a:pt x="2" y="128"/>
                  </a:lnTo>
                  <a:lnTo>
                    <a:pt x="2" y="118"/>
                  </a:lnTo>
                  <a:lnTo>
                    <a:pt x="2" y="110"/>
                  </a:lnTo>
                  <a:lnTo>
                    <a:pt x="2" y="102"/>
                  </a:lnTo>
                  <a:lnTo>
                    <a:pt x="0" y="93"/>
                  </a:lnTo>
                  <a:lnTo>
                    <a:pt x="0" y="79"/>
                  </a:lnTo>
                  <a:lnTo>
                    <a:pt x="2" y="65"/>
                  </a:lnTo>
                  <a:lnTo>
                    <a:pt x="6" y="49"/>
                  </a:lnTo>
                  <a:lnTo>
                    <a:pt x="14" y="34"/>
                  </a:lnTo>
                  <a:lnTo>
                    <a:pt x="21" y="22"/>
                  </a:lnTo>
                  <a:lnTo>
                    <a:pt x="33" y="12"/>
                  </a:lnTo>
                  <a:lnTo>
                    <a:pt x="47" y="4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86" y="0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Freeform 23"/>
            <p:cNvSpPr>
              <a:spLocks/>
            </p:cNvSpPr>
            <p:nvPr/>
          </p:nvSpPr>
          <p:spPr bwMode="auto">
            <a:xfrm>
              <a:off x="1188" y="3516"/>
              <a:ext cx="4" cy="3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0 h 2"/>
                <a:gd name="T4" fmla="*/ 2 w 4"/>
                <a:gd name="T5" fmla="*/ 0 h 2"/>
                <a:gd name="T6" fmla="*/ 2 w 4"/>
                <a:gd name="T7" fmla="*/ 0 h 2"/>
                <a:gd name="T8" fmla="*/ 4 w 4"/>
                <a:gd name="T9" fmla="*/ 0 h 2"/>
                <a:gd name="T10" fmla="*/ 2 w 4"/>
                <a:gd name="T11" fmla="*/ 3 h 2"/>
                <a:gd name="T12" fmla="*/ 0 w 4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2"/>
                <a:gd name="T23" fmla="*/ 4 w 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Freeform 24"/>
            <p:cNvSpPr>
              <a:spLocks/>
            </p:cNvSpPr>
            <p:nvPr/>
          </p:nvSpPr>
          <p:spPr bwMode="auto">
            <a:xfrm>
              <a:off x="2560" y="2588"/>
              <a:ext cx="36" cy="49"/>
            </a:xfrm>
            <a:custGeom>
              <a:avLst/>
              <a:gdLst>
                <a:gd name="T0" fmla="*/ 36 w 32"/>
                <a:gd name="T1" fmla="*/ 22 h 33"/>
                <a:gd name="T2" fmla="*/ 34 w 32"/>
                <a:gd name="T3" fmla="*/ 34 h 33"/>
                <a:gd name="T4" fmla="*/ 31 w 32"/>
                <a:gd name="T5" fmla="*/ 40 h 33"/>
                <a:gd name="T6" fmla="*/ 25 w 32"/>
                <a:gd name="T7" fmla="*/ 46 h 33"/>
                <a:gd name="T8" fmla="*/ 18 w 32"/>
                <a:gd name="T9" fmla="*/ 49 h 33"/>
                <a:gd name="T10" fmla="*/ 11 w 32"/>
                <a:gd name="T11" fmla="*/ 46 h 33"/>
                <a:gd name="T12" fmla="*/ 5 w 32"/>
                <a:gd name="T13" fmla="*/ 40 h 33"/>
                <a:gd name="T14" fmla="*/ 2 w 32"/>
                <a:gd name="T15" fmla="*/ 34 h 33"/>
                <a:gd name="T16" fmla="*/ 0 w 32"/>
                <a:gd name="T17" fmla="*/ 22 h 33"/>
                <a:gd name="T18" fmla="*/ 2 w 32"/>
                <a:gd name="T19" fmla="*/ 15 h 33"/>
                <a:gd name="T20" fmla="*/ 5 w 32"/>
                <a:gd name="T21" fmla="*/ 6 h 33"/>
                <a:gd name="T22" fmla="*/ 11 w 32"/>
                <a:gd name="T23" fmla="*/ 3 h 33"/>
                <a:gd name="T24" fmla="*/ 18 w 32"/>
                <a:gd name="T25" fmla="*/ 0 h 33"/>
                <a:gd name="T26" fmla="*/ 25 w 32"/>
                <a:gd name="T27" fmla="*/ 3 h 33"/>
                <a:gd name="T28" fmla="*/ 31 w 32"/>
                <a:gd name="T29" fmla="*/ 6 h 33"/>
                <a:gd name="T30" fmla="*/ 34 w 32"/>
                <a:gd name="T31" fmla="*/ 15 h 33"/>
                <a:gd name="T32" fmla="*/ 36 w 32"/>
                <a:gd name="T33" fmla="*/ 2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3"/>
                <a:gd name="T53" fmla="*/ 32 w 3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3">
                  <a:moveTo>
                    <a:pt x="32" y="15"/>
                  </a:moveTo>
                  <a:lnTo>
                    <a:pt x="30" y="23"/>
                  </a:lnTo>
                  <a:lnTo>
                    <a:pt x="28" y="27"/>
                  </a:lnTo>
                  <a:lnTo>
                    <a:pt x="22" y="31"/>
                  </a:lnTo>
                  <a:lnTo>
                    <a:pt x="16" y="33"/>
                  </a:lnTo>
                  <a:lnTo>
                    <a:pt x="10" y="31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Freeform 25"/>
            <p:cNvSpPr>
              <a:spLocks/>
            </p:cNvSpPr>
            <p:nvPr/>
          </p:nvSpPr>
          <p:spPr bwMode="auto">
            <a:xfrm>
              <a:off x="2859" y="2948"/>
              <a:ext cx="36" cy="48"/>
            </a:xfrm>
            <a:custGeom>
              <a:avLst/>
              <a:gdLst>
                <a:gd name="T0" fmla="*/ 2 w 32"/>
                <a:gd name="T1" fmla="*/ 15 h 32"/>
                <a:gd name="T2" fmla="*/ 5 w 32"/>
                <a:gd name="T3" fmla="*/ 6 h 32"/>
                <a:gd name="T4" fmla="*/ 11 w 32"/>
                <a:gd name="T5" fmla="*/ 3 h 32"/>
                <a:gd name="T6" fmla="*/ 18 w 32"/>
                <a:gd name="T7" fmla="*/ 0 h 32"/>
                <a:gd name="T8" fmla="*/ 25 w 32"/>
                <a:gd name="T9" fmla="*/ 3 h 32"/>
                <a:gd name="T10" fmla="*/ 31 w 32"/>
                <a:gd name="T11" fmla="*/ 9 h 32"/>
                <a:gd name="T12" fmla="*/ 34 w 32"/>
                <a:gd name="T13" fmla="*/ 15 h 32"/>
                <a:gd name="T14" fmla="*/ 36 w 32"/>
                <a:gd name="T15" fmla="*/ 24 h 32"/>
                <a:gd name="T16" fmla="*/ 34 w 32"/>
                <a:gd name="T17" fmla="*/ 33 h 32"/>
                <a:gd name="T18" fmla="*/ 31 w 32"/>
                <a:gd name="T19" fmla="*/ 42 h 32"/>
                <a:gd name="T20" fmla="*/ 25 w 32"/>
                <a:gd name="T21" fmla="*/ 45 h 32"/>
                <a:gd name="T22" fmla="*/ 18 w 32"/>
                <a:gd name="T23" fmla="*/ 48 h 32"/>
                <a:gd name="T24" fmla="*/ 11 w 32"/>
                <a:gd name="T25" fmla="*/ 48 h 32"/>
                <a:gd name="T26" fmla="*/ 5 w 32"/>
                <a:gd name="T27" fmla="*/ 42 h 32"/>
                <a:gd name="T28" fmla="*/ 2 w 32"/>
                <a:gd name="T29" fmla="*/ 33 h 32"/>
                <a:gd name="T30" fmla="*/ 0 w 32"/>
                <a:gd name="T31" fmla="*/ 24 h 32"/>
                <a:gd name="T32" fmla="*/ 2 w 32"/>
                <a:gd name="T33" fmla="*/ 15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2" y="10"/>
                  </a:move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2" y="30"/>
                  </a:lnTo>
                  <a:lnTo>
                    <a:pt x="16" y="32"/>
                  </a:lnTo>
                  <a:lnTo>
                    <a:pt x="10" y="32"/>
                  </a:lnTo>
                  <a:lnTo>
                    <a:pt x="4" y="28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Freeform 26"/>
            <p:cNvSpPr>
              <a:spLocks/>
            </p:cNvSpPr>
            <p:nvPr/>
          </p:nvSpPr>
          <p:spPr bwMode="auto">
            <a:xfrm>
              <a:off x="992" y="1018"/>
              <a:ext cx="62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4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4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Freeform 27"/>
            <p:cNvSpPr>
              <a:spLocks/>
            </p:cNvSpPr>
            <p:nvPr/>
          </p:nvSpPr>
          <p:spPr bwMode="auto">
            <a:xfrm>
              <a:off x="924" y="1450"/>
              <a:ext cx="59" cy="82"/>
            </a:xfrm>
            <a:custGeom>
              <a:avLst/>
              <a:gdLst>
                <a:gd name="T0" fmla="*/ 0 w 53"/>
                <a:gd name="T1" fmla="*/ 42 h 55"/>
                <a:gd name="T2" fmla="*/ 2 w 53"/>
                <a:gd name="T3" fmla="*/ 60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60 h 55"/>
                <a:gd name="T16" fmla="*/ 59 w 53"/>
                <a:gd name="T17" fmla="*/ 42 h 55"/>
                <a:gd name="T18" fmla="*/ 57 w 53"/>
                <a:gd name="T19" fmla="*/ 27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7 h 55"/>
                <a:gd name="T32" fmla="*/ 0 w 53"/>
                <a:gd name="T33" fmla="*/ 42 h 55"/>
                <a:gd name="T34" fmla="*/ 0 w 53"/>
                <a:gd name="T35" fmla="*/ 42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40"/>
                  </a:lnTo>
                  <a:lnTo>
                    <a:pt x="53" y="28"/>
                  </a:lnTo>
                  <a:lnTo>
                    <a:pt x="51" y="18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Freeform 28"/>
            <p:cNvSpPr>
              <a:spLocks/>
            </p:cNvSpPr>
            <p:nvPr/>
          </p:nvSpPr>
          <p:spPr bwMode="auto">
            <a:xfrm>
              <a:off x="924" y="2117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Freeform 29"/>
            <p:cNvSpPr>
              <a:spLocks/>
            </p:cNvSpPr>
            <p:nvPr/>
          </p:nvSpPr>
          <p:spPr bwMode="auto">
            <a:xfrm>
              <a:off x="3360" y="417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Freeform 30"/>
            <p:cNvSpPr>
              <a:spLocks/>
            </p:cNvSpPr>
            <p:nvPr/>
          </p:nvSpPr>
          <p:spPr bwMode="auto">
            <a:xfrm>
              <a:off x="3081" y="1704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20 w 55"/>
                <a:gd name="T7" fmla="*/ 78 h 55"/>
                <a:gd name="T8" fmla="*/ 31 w 55"/>
                <a:gd name="T9" fmla="*/ 81 h 55"/>
                <a:gd name="T10" fmla="*/ 44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1 w 55"/>
                <a:gd name="T17" fmla="*/ 41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1 w 55"/>
                <a:gd name="T25" fmla="*/ 0 h 55"/>
                <a:gd name="T26" fmla="*/ 20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8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4" y="39"/>
                  </a:lnTo>
                  <a:lnTo>
                    <a:pt x="55" y="28"/>
                  </a:lnTo>
                  <a:lnTo>
                    <a:pt x="54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Freeform 31"/>
            <p:cNvSpPr>
              <a:spLocks/>
            </p:cNvSpPr>
            <p:nvPr/>
          </p:nvSpPr>
          <p:spPr bwMode="auto">
            <a:xfrm>
              <a:off x="3411" y="93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29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4 h 55"/>
                <a:gd name="T20" fmla="*/ 50 w 53"/>
                <a:gd name="T21" fmla="*/ 12 h 55"/>
                <a:gd name="T22" fmla="*/ 41 w 53"/>
                <a:gd name="T23" fmla="*/ 3 h 55"/>
                <a:gd name="T24" fmla="*/ 29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4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6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Freeform 32"/>
            <p:cNvSpPr>
              <a:spLocks/>
            </p:cNvSpPr>
            <p:nvPr/>
          </p:nvSpPr>
          <p:spPr bwMode="auto">
            <a:xfrm>
              <a:off x="3463" y="2329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7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Freeform 33"/>
            <p:cNvSpPr>
              <a:spLocks/>
            </p:cNvSpPr>
            <p:nvPr/>
          </p:nvSpPr>
          <p:spPr bwMode="auto">
            <a:xfrm>
              <a:off x="894" y="254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9 h 55"/>
                <a:gd name="T4" fmla="*/ 9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1 w 55"/>
                <a:gd name="T11" fmla="*/ 78 h 55"/>
                <a:gd name="T12" fmla="*/ 52 w 55"/>
                <a:gd name="T13" fmla="*/ 69 h 55"/>
                <a:gd name="T14" fmla="*/ 59 w 55"/>
                <a:gd name="T15" fmla="*/ 59 h 55"/>
                <a:gd name="T16" fmla="*/ 61 w 55"/>
                <a:gd name="T17" fmla="*/ 41 h 55"/>
                <a:gd name="T18" fmla="*/ 59 w 55"/>
                <a:gd name="T19" fmla="*/ 27 h 55"/>
                <a:gd name="T20" fmla="*/ 52 w 55"/>
                <a:gd name="T21" fmla="*/ 12 h 55"/>
                <a:gd name="T22" fmla="*/ 41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40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Freeform 34"/>
            <p:cNvSpPr>
              <a:spLocks/>
            </p:cNvSpPr>
            <p:nvPr/>
          </p:nvSpPr>
          <p:spPr bwMode="auto">
            <a:xfrm>
              <a:off x="2227" y="1332"/>
              <a:ext cx="62" cy="78"/>
            </a:xfrm>
            <a:custGeom>
              <a:avLst/>
              <a:gdLst>
                <a:gd name="T0" fmla="*/ 0 w 55"/>
                <a:gd name="T1" fmla="*/ 37 h 53"/>
                <a:gd name="T2" fmla="*/ 2 w 55"/>
                <a:gd name="T3" fmla="*/ 54 h 53"/>
                <a:gd name="T4" fmla="*/ 8 w 55"/>
                <a:gd name="T5" fmla="*/ 66 h 53"/>
                <a:gd name="T6" fmla="*/ 19 w 55"/>
                <a:gd name="T7" fmla="*/ 75 h 53"/>
                <a:gd name="T8" fmla="*/ 30 w 55"/>
                <a:gd name="T9" fmla="*/ 78 h 53"/>
                <a:gd name="T10" fmla="*/ 44 w 55"/>
                <a:gd name="T11" fmla="*/ 75 h 53"/>
                <a:gd name="T12" fmla="*/ 53 w 55"/>
                <a:gd name="T13" fmla="*/ 66 h 53"/>
                <a:gd name="T14" fmla="*/ 60 w 55"/>
                <a:gd name="T15" fmla="*/ 54 h 53"/>
                <a:gd name="T16" fmla="*/ 62 w 55"/>
                <a:gd name="T17" fmla="*/ 37 h 53"/>
                <a:gd name="T18" fmla="*/ 60 w 55"/>
                <a:gd name="T19" fmla="*/ 24 h 53"/>
                <a:gd name="T20" fmla="*/ 53 w 55"/>
                <a:gd name="T21" fmla="*/ 12 h 53"/>
                <a:gd name="T22" fmla="*/ 44 w 55"/>
                <a:gd name="T23" fmla="*/ 3 h 53"/>
                <a:gd name="T24" fmla="*/ 30 w 55"/>
                <a:gd name="T25" fmla="*/ 0 h 53"/>
                <a:gd name="T26" fmla="*/ 19 w 55"/>
                <a:gd name="T27" fmla="*/ 3 h 53"/>
                <a:gd name="T28" fmla="*/ 8 w 55"/>
                <a:gd name="T29" fmla="*/ 12 h 53"/>
                <a:gd name="T30" fmla="*/ 2 w 55"/>
                <a:gd name="T31" fmla="*/ 24 h 53"/>
                <a:gd name="T32" fmla="*/ 0 w 55"/>
                <a:gd name="T33" fmla="*/ 37 h 53"/>
                <a:gd name="T34" fmla="*/ 0 w 55"/>
                <a:gd name="T35" fmla="*/ 37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5"/>
                  </a:moveTo>
                  <a:lnTo>
                    <a:pt x="2" y="37"/>
                  </a:lnTo>
                  <a:lnTo>
                    <a:pt x="7" y="45"/>
                  </a:lnTo>
                  <a:lnTo>
                    <a:pt x="17" y="51"/>
                  </a:lnTo>
                  <a:lnTo>
                    <a:pt x="27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5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Freeform 35"/>
            <p:cNvSpPr>
              <a:spLocks/>
            </p:cNvSpPr>
            <p:nvPr/>
          </p:nvSpPr>
          <p:spPr bwMode="auto">
            <a:xfrm>
              <a:off x="2877" y="142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5 h 55"/>
                <a:gd name="T4" fmla="*/ 9 w 53"/>
                <a:gd name="T5" fmla="*/ 70 h 55"/>
                <a:gd name="T6" fmla="*/ 18 w 53"/>
                <a:gd name="T7" fmla="*/ 79 h 55"/>
                <a:gd name="T8" fmla="*/ 28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5 h 55"/>
                <a:gd name="T16" fmla="*/ 59 w 53"/>
                <a:gd name="T17" fmla="*/ 40 h 55"/>
                <a:gd name="T18" fmla="*/ 57 w 53"/>
                <a:gd name="T19" fmla="*/ 22 h 55"/>
                <a:gd name="T20" fmla="*/ 50 w 53"/>
                <a:gd name="T21" fmla="*/ 12 h 55"/>
                <a:gd name="T22" fmla="*/ 41 w 53"/>
                <a:gd name="T23" fmla="*/ 3 h 55"/>
                <a:gd name="T24" fmla="*/ 28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2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5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7"/>
                  </a:lnTo>
                  <a:lnTo>
                    <a:pt x="53" y="27"/>
                  </a:lnTo>
                  <a:lnTo>
                    <a:pt x="51" y="15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Freeform 36"/>
            <p:cNvSpPr>
              <a:spLocks/>
            </p:cNvSpPr>
            <p:nvPr/>
          </p:nvSpPr>
          <p:spPr bwMode="auto">
            <a:xfrm>
              <a:off x="2982" y="936"/>
              <a:ext cx="62" cy="82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8 h 55"/>
                <a:gd name="T4" fmla="*/ 9 w 55"/>
                <a:gd name="T5" fmla="*/ 70 h 55"/>
                <a:gd name="T6" fmla="*/ 18 w 55"/>
                <a:gd name="T7" fmla="*/ 79 h 55"/>
                <a:gd name="T8" fmla="*/ 32 w 55"/>
                <a:gd name="T9" fmla="*/ 82 h 55"/>
                <a:gd name="T10" fmla="*/ 44 w 55"/>
                <a:gd name="T11" fmla="*/ 79 h 55"/>
                <a:gd name="T12" fmla="*/ 53 w 55"/>
                <a:gd name="T13" fmla="*/ 70 h 55"/>
                <a:gd name="T14" fmla="*/ 60 w 55"/>
                <a:gd name="T15" fmla="*/ 58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Freeform 37"/>
            <p:cNvSpPr>
              <a:spLocks/>
            </p:cNvSpPr>
            <p:nvPr/>
          </p:nvSpPr>
          <p:spPr bwMode="auto">
            <a:xfrm>
              <a:off x="2251" y="876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2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5 h 55"/>
                <a:gd name="T20" fmla="*/ 52 w 55"/>
                <a:gd name="T21" fmla="*/ 12 h 55"/>
                <a:gd name="T22" fmla="*/ 42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5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8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1" name="Freeform 38"/>
            <p:cNvSpPr>
              <a:spLocks/>
            </p:cNvSpPr>
            <p:nvPr/>
          </p:nvSpPr>
          <p:spPr bwMode="auto">
            <a:xfrm>
              <a:off x="723" y="332"/>
              <a:ext cx="2909" cy="203"/>
            </a:xfrm>
            <a:custGeom>
              <a:avLst/>
              <a:gdLst>
                <a:gd name="T0" fmla="*/ 2778 w 2601"/>
                <a:gd name="T1" fmla="*/ 43 h 137"/>
                <a:gd name="T2" fmla="*/ 2676 w 2601"/>
                <a:gd name="T3" fmla="*/ 127 h 137"/>
                <a:gd name="T4" fmla="*/ 2580 w 2601"/>
                <a:gd name="T5" fmla="*/ 130 h 137"/>
                <a:gd name="T6" fmla="*/ 2468 w 2601"/>
                <a:gd name="T7" fmla="*/ 22 h 137"/>
                <a:gd name="T8" fmla="*/ 2257 w 2601"/>
                <a:gd name="T9" fmla="*/ 64 h 137"/>
                <a:gd name="T10" fmla="*/ 2143 w 2601"/>
                <a:gd name="T11" fmla="*/ 124 h 137"/>
                <a:gd name="T12" fmla="*/ 2047 w 2601"/>
                <a:gd name="T13" fmla="*/ 55 h 137"/>
                <a:gd name="T14" fmla="*/ 1919 w 2601"/>
                <a:gd name="T15" fmla="*/ 0 h 137"/>
                <a:gd name="T16" fmla="*/ 1831 w 2601"/>
                <a:gd name="T17" fmla="*/ 49 h 137"/>
                <a:gd name="T18" fmla="*/ 1750 w 2601"/>
                <a:gd name="T19" fmla="*/ 127 h 137"/>
                <a:gd name="T20" fmla="*/ 1637 w 2601"/>
                <a:gd name="T21" fmla="*/ 130 h 137"/>
                <a:gd name="T22" fmla="*/ 1526 w 2601"/>
                <a:gd name="T23" fmla="*/ 25 h 137"/>
                <a:gd name="T24" fmla="*/ 1383 w 2601"/>
                <a:gd name="T25" fmla="*/ 37 h 137"/>
                <a:gd name="T26" fmla="*/ 1288 w 2601"/>
                <a:gd name="T27" fmla="*/ 116 h 137"/>
                <a:gd name="T28" fmla="*/ 1216 w 2601"/>
                <a:gd name="T29" fmla="*/ 145 h 137"/>
                <a:gd name="T30" fmla="*/ 1128 w 2601"/>
                <a:gd name="T31" fmla="*/ 93 h 137"/>
                <a:gd name="T32" fmla="*/ 1028 w 2601"/>
                <a:gd name="T33" fmla="*/ 6 h 137"/>
                <a:gd name="T34" fmla="*/ 915 w 2601"/>
                <a:gd name="T35" fmla="*/ 31 h 137"/>
                <a:gd name="T36" fmla="*/ 846 w 2601"/>
                <a:gd name="T37" fmla="*/ 101 h 137"/>
                <a:gd name="T38" fmla="*/ 742 w 2601"/>
                <a:gd name="T39" fmla="*/ 151 h 137"/>
                <a:gd name="T40" fmla="*/ 627 w 2601"/>
                <a:gd name="T41" fmla="*/ 61 h 137"/>
                <a:gd name="T42" fmla="*/ 436 w 2601"/>
                <a:gd name="T43" fmla="*/ 22 h 137"/>
                <a:gd name="T44" fmla="*/ 294 w 2601"/>
                <a:gd name="T45" fmla="*/ 127 h 137"/>
                <a:gd name="T46" fmla="*/ 197 w 2601"/>
                <a:gd name="T47" fmla="*/ 87 h 137"/>
                <a:gd name="T48" fmla="*/ 83 w 2601"/>
                <a:gd name="T49" fmla="*/ 6 h 137"/>
                <a:gd name="T50" fmla="*/ 1 w 2601"/>
                <a:gd name="T51" fmla="*/ 22 h 137"/>
                <a:gd name="T52" fmla="*/ 23 w 2601"/>
                <a:gd name="T53" fmla="*/ 58 h 137"/>
                <a:gd name="T54" fmla="*/ 126 w 2601"/>
                <a:gd name="T55" fmla="*/ 87 h 137"/>
                <a:gd name="T56" fmla="*/ 237 w 2601"/>
                <a:gd name="T57" fmla="*/ 172 h 137"/>
                <a:gd name="T58" fmla="*/ 349 w 2601"/>
                <a:gd name="T59" fmla="*/ 154 h 137"/>
                <a:gd name="T60" fmla="*/ 452 w 2601"/>
                <a:gd name="T61" fmla="*/ 70 h 137"/>
                <a:gd name="T62" fmla="*/ 593 w 2601"/>
                <a:gd name="T63" fmla="*/ 90 h 137"/>
                <a:gd name="T64" fmla="*/ 707 w 2601"/>
                <a:gd name="T65" fmla="*/ 194 h 137"/>
                <a:gd name="T66" fmla="*/ 849 w 2601"/>
                <a:gd name="T67" fmla="*/ 160 h 137"/>
                <a:gd name="T68" fmla="*/ 924 w 2601"/>
                <a:gd name="T69" fmla="*/ 87 h 137"/>
                <a:gd name="T70" fmla="*/ 1003 w 2601"/>
                <a:gd name="T71" fmla="*/ 52 h 137"/>
                <a:gd name="T72" fmla="*/ 1090 w 2601"/>
                <a:gd name="T73" fmla="*/ 119 h 137"/>
                <a:gd name="T74" fmla="*/ 1194 w 2601"/>
                <a:gd name="T75" fmla="*/ 194 h 137"/>
                <a:gd name="T76" fmla="*/ 1293 w 2601"/>
                <a:gd name="T77" fmla="*/ 175 h 137"/>
                <a:gd name="T78" fmla="*/ 1381 w 2601"/>
                <a:gd name="T79" fmla="*/ 101 h 137"/>
                <a:gd name="T80" fmla="*/ 1493 w 2601"/>
                <a:gd name="T81" fmla="*/ 64 h 137"/>
                <a:gd name="T82" fmla="*/ 1600 w 2601"/>
                <a:gd name="T83" fmla="*/ 163 h 137"/>
                <a:gd name="T84" fmla="*/ 1748 w 2601"/>
                <a:gd name="T85" fmla="*/ 188 h 137"/>
                <a:gd name="T86" fmla="*/ 1842 w 2601"/>
                <a:gd name="T87" fmla="*/ 104 h 137"/>
                <a:gd name="T88" fmla="*/ 1906 w 2601"/>
                <a:gd name="T89" fmla="*/ 58 h 137"/>
                <a:gd name="T90" fmla="*/ 2009 w 2601"/>
                <a:gd name="T91" fmla="*/ 84 h 137"/>
                <a:gd name="T92" fmla="*/ 2116 w 2601"/>
                <a:gd name="T93" fmla="*/ 169 h 137"/>
                <a:gd name="T94" fmla="*/ 2231 w 2601"/>
                <a:gd name="T95" fmla="*/ 151 h 137"/>
                <a:gd name="T96" fmla="*/ 2334 w 2601"/>
                <a:gd name="T97" fmla="*/ 67 h 137"/>
                <a:gd name="T98" fmla="*/ 2475 w 2601"/>
                <a:gd name="T99" fmla="*/ 87 h 137"/>
                <a:gd name="T100" fmla="*/ 2589 w 2601"/>
                <a:gd name="T101" fmla="*/ 194 h 137"/>
                <a:gd name="T102" fmla="*/ 2710 w 2601"/>
                <a:gd name="T103" fmla="*/ 163 h 137"/>
                <a:gd name="T104" fmla="*/ 2808 w 2601"/>
                <a:gd name="T105" fmla="*/ 84 h 137"/>
                <a:gd name="T106" fmla="*/ 2890 w 2601"/>
                <a:gd name="T107" fmla="*/ 93 h 137"/>
                <a:gd name="T108" fmla="*/ 2905 w 2601"/>
                <a:gd name="T109" fmla="*/ 46 h 1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7"/>
                <a:gd name="T167" fmla="*/ 2601 w 2601"/>
                <a:gd name="T168" fmla="*/ 137 h 1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7">
                  <a:moveTo>
                    <a:pt x="2592" y="27"/>
                  </a:moveTo>
                  <a:lnTo>
                    <a:pt x="2568" y="19"/>
                  </a:lnTo>
                  <a:lnTo>
                    <a:pt x="2544" y="15"/>
                  </a:lnTo>
                  <a:lnTo>
                    <a:pt x="2523" y="17"/>
                  </a:lnTo>
                  <a:lnTo>
                    <a:pt x="2503" y="21"/>
                  </a:lnTo>
                  <a:lnTo>
                    <a:pt x="2484" y="29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0"/>
                  </a:lnTo>
                  <a:lnTo>
                    <a:pt x="2405" y="78"/>
                  </a:lnTo>
                  <a:lnTo>
                    <a:pt x="2393" y="86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8"/>
                  </a:lnTo>
                  <a:lnTo>
                    <a:pt x="2291" y="78"/>
                  </a:lnTo>
                  <a:lnTo>
                    <a:pt x="2275" y="66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7"/>
                  </a:lnTo>
                  <a:lnTo>
                    <a:pt x="2207" y="15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3"/>
                  </a:lnTo>
                  <a:lnTo>
                    <a:pt x="2046" y="27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2"/>
                  </a:lnTo>
                  <a:lnTo>
                    <a:pt x="1959" y="82"/>
                  </a:lnTo>
                  <a:lnTo>
                    <a:pt x="1946" y="86"/>
                  </a:lnTo>
                  <a:lnTo>
                    <a:pt x="1930" y="86"/>
                  </a:lnTo>
                  <a:lnTo>
                    <a:pt x="1916" y="84"/>
                  </a:lnTo>
                  <a:lnTo>
                    <a:pt x="1902" y="80"/>
                  </a:lnTo>
                  <a:lnTo>
                    <a:pt x="1889" y="74"/>
                  </a:lnTo>
                  <a:lnTo>
                    <a:pt x="1875" y="66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7"/>
                  </a:lnTo>
                  <a:lnTo>
                    <a:pt x="1812" y="25"/>
                  </a:lnTo>
                  <a:lnTo>
                    <a:pt x="1794" y="17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5"/>
                  </a:lnTo>
                  <a:lnTo>
                    <a:pt x="1659" y="19"/>
                  </a:lnTo>
                  <a:lnTo>
                    <a:pt x="1649" y="27"/>
                  </a:lnTo>
                  <a:lnTo>
                    <a:pt x="1637" y="33"/>
                  </a:lnTo>
                  <a:lnTo>
                    <a:pt x="1627" y="41"/>
                  </a:lnTo>
                  <a:lnTo>
                    <a:pt x="1618" y="47"/>
                  </a:lnTo>
                  <a:lnTo>
                    <a:pt x="1608" y="55"/>
                  </a:lnTo>
                  <a:lnTo>
                    <a:pt x="1594" y="66"/>
                  </a:lnTo>
                  <a:lnTo>
                    <a:pt x="1578" y="76"/>
                  </a:lnTo>
                  <a:lnTo>
                    <a:pt x="1565" y="86"/>
                  </a:lnTo>
                  <a:lnTo>
                    <a:pt x="1551" y="92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8"/>
                  </a:lnTo>
                  <a:lnTo>
                    <a:pt x="1447" y="78"/>
                  </a:lnTo>
                  <a:lnTo>
                    <a:pt x="1431" y="66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29"/>
                  </a:lnTo>
                  <a:lnTo>
                    <a:pt x="1364" y="17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7"/>
                  </a:lnTo>
                  <a:lnTo>
                    <a:pt x="1237" y="25"/>
                  </a:lnTo>
                  <a:lnTo>
                    <a:pt x="1219" y="37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2"/>
                  </a:lnTo>
                  <a:lnTo>
                    <a:pt x="1152" y="78"/>
                  </a:lnTo>
                  <a:lnTo>
                    <a:pt x="1142" y="84"/>
                  </a:lnTo>
                  <a:lnTo>
                    <a:pt x="1133" y="90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6"/>
                  </a:lnTo>
                  <a:lnTo>
                    <a:pt x="1060" y="92"/>
                  </a:lnTo>
                  <a:lnTo>
                    <a:pt x="1046" y="86"/>
                  </a:lnTo>
                  <a:lnTo>
                    <a:pt x="1034" y="80"/>
                  </a:lnTo>
                  <a:lnTo>
                    <a:pt x="1023" y="70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29"/>
                  </a:lnTo>
                  <a:lnTo>
                    <a:pt x="952" y="19"/>
                  </a:lnTo>
                  <a:lnTo>
                    <a:pt x="936" y="10"/>
                  </a:lnTo>
                  <a:lnTo>
                    <a:pt x="919" y="4"/>
                  </a:lnTo>
                  <a:lnTo>
                    <a:pt x="899" y="0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5"/>
                  </a:lnTo>
                  <a:lnTo>
                    <a:pt x="818" y="21"/>
                  </a:lnTo>
                  <a:lnTo>
                    <a:pt x="809" y="27"/>
                  </a:lnTo>
                  <a:lnTo>
                    <a:pt x="799" y="35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8"/>
                  </a:lnTo>
                  <a:lnTo>
                    <a:pt x="740" y="78"/>
                  </a:lnTo>
                  <a:lnTo>
                    <a:pt x="726" y="88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0"/>
                  </a:lnTo>
                  <a:lnTo>
                    <a:pt x="608" y="80"/>
                  </a:lnTo>
                  <a:lnTo>
                    <a:pt x="593" y="68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29"/>
                  </a:lnTo>
                  <a:lnTo>
                    <a:pt x="524" y="17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5"/>
                  </a:lnTo>
                  <a:lnTo>
                    <a:pt x="363" y="27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2"/>
                  </a:lnTo>
                  <a:lnTo>
                    <a:pt x="276" y="82"/>
                  </a:lnTo>
                  <a:lnTo>
                    <a:pt x="263" y="86"/>
                  </a:lnTo>
                  <a:lnTo>
                    <a:pt x="247" y="88"/>
                  </a:lnTo>
                  <a:lnTo>
                    <a:pt x="233" y="86"/>
                  </a:lnTo>
                  <a:lnTo>
                    <a:pt x="219" y="80"/>
                  </a:lnTo>
                  <a:lnTo>
                    <a:pt x="206" y="74"/>
                  </a:lnTo>
                  <a:lnTo>
                    <a:pt x="192" y="66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7"/>
                  </a:lnTo>
                  <a:lnTo>
                    <a:pt x="129" y="27"/>
                  </a:lnTo>
                  <a:lnTo>
                    <a:pt x="113" y="17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5"/>
                  </a:lnTo>
                  <a:lnTo>
                    <a:pt x="55" y="35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8"/>
                  </a:lnTo>
                  <a:lnTo>
                    <a:pt x="143" y="78"/>
                  </a:lnTo>
                  <a:lnTo>
                    <a:pt x="159" y="88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1"/>
                  </a:lnTo>
                  <a:lnTo>
                    <a:pt x="249" y="123"/>
                  </a:lnTo>
                  <a:lnTo>
                    <a:pt x="269" y="121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6"/>
                  </a:lnTo>
                  <a:lnTo>
                    <a:pt x="353" y="74"/>
                  </a:lnTo>
                  <a:lnTo>
                    <a:pt x="369" y="65"/>
                  </a:lnTo>
                  <a:lnTo>
                    <a:pt x="386" y="55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2"/>
                  </a:lnTo>
                  <a:lnTo>
                    <a:pt x="561" y="86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3"/>
                  </a:lnTo>
                  <a:lnTo>
                    <a:pt x="632" y="131"/>
                  </a:lnTo>
                  <a:lnTo>
                    <a:pt x="657" y="137"/>
                  </a:lnTo>
                  <a:lnTo>
                    <a:pt x="681" y="137"/>
                  </a:lnTo>
                  <a:lnTo>
                    <a:pt x="703" y="133"/>
                  </a:lnTo>
                  <a:lnTo>
                    <a:pt x="724" y="127"/>
                  </a:lnTo>
                  <a:lnTo>
                    <a:pt x="742" y="119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4"/>
                  </a:lnTo>
                  <a:lnTo>
                    <a:pt x="799" y="78"/>
                  </a:lnTo>
                  <a:lnTo>
                    <a:pt x="809" y="70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5"/>
                  </a:lnTo>
                  <a:lnTo>
                    <a:pt x="897" y="35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0"/>
                  </a:lnTo>
                  <a:lnTo>
                    <a:pt x="975" y="80"/>
                  </a:lnTo>
                  <a:lnTo>
                    <a:pt x="989" y="90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19"/>
                  </a:lnTo>
                  <a:lnTo>
                    <a:pt x="1050" y="127"/>
                  </a:lnTo>
                  <a:lnTo>
                    <a:pt x="1068" y="131"/>
                  </a:lnTo>
                  <a:lnTo>
                    <a:pt x="1087" y="135"/>
                  </a:lnTo>
                  <a:lnTo>
                    <a:pt x="1107" y="133"/>
                  </a:lnTo>
                  <a:lnTo>
                    <a:pt x="1119" y="131"/>
                  </a:lnTo>
                  <a:lnTo>
                    <a:pt x="1133" y="127"/>
                  </a:lnTo>
                  <a:lnTo>
                    <a:pt x="1144" y="123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8"/>
                  </a:lnTo>
                  <a:lnTo>
                    <a:pt x="1219" y="78"/>
                  </a:lnTo>
                  <a:lnTo>
                    <a:pt x="1235" y="68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2"/>
                  </a:lnTo>
                  <a:lnTo>
                    <a:pt x="1398" y="84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1"/>
                  </a:lnTo>
                  <a:lnTo>
                    <a:pt x="1472" y="131"/>
                  </a:lnTo>
                  <a:lnTo>
                    <a:pt x="1498" y="135"/>
                  </a:lnTo>
                  <a:lnTo>
                    <a:pt x="1521" y="137"/>
                  </a:lnTo>
                  <a:lnTo>
                    <a:pt x="1543" y="133"/>
                  </a:lnTo>
                  <a:lnTo>
                    <a:pt x="1563" y="127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4"/>
                  </a:lnTo>
                  <a:lnTo>
                    <a:pt x="1639" y="76"/>
                  </a:lnTo>
                  <a:lnTo>
                    <a:pt x="1647" y="70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5"/>
                  </a:lnTo>
                  <a:lnTo>
                    <a:pt x="1737" y="35"/>
                  </a:lnTo>
                  <a:lnTo>
                    <a:pt x="1751" y="37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7"/>
                  </a:lnTo>
                  <a:lnTo>
                    <a:pt x="1812" y="66"/>
                  </a:lnTo>
                  <a:lnTo>
                    <a:pt x="1826" y="76"/>
                  </a:lnTo>
                  <a:lnTo>
                    <a:pt x="1841" y="86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19"/>
                  </a:lnTo>
                  <a:lnTo>
                    <a:pt x="1930" y="121"/>
                  </a:lnTo>
                  <a:lnTo>
                    <a:pt x="1949" y="119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4"/>
                  </a:lnTo>
                  <a:lnTo>
                    <a:pt x="2036" y="74"/>
                  </a:lnTo>
                  <a:lnTo>
                    <a:pt x="2052" y="63"/>
                  </a:lnTo>
                  <a:lnTo>
                    <a:pt x="2069" y="55"/>
                  </a:lnTo>
                  <a:lnTo>
                    <a:pt x="2087" y="45"/>
                  </a:lnTo>
                  <a:lnTo>
                    <a:pt x="2107" y="41"/>
                  </a:lnTo>
                  <a:lnTo>
                    <a:pt x="2128" y="37"/>
                  </a:lnTo>
                  <a:lnTo>
                    <a:pt x="2152" y="37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0"/>
                  </a:lnTo>
                  <a:lnTo>
                    <a:pt x="2244" y="84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1"/>
                  </a:lnTo>
                  <a:lnTo>
                    <a:pt x="2315" y="131"/>
                  </a:lnTo>
                  <a:lnTo>
                    <a:pt x="2334" y="135"/>
                  </a:lnTo>
                  <a:lnTo>
                    <a:pt x="2354" y="135"/>
                  </a:lnTo>
                  <a:lnTo>
                    <a:pt x="2372" y="131"/>
                  </a:lnTo>
                  <a:lnTo>
                    <a:pt x="2389" y="125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0"/>
                  </a:lnTo>
                  <a:lnTo>
                    <a:pt x="2468" y="80"/>
                  </a:lnTo>
                  <a:lnTo>
                    <a:pt x="2482" y="70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7"/>
                  </a:lnTo>
                  <a:lnTo>
                    <a:pt x="2597" y="31"/>
                  </a:lnTo>
                  <a:lnTo>
                    <a:pt x="2592" y="27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2" name="Freeform 39"/>
            <p:cNvSpPr>
              <a:spLocks/>
            </p:cNvSpPr>
            <p:nvPr/>
          </p:nvSpPr>
          <p:spPr bwMode="auto">
            <a:xfrm>
              <a:off x="153" y="884"/>
              <a:ext cx="156" cy="3969"/>
            </a:xfrm>
            <a:custGeom>
              <a:avLst/>
              <a:gdLst>
                <a:gd name="T0" fmla="*/ 90 w 139"/>
                <a:gd name="T1" fmla="*/ 2480 h 2679"/>
                <a:gd name="T2" fmla="*/ 143 w 139"/>
                <a:gd name="T3" fmla="*/ 2369 h 2679"/>
                <a:gd name="T4" fmla="*/ 131 w 139"/>
                <a:gd name="T5" fmla="*/ 2206 h 2679"/>
                <a:gd name="T6" fmla="*/ 48 w 139"/>
                <a:gd name="T7" fmla="*/ 1985 h 2679"/>
                <a:gd name="T8" fmla="*/ 97 w 139"/>
                <a:gd name="T9" fmla="*/ 1834 h 2679"/>
                <a:gd name="T10" fmla="*/ 152 w 139"/>
                <a:gd name="T11" fmla="*/ 1686 h 2679"/>
                <a:gd name="T12" fmla="*/ 121 w 139"/>
                <a:gd name="T13" fmla="*/ 1532 h 2679"/>
                <a:gd name="T14" fmla="*/ 53 w 139"/>
                <a:gd name="T15" fmla="*/ 1402 h 2679"/>
                <a:gd name="T16" fmla="*/ 85 w 139"/>
                <a:gd name="T17" fmla="*/ 1182 h 2679"/>
                <a:gd name="T18" fmla="*/ 134 w 139"/>
                <a:gd name="T19" fmla="*/ 1052 h 2679"/>
                <a:gd name="T20" fmla="*/ 117 w 139"/>
                <a:gd name="T21" fmla="*/ 924 h 2679"/>
                <a:gd name="T22" fmla="*/ 62 w 139"/>
                <a:gd name="T23" fmla="*/ 813 h 2679"/>
                <a:gd name="T24" fmla="*/ 48 w 139"/>
                <a:gd name="T25" fmla="*/ 647 h 2679"/>
                <a:gd name="T26" fmla="*/ 110 w 139"/>
                <a:gd name="T27" fmla="*/ 523 h 2679"/>
                <a:gd name="T28" fmla="*/ 143 w 139"/>
                <a:gd name="T29" fmla="*/ 321 h 2679"/>
                <a:gd name="T30" fmla="*/ 57 w 139"/>
                <a:gd name="T31" fmla="*/ 89 h 2679"/>
                <a:gd name="T32" fmla="*/ 57 w 139"/>
                <a:gd name="T33" fmla="*/ 3 h 2679"/>
                <a:gd name="T34" fmla="*/ 33 w 139"/>
                <a:gd name="T35" fmla="*/ 16 h 2679"/>
                <a:gd name="T36" fmla="*/ 33 w 139"/>
                <a:gd name="T37" fmla="*/ 176 h 2679"/>
                <a:gd name="T38" fmla="*/ 103 w 139"/>
                <a:gd name="T39" fmla="*/ 336 h 2679"/>
                <a:gd name="T40" fmla="*/ 74 w 139"/>
                <a:gd name="T41" fmla="*/ 499 h 2679"/>
                <a:gd name="T42" fmla="*/ 10 w 139"/>
                <a:gd name="T43" fmla="*/ 633 h 2679"/>
                <a:gd name="T44" fmla="*/ 48 w 139"/>
                <a:gd name="T45" fmla="*/ 889 h 2679"/>
                <a:gd name="T46" fmla="*/ 90 w 139"/>
                <a:gd name="T47" fmla="*/ 1067 h 2679"/>
                <a:gd name="T48" fmla="*/ 19 w 139"/>
                <a:gd name="T49" fmla="*/ 1230 h 2679"/>
                <a:gd name="T50" fmla="*/ 7 w 139"/>
                <a:gd name="T51" fmla="*/ 1384 h 2679"/>
                <a:gd name="T52" fmla="*/ 88 w 139"/>
                <a:gd name="T53" fmla="*/ 1559 h 2679"/>
                <a:gd name="T54" fmla="*/ 90 w 139"/>
                <a:gd name="T55" fmla="*/ 1762 h 2679"/>
                <a:gd name="T56" fmla="*/ 19 w 139"/>
                <a:gd name="T57" fmla="*/ 1886 h 2679"/>
                <a:gd name="T58" fmla="*/ 19 w 139"/>
                <a:gd name="T59" fmla="*/ 2052 h 2679"/>
                <a:gd name="T60" fmla="*/ 81 w 139"/>
                <a:gd name="T61" fmla="*/ 2194 h 2679"/>
                <a:gd name="T62" fmla="*/ 99 w 139"/>
                <a:gd name="T63" fmla="*/ 2372 h 2679"/>
                <a:gd name="T64" fmla="*/ 21 w 139"/>
                <a:gd name="T65" fmla="*/ 2517 h 2679"/>
                <a:gd name="T66" fmla="*/ 9 w 139"/>
                <a:gd name="T67" fmla="*/ 2665 h 2679"/>
                <a:gd name="T68" fmla="*/ 88 w 139"/>
                <a:gd name="T69" fmla="*/ 2840 h 2679"/>
                <a:gd name="T70" fmla="*/ 90 w 139"/>
                <a:gd name="T71" fmla="*/ 3043 h 2679"/>
                <a:gd name="T72" fmla="*/ 19 w 139"/>
                <a:gd name="T73" fmla="*/ 3169 h 2679"/>
                <a:gd name="T74" fmla="*/ 33 w 139"/>
                <a:gd name="T75" fmla="*/ 3419 h 2679"/>
                <a:gd name="T76" fmla="*/ 99 w 139"/>
                <a:gd name="T77" fmla="*/ 3593 h 2679"/>
                <a:gd name="T78" fmla="*/ 30 w 139"/>
                <a:gd name="T79" fmla="*/ 3770 h 2679"/>
                <a:gd name="T80" fmla="*/ 2 w 139"/>
                <a:gd name="T81" fmla="*/ 3916 h 2679"/>
                <a:gd name="T82" fmla="*/ 24 w 139"/>
                <a:gd name="T83" fmla="*/ 3969 h 2679"/>
                <a:gd name="T84" fmla="*/ 46 w 139"/>
                <a:gd name="T85" fmla="*/ 3936 h 2679"/>
                <a:gd name="T86" fmla="*/ 101 w 139"/>
                <a:gd name="T87" fmla="*/ 3725 h 2679"/>
                <a:gd name="T88" fmla="*/ 138 w 139"/>
                <a:gd name="T89" fmla="*/ 3590 h 2679"/>
                <a:gd name="T90" fmla="*/ 108 w 139"/>
                <a:gd name="T91" fmla="*/ 3477 h 2679"/>
                <a:gd name="T92" fmla="*/ 55 w 139"/>
                <a:gd name="T93" fmla="*/ 3353 h 2679"/>
                <a:gd name="T94" fmla="*/ 57 w 139"/>
                <a:gd name="T95" fmla="*/ 3187 h 2679"/>
                <a:gd name="T96" fmla="*/ 126 w 139"/>
                <a:gd name="T97" fmla="*/ 3064 h 2679"/>
                <a:gd name="T98" fmla="*/ 152 w 139"/>
                <a:gd name="T99" fmla="*/ 2895 h 2679"/>
                <a:gd name="T100" fmla="*/ 97 w 139"/>
                <a:gd name="T101" fmla="*/ 2765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9"/>
                <a:gd name="T154" fmla="*/ 0 h 2679"/>
                <a:gd name="T155" fmla="*/ 139 w 139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9" h="2679">
                  <a:moveTo>
                    <a:pt x="41" y="1790"/>
                  </a:moveTo>
                  <a:lnTo>
                    <a:pt x="37" y="1756"/>
                  </a:lnTo>
                  <a:lnTo>
                    <a:pt x="45" y="1729"/>
                  </a:lnTo>
                  <a:lnTo>
                    <a:pt x="61" y="1701"/>
                  </a:lnTo>
                  <a:lnTo>
                    <a:pt x="80" y="1674"/>
                  </a:lnTo>
                  <a:lnTo>
                    <a:pt x="92" y="1660"/>
                  </a:lnTo>
                  <a:lnTo>
                    <a:pt x="102" y="1646"/>
                  </a:lnTo>
                  <a:lnTo>
                    <a:pt x="112" y="1631"/>
                  </a:lnTo>
                  <a:lnTo>
                    <a:pt x="121" y="1615"/>
                  </a:lnTo>
                  <a:lnTo>
                    <a:pt x="127" y="1599"/>
                  </a:lnTo>
                  <a:lnTo>
                    <a:pt x="133" y="1580"/>
                  </a:lnTo>
                  <a:lnTo>
                    <a:pt x="135" y="1560"/>
                  </a:lnTo>
                  <a:lnTo>
                    <a:pt x="133" y="1538"/>
                  </a:lnTo>
                  <a:lnTo>
                    <a:pt x="127" y="1513"/>
                  </a:lnTo>
                  <a:lnTo>
                    <a:pt x="117" y="1489"/>
                  </a:lnTo>
                  <a:lnTo>
                    <a:pt x="104" y="1466"/>
                  </a:lnTo>
                  <a:lnTo>
                    <a:pt x="88" y="1440"/>
                  </a:lnTo>
                  <a:lnTo>
                    <a:pt x="68" y="1409"/>
                  </a:lnTo>
                  <a:lnTo>
                    <a:pt x="51" y="1375"/>
                  </a:lnTo>
                  <a:lnTo>
                    <a:pt x="43" y="1340"/>
                  </a:lnTo>
                  <a:lnTo>
                    <a:pt x="43" y="1305"/>
                  </a:lnTo>
                  <a:lnTo>
                    <a:pt x="51" y="1287"/>
                  </a:lnTo>
                  <a:lnTo>
                    <a:pt x="61" y="1269"/>
                  </a:lnTo>
                  <a:lnTo>
                    <a:pt x="72" y="1254"/>
                  </a:lnTo>
                  <a:lnTo>
                    <a:pt x="86" y="1238"/>
                  </a:lnTo>
                  <a:lnTo>
                    <a:pt x="98" y="1222"/>
                  </a:lnTo>
                  <a:lnTo>
                    <a:pt x="112" y="1205"/>
                  </a:lnTo>
                  <a:lnTo>
                    <a:pt x="123" y="1185"/>
                  </a:lnTo>
                  <a:lnTo>
                    <a:pt x="131" y="1163"/>
                  </a:lnTo>
                  <a:lnTo>
                    <a:pt x="135" y="1138"/>
                  </a:lnTo>
                  <a:lnTo>
                    <a:pt x="137" y="1114"/>
                  </a:lnTo>
                  <a:lnTo>
                    <a:pt x="133" y="1091"/>
                  </a:lnTo>
                  <a:lnTo>
                    <a:pt x="127" y="1071"/>
                  </a:lnTo>
                  <a:lnTo>
                    <a:pt x="117" y="1052"/>
                  </a:lnTo>
                  <a:lnTo>
                    <a:pt x="108" y="1034"/>
                  </a:lnTo>
                  <a:lnTo>
                    <a:pt x="96" y="1016"/>
                  </a:lnTo>
                  <a:lnTo>
                    <a:pt x="84" y="1001"/>
                  </a:lnTo>
                  <a:lnTo>
                    <a:pt x="70" y="983"/>
                  </a:lnTo>
                  <a:lnTo>
                    <a:pt x="57" y="965"/>
                  </a:lnTo>
                  <a:lnTo>
                    <a:pt x="47" y="946"/>
                  </a:lnTo>
                  <a:lnTo>
                    <a:pt x="39" y="924"/>
                  </a:lnTo>
                  <a:lnTo>
                    <a:pt x="35" y="891"/>
                  </a:lnTo>
                  <a:lnTo>
                    <a:pt x="43" y="859"/>
                  </a:lnTo>
                  <a:lnTo>
                    <a:pt x="59" y="828"/>
                  </a:lnTo>
                  <a:lnTo>
                    <a:pt x="76" y="798"/>
                  </a:lnTo>
                  <a:lnTo>
                    <a:pt x="88" y="781"/>
                  </a:lnTo>
                  <a:lnTo>
                    <a:pt x="98" y="763"/>
                  </a:lnTo>
                  <a:lnTo>
                    <a:pt x="108" y="745"/>
                  </a:lnTo>
                  <a:lnTo>
                    <a:pt x="114" y="728"/>
                  </a:lnTo>
                  <a:lnTo>
                    <a:pt x="119" y="710"/>
                  </a:lnTo>
                  <a:lnTo>
                    <a:pt x="121" y="690"/>
                  </a:lnTo>
                  <a:lnTo>
                    <a:pt x="121" y="671"/>
                  </a:lnTo>
                  <a:lnTo>
                    <a:pt x="116" y="649"/>
                  </a:lnTo>
                  <a:lnTo>
                    <a:pt x="110" y="637"/>
                  </a:lnTo>
                  <a:lnTo>
                    <a:pt x="104" y="624"/>
                  </a:lnTo>
                  <a:lnTo>
                    <a:pt x="94" y="612"/>
                  </a:lnTo>
                  <a:lnTo>
                    <a:pt x="86" y="600"/>
                  </a:lnTo>
                  <a:lnTo>
                    <a:pt x="74" y="584"/>
                  </a:lnTo>
                  <a:lnTo>
                    <a:pt x="64" y="567"/>
                  </a:lnTo>
                  <a:lnTo>
                    <a:pt x="55" y="549"/>
                  </a:lnTo>
                  <a:lnTo>
                    <a:pt x="47" y="530"/>
                  </a:lnTo>
                  <a:lnTo>
                    <a:pt x="41" y="510"/>
                  </a:lnTo>
                  <a:lnTo>
                    <a:pt x="37" y="486"/>
                  </a:lnTo>
                  <a:lnTo>
                    <a:pt x="37" y="463"/>
                  </a:lnTo>
                  <a:lnTo>
                    <a:pt x="43" y="437"/>
                  </a:lnTo>
                  <a:lnTo>
                    <a:pt x="51" y="418"/>
                  </a:lnTo>
                  <a:lnTo>
                    <a:pt x="61" y="400"/>
                  </a:lnTo>
                  <a:lnTo>
                    <a:pt x="72" y="384"/>
                  </a:lnTo>
                  <a:lnTo>
                    <a:pt x="84" y="369"/>
                  </a:lnTo>
                  <a:lnTo>
                    <a:pt x="98" y="353"/>
                  </a:lnTo>
                  <a:lnTo>
                    <a:pt x="112" y="335"/>
                  </a:lnTo>
                  <a:lnTo>
                    <a:pt x="121" y="316"/>
                  </a:lnTo>
                  <a:lnTo>
                    <a:pt x="131" y="294"/>
                  </a:lnTo>
                  <a:lnTo>
                    <a:pt x="135" y="253"/>
                  </a:lnTo>
                  <a:lnTo>
                    <a:pt x="127" y="217"/>
                  </a:lnTo>
                  <a:lnTo>
                    <a:pt x="110" y="184"/>
                  </a:lnTo>
                  <a:lnTo>
                    <a:pt x="90" y="155"/>
                  </a:lnTo>
                  <a:lnTo>
                    <a:pt x="70" y="123"/>
                  </a:lnTo>
                  <a:lnTo>
                    <a:pt x="57" y="92"/>
                  </a:lnTo>
                  <a:lnTo>
                    <a:pt x="51" y="60"/>
                  </a:lnTo>
                  <a:lnTo>
                    <a:pt x="61" y="25"/>
                  </a:lnTo>
                  <a:lnTo>
                    <a:pt x="62" y="17"/>
                  </a:lnTo>
                  <a:lnTo>
                    <a:pt x="61" y="11"/>
                  </a:lnTo>
                  <a:lnTo>
                    <a:pt x="57" y="5"/>
                  </a:lnTo>
                  <a:lnTo>
                    <a:pt x="51" y="2"/>
                  </a:lnTo>
                  <a:lnTo>
                    <a:pt x="45" y="0"/>
                  </a:lnTo>
                  <a:lnTo>
                    <a:pt x="39" y="2"/>
                  </a:lnTo>
                  <a:lnTo>
                    <a:pt x="33" y="5"/>
                  </a:lnTo>
                  <a:lnTo>
                    <a:pt x="29" y="11"/>
                  </a:lnTo>
                  <a:lnTo>
                    <a:pt x="19" y="35"/>
                  </a:lnTo>
                  <a:lnTo>
                    <a:pt x="17" y="58"/>
                  </a:lnTo>
                  <a:lnTo>
                    <a:pt x="17" y="80"/>
                  </a:lnTo>
                  <a:lnTo>
                    <a:pt x="21" y="100"/>
                  </a:lnTo>
                  <a:lnTo>
                    <a:pt x="29" y="119"/>
                  </a:lnTo>
                  <a:lnTo>
                    <a:pt x="39" y="139"/>
                  </a:lnTo>
                  <a:lnTo>
                    <a:pt x="49" y="157"/>
                  </a:lnTo>
                  <a:lnTo>
                    <a:pt x="61" y="172"/>
                  </a:lnTo>
                  <a:lnTo>
                    <a:pt x="78" y="200"/>
                  </a:lnTo>
                  <a:lnTo>
                    <a:pt x="92" y="227"/>
                  </a:lnTo>
                  <a:lnTo>
                    <a:pt x="100" y="255"/>
                  </a:lnTo>
                  <a:lnTo>
                    <a:pt x="98" y="284"/>
                  </a:lnTo>
                  <a:lnTo>
                    <a:pt x="90" y="304"/>
                  </a:lnTo>
                  <a:lnTo>
                    <a:pt x="78" y="321"/>
                  </a:lnTo>
                  <a:lnTo>
                    <a:pt x="66" y="337"/>
                  </a:lnTo>
                  <a:lnTo>
                    <a:pt x="53" y="353"/>
                  </a:lnTo>
                  <a:lnTo>
                    <a:pt x="39" y="369"/>
                  </a:lnTo>
                  <a:lnTo>
                    <a:pt x="27" y="386"/>
                  </a:lnTo>
                  <a:lnTo>
                    <a:pt x="17" y="406"/>
                  </a:lnTo>
                  <a:lnTo>
                    <a:pt x="9" y="427"/>
                  </a:lnTo>
                  <a:lnTo>
                    <a:pt x="2" y="471"/>
                  </a:lnTo>
                  <a:lnTo>
                    <a:pt x="4" y="510"/>
                  </a:lnTo>
                  <a:lnTo>
                    <a:pt x="13" y="543"/>
                  </a:lnTo>
                  <a:lnTo>
                    <a:pt x="27" y="573"/>
                  </a:lnTo>
                  <a:lnTo>
                    <a:pt x="43" y="600"/>
                  </a:lnTo>
                  <a:lnTo>
                    <a:pt x="59" y="622"/>
                  </a:lnTo>
                  <a:lnTo>
                    <a:pt x="72" y="643"/>
                  </a:lnTo>
                  <a:lnTo>
                    <a:pt x="82" y="661"/>
                  </a:lnTo>
                  <a:lnTo>
                    <a:pt x="88" y="690"/>
                  </a:lnTo>
                  <a:lnTo>
                    <a:pt x="80" y="720"/>
                  </a:lnTo>
                  <a:lnTo>
                    <a:pt x="66" y="749"/>
                  </a:lnTo>
                  <a:lnTo>
                    <a:pt x="47" y="779"/>
                  </a:lnTo>
                  <a:lnTo>
                    <a:pt x="37" y="794"/>
                  </a:lnTo>
                  <a:lnTo>
                    <a:pt x="25" y="812"/>
                  </a:lnTo>
                  <a:lnTo>
                    <a:pt x="17" y="830"/>
                  </a:lnTo>
                  <a:lnTo>
                    <a:pt x="9" y="849"/>
                  </a:lnTo>
                  <a:lnTo>
                    <a:pt x="4" y="869"/>
                  </a:lnTo>
                  <a:lnTo>
                    <a:pt x="0" y="891"/>
                  </a:lnTo>
                  <a:lnTo>
                    <a:pt x="0" y="912"/>
                  </a:lnTo>
                  <a:lnTo>
                    <a:pt x="6" y="934"/>
                  </a:lnTo>
                  <a:lnTo>
                    <a:pt x="15" y="959"/>
                  </a:lnTo>
                  <a:lnTo>
                    <a:pt x="27" y="981"/>
                  </a:lnTo>
                  <a:lnTo>
                    <a:pt x="41" y="1003"/>
                  </a:lnTo>
                  <a:lnTo>
                    <a:pt x="57" y="1022"/>
                  </a:lnTo>
                  <a:lnTo>
                    <a:pt x="78" y="1052"/>
                  </a:lnTo>
                  <a:lnTo>
                    <a:pt x="94" y="1081"/>
                  </a:lnTo>
                  <a:lnTo>
                    <a:pt x="102" y="1114"/>
                  </a:lnTo>
                  <a:lnTo>
                    <a:pt x="98" y="1154"/>
                  </a:lnTo>
                  <a:lnTo>
                    <a:pt x="90" y="1173"/>
                  </a:lnTo>
                  <a:lnTo>
                    <a:pt x="80" y="1189"/>
                  </a:lnTo>
                  <a:lnTo>
                    <a:pt x="66" y="1205"/>
                  </a:lnTo>
                  <a:lnTo>
                    <a:pt x="55" y="1220"/>
                  </a:lnTo>
                  <a:lnTo>
                    <a:pt x="41" y="1238"/>
                  </a:lnTo>
                  <a:lnTo>
                    <a:pt x="29" y="1254"/>
                  </a:lnTo>
                  <a:lnTo>
                    <a:pt x="17" y="1273"/>
                  </a:lnTo>
                  <a:lnTo>
                    <a:pt x="9" y="1297"/>
                  </a:lnTo>
                  <a:lnTo>
                    <a:pt x="6" y="1320"/>
                  </a:lnTo>
                  <a:lnTo>
                    <a:pt x="8" y="1344"/>
                  </a:lnTo>
                  <a:lnTo>
                    <a:pt x="11" y="1364"/>
                  </a:lnTo>
                  <a:lnTo>
                    <a:pt x="17" y="1385"/>
                  </a:lnTo>
                  <a:lnTo>
                    <a:pt x="27" y="1405"/>
                  </a:lnTo>
                  <a:lnTo>
                    <a:pt x="37" y="1424"/>
                  </a:lnTo>
                  <a:lnTo>
                    <a:pt x="47" y="1442"/>
                  </a:lnTo>
                  <a:lnTo>
                    <a:pt x="59" y="1460"/>
                  </a:lnTo>
                  <a:lnTo>
                    <a:pt x="72" y="1481"/>
                  </a:lnTo>
                  <a:lnTo>
                    <a:pt x="84" y="1503"/>
                  </a:lnTo>
                  <a:lnTo>
                    <a:pt x="94" y="1523"/>
                  </a:lnTo>
                  <a:lnTo>
                    <a:pt x="98" y="1544"/>
                  </a:lnTo>
                  <a:lnTo>
                    <a:pt x="98" y="1574"/>
                  </a:lnTo>
                  <a:lnTo>
                    <a:pt x="88" y="1601"/>
                  </a:lnTo>
                  <a:lnTo>
                    <a:pt x="72" y="1627"/>
                  </a:lnTo>
                  <a:lnTo>
                    <a:pt x="53" y="1652"/>
                  </a:lnTo>
                  <a:lnTo>
                    <a:pt x="41" y="1668"/>
                  </a:lnTo>
                  <a:lnTo>
                    <a:pt x="29" y="1684"/>
                  </a:lnTo>
                  <a:lnTo>
                    <a:pt x="19" y="1699"/>
                  </a:lnTo>
                  <a:lnTo>
                    <a:pt x="11" y="1717"/>
                  </a:lnTo>
                  <a:lnTo>
                    <a:pt x="6" y="1735"/>
                  </a:lnTo>
                  <a:lnTo>
                    <a:pt x="2" y="1754"/>
                  </a:lnTo>
                  <a:lnTo>
                    <a:pt x="2" y="1776"/>
                  </a:lnTo>
                  <a:lnTo>
                    <a:pt x="8" y="1799"/>
                  </a:lnTo>
                  <a:lnTo>
                    <a:pt x="17" y="1825"/>
                  </a:lnTo>
                  <a:lnTo>
                    <a:pt x="29" y="1846"/>
                  </a:lnTo>
                  <a:lnTo>
                    <a:pt x="43" y="1868"/>
                  </a:lnTo>
                  <a:lnTo>
                    <a:pt x="57" y="1888"/>
                  </a:lnTo>
                  <a:lnTo>
                    <a:pt x="78" y="1917"/>
                  </a:lnTo>
                  <a:lnTo>
                    <a:pt x="96" y="1947"/>
                  </a:lnTo>
                  <a:lnTo>
                    <a:pt x="102" y="1980"/>
                  </a:lnTo>
                  <a:lnTo>
                    <a:pt x="98" y="2017"/>
                  </a:lnTo>
                  <a:lnTo>
                    <a:pt x="90" y="2037"/>
                  </a:lnTo>
                  <a:lnTo>
                    <a:pt x="80" y="2054"/>
                  </a:lnTo>
                  <a:lnTo>
                    <a:pt x="68" y="2070"/>
                  </a:lnTo>
                  <a:lnTo>
                    <a:pt x="55" y="2086"/>
                  </a:lnTo>
                  <a:lnTo>
                    <a:pt x="41" y="2102"/>
                  </a:lnTo>
                  <a:lnTo>
                    <a:pt x="29" y="2119"/>
                  </a:lnTo>
                  <a:lnTo>
                    <a:pt x="17" y="2139"/>
                  </a:lnTo>
                  <a:lnTo>
                    <a:pt x="9" y="2162"/>
                  </a:lnTo>
                  <a:lnTo>
                    <a:pt x="4" y="2206"/>
                  </a:lnTo>
                  <a:lnTo>
                    <a:pt x="6" y="2243"/>
                  </a:lnTo>
                  <a:lnTo>
                    <a:pt x="15" y="2276"/>
                  </a:lnTo>
                  <a:lnTo>
                    <a:pt x="29" y="2308"/>
                  </a:lnTo>
                  <a:lnTo>
                    <a:pt x="45" y="2333"/>
                  </a:lnTo>
                  <a:lnTo>
                    <a:pt x="61" y="2357"/>
                  </a:lnTo>
                  <a:lnTo>
                    <a:pt x="74" y="2378"/>
                  </a:lnTo>
                  <a:lnTo>
                    <a:pt x="84" y="2396"/>
                  </a:lnTo>
                  <a:lnTo>
                    <a:pt x="88" y="2425"/>
                  </a:lnTo>
                  <a:lnTo>
                    <a:pt x="82" y="2453"/>
                  </a:lnTo>
                  <a:lnTo>
                    <a:pt x="68" y="2482"/>
                  </a:lnTo>
                  <a:lnTo>
                    <a:pt x="49" y="2512"/>
                  </a:lnTo>
                  <a:lnTo>
                    <a:pt x="39" y="2527"/>
                  </a:lnTo>
                  <a:lnTo>
                    <a:pt x="27" y="2545"/>
                  </a:lnTo>
                  <a:lnTo>
                    <a:pt x="19" y="2563"/>
                  </a:lnTo>
                  <a:lnTo>
                    <a:pt x="11" y="2582"/>
                  </a:lnTo>
                  <a:lnTo>
                    <a:pt x="6" y="2602"/>
                  </a:lnTo>
                  <a:lnTo>
                    <a:pt x="2" y="2622"/>
                  </a:lnTo>
                  <a:lnTo>
                    <a:pt x="2" y="2643"/>
                  </a:lnTo>
                  <a:lnTo>
                    <a:pt x="8" y="2667"/>
                  </a:lnTo>
                  <a:lnTo>
                    <a:pt x="9" y="2673"/>
                  </a:lnTo>
                  <a:lnTo>
                    <a:pt x="15" y="2677"/>
                  </a:lnTo>
                  <a:lnTo>
                    <a:pt x="21" y="2679"/>
                  </a:lnTo>
                  <a:lnTo>
                    <a:pt x="29" y="2679"/>
                  </a:lnTo>
                  <a:lnTo>
                    <a:pt x="35" y="2675"/>
                  </a:lnTo>
                  <a:lnTo>
                    <a:pt x="39" y="2669"/>
                  </a:lnTo>
                  <a:lnTo>
                    <a:pt x="41" y="2663"/>
                  </a:lnTo>
                  <a:lnTo>
                    <a:pt x="41" y="2657"/>
                  </a:lnTo>
                  <a:lnTo>
                    <a:pt x="37" y="2624"/>
                  </a:lnTo>
                  <a:lnTo>
                    <a:pt x="45" y="2590"/>
                  </a:lnTo>
                  <a:lnTo>
                    <a:pt x="59" y="2561"/>
                  </a:lnTo>
                  <a:lnTo>
                    <a:pt x="78" y="2529"/>
                  </a:lnTo>
                  <a:lnTo>
                    <a:pt x="90" y="2514"/>
                  </a:lnTo>
                  <a:lnTo>
                    <a:pt x="100" y="2496"/>
                  </a:lnTo>
                  <a:lnTo>
                    <a:pt x="110" y="2480"/>
                  </a:lnTo>
                  <a:lnTo>
                    <a:pt x="116" y="2461"/>
                  </a:lnTo>
                  <a:lnTo>
                    <a:pt x="121" y="2443"/>
                  </a:lnTo>
                  <a:lnTo>
                    <a:pt x="123" y="2423"/>
                  </a:lnTo>
                  <a:lnTo>
                    <a:pt x="121" y="2404"/>
                  </a:lnTo>
                  <a:lnTo>
                    <a:pt x="116" y="2382"/>
                  </a:lnTo>
                  <a:lnTo>
                    <a:pt x="110" y="2370"/>
                  </a:lnTo>
                  <a:lnTo>
                    <a:pt x="104" y="2359"/>
                  </a:lnTo>
                  <a:lnTo>
                    <a:pt x="96" y="2347"/>
                  </a:lnTo>
                  <a:lnTo>
                    <a:pt x="88" y="2333"/>
                  </a:lnTo>
                  <a:lnTo>
                    <a:pt x="76" y="2317"/>
                  </a:lnTo>
                  <a:lnTo>
                    <a:pt x="66" y="2300"/>
                  </a:lnTo>
                  <a:lnTo>
                    <a:pt x="57" y="2282"/>
                  </a:lnTo>
                  <a:lnTo>
                    <a:pt x="49" y="2263"/>
                  </a:lnTo>
                  <a:lnTo>
                    <a:pt x="43" y="2243"/>
                  </a:lnTo>
                  <a:lnTo>
                    <a:pt x="39" y="2221"/>
                  </a:lnTo>
                  <a:lnTo>
                    <a:pt x="39" y="2196"/>
                  </a:lnTo>
                  <a:lnTo>
                    <a:pt x="45" y="2170"/>
                  </a:lnTo>
                  <a:lnTo>
                    <a:pt x="51" y="2151"/>
                  </a:lnTo>
                  <a:lnTo>
                    <a:pt x="61" y="2133"/>
                  </a:lnTo>
                  <a:lnTo>
                    <a:pt x="72" y="2117"/>
                  </a:lnTo>
                  <a:lnTo>
                    <a:pt x="86" y="2102"/>
                  </a:lnTo>
                  <a:lnTo>
                    <a:pt x="100" y="2086"/>
                  </a:lnTo>
                  <a:lnTo>
                    <a:pt x="112" y="2068"/>
                  </a:lnTo>
                  <a:lnTo>
                    <a:pt x="123" y="2049"/>
                  </a:lnTo>
                  <a:lnTo>
                    <a:pt x="133" y="2027"/>
                  </a:lnTo>
                  <a:lnTo>
                    <a:pt x="137" y="2002"/>
                  </a:lnTo>
                  <a:lnTo>
                    <a:pt x="139" y="1978"/>
                  </a:lnTo>
                  <a:lnTo>
                    <a:pt x="135" y="1954"/>
                  </a:lnTo>
                  <a:lnTo>
                    <a:pt x="129" y="1935"/>
                  </a:lnTo>
                  <a:lnTo>
                    <a:pt x="119" y="1915"/>
                  </a:lnTo>
                  <a:lnTo>
                    <a:pt x="110" y="1897"/>
                  </a:lnTo>
                  <a:lnTo>
                    <a:pt x="98" y="1882"/>
                  </a:lnTo>
                  <a:lnTo>
                    <a:pt x="86" y="1866"/>
                  </a:lnTo>
                  <a:lnTo>
                    <a:pt x="72" y="1848"/>
                  </a:lnTo>
                  <a:lnTo>
                    <a:pt x="59" y="1829"/>
                  </a:lnTo>
                  <a:lnTo>
                    <a:pt x="49" y="1811"/>
                  </a:lnTo>
                  <a:lnTo>
                    <a:pt x="41" y="179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3" name="Freeform 40"/>
            <p:cNvSpPr>
              <a:spLocks/>
            </p:cNvSpPr>
            <p:nvPr/>
          </p:nvSpPr>
          <p:spPr bwMode="auto">
            <a:xfrm>
              <a:off x="3963" y="945"/>
              <a:ext cx="170" cy="3969"/>
            </a:xfrm>
            <a:custGeom>
              <a:avLst/>
              <a:gdLst>
                <a:gd name="T0" fmla="*/ 104 w 140"/>
                <a:gd name="T1" fmla="*/ 2816 h 2679"/>
                <a:gd name="T2" fmla="*/ 153 w 140"/>
                <a:gd name="T3" fmla="*/ 2683 h 2679"/>
                <a:gd name="T4" fmla="*/ 126 w 140"/>
                <a:gd name="T5" fmla="*/ 2517 h 2679"/>
                <a:gd name="T6" fmla="*/ 43 w 140"/>
                <a:gd name="T7" fmla="*/ 2320 h 2679"/>
                <a:gd name="T8" fmla="*/ 95 w 140"/>
                <a:gd name="T9" fmla="*/ 2163 h 2679"/>
                <a:gd name="T10" fmla="*/ 150 w 140"/>
                <a:gd name="T11" fmla="*/ 2018 h 2679"/>
                <a:gd name="T12" fmla="*/ 116 w 140"/>
                <a:gd name="T13" fmla="*/ 1864 h 2679"/>
                <a:gd name="T14" fmla="*/ 52 w 140"/>
                <a:gd name="T15" fmla="*/ 1716 h 2679"/>
                <a:gd name="T16" fmla="*/ 98 w 140"/>
                <a:gd name="T17" fmla="*/ 1523 h 2679"/>
                <a:gd name="T18" fmla="*/ 150 w 140"/>
                <a:gd name="T19" fmla="*/ 1404 h 2679"/>
                <a:gd name="T20" fmla="*/ 123 w 140"/>
                <a:gd name="T21" fmla="*/ 1236 h 2679"/>
                <a:gd name="T22" fmla="*/ 43 w 140"/>
                <a:gd name="T23" fmla="*/ 1037 h 2679"/>
                <a:gd name="T24" fmla="*/ 95 w 140"/>
                <a:gd name="T25" fmla="*/ 880 h 2679"/>
                <a:gd name="T26" fmla="*/ 153 w 140"/>
                <a:gd name="T27" fmla="*/ 707 h 2679"/>
                <a:gd name="T28" fmla="*/ 89 w 140"/>
                <a:gd name="T29" fmla="*/ 481 h 2679"/>
                <a:gd name="T30" fmla="*/ 80 w 140"/>
                <a:gd name="T31" fmla="*/ 293 h 2679"/>
                <a:gd name="T32" fmla="*/ 146 w 140"/>
                <a:gd name="T33" fmla="*/ 145 h 2679"/>
                <a:gd name="T34" fmla="*/ 146 w 140"/>
                <a:gd name="T35" fmla="*/ 10 h 2679"/>
                <a:gd name="T36" fmla="*/ 113 w 140"/>
                <a:gd name="T37" fmla="*/ 13 h 2679"/>
                <a:gd name="T38" fmla="*/ 89 w 140"/>
                <a:gd name="T39" fmla="*/ 176 h 2679"/>
                <a:gd name="T40" fmla="*/ 27 w 140"/>
                <a:gd name="T41" fmla="*/ 324 h 2679"/>
                <a:gd name="T42" fmla="*/ 34 w 140"/>
                <a:gd name="T43" fmla="*/ 459 h 2679"/>
                <a:gd name="T44" fmla="*/ 82 w 140"/>
                <a:gd name="T45" fmla="*/ 563 h 2679"/>
                <a:gd name="T46" fmla="*/ 113 w 140"/>
                <a:gd name="T47" fmla="*/ 717 h 2679"/>
                <a:gd name="T48" fmla="*/ 59 w 140"/>
                <a:gd name="T49" fmla="*/ 858 h 2679"/>
                <a:gd name="T50" fmla="*/ 2 w 140"/>
                <a:gd name="T51" fmla="*/ 1006 h 2679"/>
                <a:gd name="T52" fmla="*/ 34 w 140"/>
                <a:gd name="T53" fmla="*/ 1160 h 2679"/>
                <a:gd name="T54" fmla="*/ 102 w 140"/>
                <a:gd name="T55" fmla="*/ 1290 h 2679"/>
                <a:gd name="T56" fmla="*/ 66 w 140"/>
                <a:gd name="T57" fmla="*/ 1490 h 2679"/>
                <a:gd name="T58" fmla="*/ 13 w 140"/>
                <a:gd name="T59" fmla="*/ 1604 h 2679"/>
                <a:gd name="T60" fmla="*/ 25 w 140"/>
                <a:gd name="T61" fmla="*/ 1764 h 2679"/>
                <a:gd name="T62" fmla="*/ 109 w 140"/>
                <a:gd name="T63" fmla="*/ 1985 h 2679"/>
                <a:gd name="T64" fmla="*/ 59 w 140"/>
                <a:gd name="T65" fmla="*/ 2136 h 2679"/>
                <a:gd name="T66" fmla="*/ 4 w 140"/>
                <a:gd name="T67" fmla="*/ 2287 h 2679"/>
                <a:gd name="T68" fmla="*/ 36 w 140"/>
                <a:gd name="T69" fmla="*/ 2442 h 2679"/>
                <a:gd name="T70" fmla="*/ 104 w 140"/>
                <a:gd name="T71" fmla="*/ 2570 h 2679"/>
                <a:gd name="T72" fmla="*/ 71 w 140"/>
                <a:gd name="T73" fmla="*/ 2791 h 2679"/>
                <a:gd name="T74" fmla="*/ 22 w 140"/>
                <a:gd name="T75" fmla="*/ 2919 h 2679"/>
                <a:gd name="T76" fmla="*/ 40 w 140"/>
                <a:gd name="T77" fmla="*/ 3046 h 2679"/>
                <a:gd name="T78" fmla="*/ 95 w 140"/>
                <a:gd name="T79" fmla="*/ 3157 h 2679"/>
                <a:gd name="T80" fmla="*/ 109 w 140"/>
                <a:gd name="T81" fmla="*/ 3323 h 2679"/>
                <a:gd name="T82" fmla="*/ 47 w 140"/>
                <a:gd name="T83" fmla="*/ 3448 h 2679"/>
                <a:gd name="T84" fmla="*/ 13 w 140"/>
                <a:gd name="T85" fmla="*/ 3649 h 2679"/>
                <a:gd name="T86" fmla="*/ 100 w 140"/>
                <a:gd name="T87" fmla="*/ 3879 h 2679"/>
                <a:gd name="T88" fmla="*/ 100 w 140"/>
                <a:gd name="T89" fmla="*/ 3966 h 2679"/>
                <a:gd name="T90" fmla="*/ 135 w 140"/>
                <a:gd name="T91" fmla="*/ 3916 h 2679"/>
                <a:gd name="T92" fmla="*/ 113 w 140"/>
                <a:gd name="T93" fmla="*/ 3765 h 2679"/>
                <a:gd name="T94" fmla="*/ 45 w 140"/>
                <a:gd name="T95" fmla="*/ 3593 h 2679"/>
                <a:gd name="T96" fmla="*/ 98 w 140"/>
                <a:gd name="T97" fmla="*/ 3450 h 2679"/>
                <a:gd name="T98" fmla="*/ 155 w 140"/>
                <a:gd name="T99" fmla="*/ 3274 h 2679"/>
                <a:gd name="T100" fmla="*/ 91 w 140"/>
                <a:gd name="T101" fmla="*/ 3049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"/>
                <a:gd name="T154" fmla="*/ 0 h 2679"/>
                <a:gd name="T155" fmla="*/ 140 w 140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" h="2679">
                  <a:moveTo>
                    <a:pt x="57" y="2019"/>
                  </a:moveTo>
                  <a:lnTo>
                    <a:pt x="52" y="1990"/>
                  </a:lnTo>
                  <a:lnTo>
                    <a:pt x="59" y="1960"/>
                  </a:lnTo>
                  <a:lnTo>
                    <a:pt x="73" y="1931"/>
                  </a:lnTo>
                  <a:lnTo>
                    <a:pt x="93" y="1901"/>
                  </a:lnTo>
                  <a:lnTo>
                    <a:pt x="103" y="1886"/>
                  </a:lnTo>
                  <a:lnTo>
                    <a:pt x="114" y="1868"/>
                  </a:lnTo>
                  <a:lnTo>
                    <a:pt x="122" y="1850"/>
                  </a:lnTo>
                  <a:lnTo>
                    <a:pt x="132" y="1831"/>
                  </a:lnTo>
                  <a:lnTo>
                    <a:pt x="136" y="1811"/>
                  </a:lnTo>
                  <a:lnTo>
                    <a:pt x="140" y="1792"/>
                  </a:lnTo>
                  <a:lnTo>
                    <a:pt x="140" y="1770"/>
                  </a:lnTo>
                  <a:lnTo>
                    <a:pt x="134" y="1746"/>
                  </a:lnTo>
                  <a:lnTo>
                    <a:pt x="124" y="1721"/>
                  </a:lnTo>
                  <a:lnTo>
                    <a:pt x="112" y="1699"/>
                  </a:lnTo>
                  <a:lnTo>
                    <a:pt x="99" y="1678"/>
                  </a:lnTo>
                  <a:lnTo>
                    <a:pt x="83" y="1658"/>
                  </a:lnTo>
                  <a:lnTo>
                    <a:pt x="61" y="1629"/>
                  </a:lnTo>
                  <a:lnTo>
                    <a:pt x="46" y="1599"/>
                  </a:lnTo>
                  <a:lnTo>
                    <a:pt x="38" y="1566"/>
                  </a:lnTo>
                  <a:lnTo>
                    <a:pt x="42" y="1529"/>
                  </a:lnTo>
                  <a:lnTo>
                    <a:pt x="50" y="1509"/>
                  </a:lnTo>
                  <a:lnTo>
                    <a:pt x="59" y="1491"/>
                  </a:lnTo>
                  <a:lnTo>
                    <a:pt x="73" y="1476"/>
                  </a:lnTo>
                  <a:lnTo>
                    <a:pt x="85" y="1460"/>
                  </a:lnTo>
                  <a:lnTo>
                    <a:pt x="99" y="1444"/>
                  </a:lnTo>
                  <a:lnTo>
                    <a:pt x="110" y="1426"/>
                  </a:lnTo>
                  <a:lnTo>
                    <a:pt x="122" y="1407"/>
                  </a:lnTo>
                  <a:lnTo>
                    <a:pt x="130" y="1385"/>
                  </a:lnTo>
                  <a:lnTo>
                    <a:pt x="134" y="1362"/>
                  </a:lnTo>
                  <a:lnTo>
                    <a:pt x="132" y="1338"/>
                  </a:lnTo>
                  <a:lnTo>
                    <a:pt x="128" y="1317"/>
                  </a:lnTo>
                  <a:lnTo>
                    <a:pt x="122" y="1297"/>
                  </a:lnTo>
                  <a:lnTo>
                    <a:pt x="112" y="1275"/>
                  </a:lnTo>
                  <a:lnTo>
                    <a:pt x="103" y="1258"/>
                  </a:lnTo>
                  <a:lnTo>
                    <a:pt x="93" y="1238"/>
                  </a:lnTo>
                  <a:lnTo>
                    <a:pt x="81" y="1220"/>
                  </a:lnTo>
                  <a:lnTo>
                    <a:pt x="67" y="1199"/>
                  </a:lnTo>
                  <a:lnTo>
                    <a:pt x="55" y="1177"/>
                  </a:lnTo>
                  <a:lnTo>
                    <a:pt x="46" y="1158"/>
                  </a:lnTo>
                  <a:lnTo>
                    <a:pt x="40" y="1138"/>
                  </a:lnTo>
                  <a:lnTo>
                    <a:pt x="42" y="1107"/>
                  </a:lnTo>
                  <a:lnTo>
                    <a:pt x="52" y="1079"/>
                  </a:lnTo>
                  <a:lnTo>
                    <a:pt x="67" y="1054"/>
                  </a:lnTo>
                  <a:lnTo>
                    <a:pt x="87" y="1028"/>
                  </a:lnTo>
                  <a:lnTo>
                    <a:pt x="99" y="1014"/>
                  </a:lnTo>
                  <a:lnTo>
                    <a:pt x="108" y="999"/>
                  </a:lnTo>
                  <a:lnTo>
                    <a:pt x="120" y="983"/>
                  </a:lnTo>
                  <a:lnTo>
                    <a:pt x="128" y="965"/>
                  </a:lnTo>
                  <a:lnTo>
                    <a:pt x="134" y="948"/>
                  </a:lnTo>
                  <a:lnTo>
                    <a:pt x="138" y="926"/>
                  </a:lnTo>
                  <a:lnTo>
                    <a:pt x="136" y="904"/>
                  </a:lnTo>
                  <a:lnTo>
                    <a:pt x="132" y="881"/>
                  </a:lnTo>
                  <a:lnTo>
                    <a:pt x="122" y="857"/>
                  </a:lnTo>
                  <a:lnTo>
                    <a:pt x="110" y="834"/>
                  </a:lnTo>
                  <a:lnTo>
                    <a:pt x="97" y="814"/>
                  </a:lnTo>
                  <a:lnTo>
                    <a:pt x="83" y="793"/>
                  </a:lnTo>
                  <a:lnTo>
                    <a:pt x="61" y="763"/>
                  </a:lnTo>
                  <a:lnTo>
                    <a:pt x="46" y="734"/>
                  </a:lnTo>
                  <a:lnTo>
                    <a:pt x="38" y="700"/>
                  </a:lnTo>
                  <a:lnTo>
                    <a:pt x="42" y="663"/>
                  </a:lnTo>
                  <a:lnTo>
                    <a:pt x="50" y="643"/>
                  </a:lnTo>
                  <a:lnTo>
                    <a:pt x="59" y="626"/>
                  </a:lnTo>
                  <a:lnTo>
                    <a:pt x="71" y="610"/>
                  </a:lnTo>
                  <a:lnTo>
                    <a:pt x="85" y="594"/>
                  </a:lnTo>
                  <a:lnTo>
                    <a:pt x="99" y="579"/>
                  </a:lnTo>
                  <a:lnTo>
                    <a:pt x="110" y="561"/>
                  </a:lnTo>
                  <a:lnTo>
                    <a:pt x="122" y="541"/>
                  </a:lnTo>
                  <a:lnTo>
                    <a:pt x="130" y="520"/>
                  </a:lnTo>
                  <a:lnTo>
                    <a:pt x="136" y="477"/>
                  </a:lnTo>
                  <a:lnTo>
                    <a:pt x="134" y="437"/>
                  </a:lnTo>
                  <a:lnTo>
                    <a:pt x="124" y="404"/>
                  </a:lnTo>
                  <a:lnTo>
                    <a:pt x="110" y="374"/>
                  </a:lnTo>
                  <a:lnTo>
                    <a:pt x="95" y="347"/>
                  </a:lnTo>
                  <a:lnTo>
                    <a:pt x="79" y="325"/>
                  </a:lnTo>
                  <a:lnTo>
                    <a:pt x="65" y="304"/>
                  </a:lnTo>
                  <a:lnTo>
                    <a:pt x="55" y="286"/>
                  </a:lnTo>
                  <a:lnTo>
                    <a:pt x="52" y="257"/>
                  </a:lnTo>
                  <a:lnTo>
                    <a:pt x="57" y="227"/>
                  </a:lnTo>
                  <a:lnTo>
                    <a:pt x="71" y="198"/>
                  </a:lnTo>
                  <a:lnTo>
                    <a:pt x="91" y="168"/>
                  </a:lnTo>
                  <a:lnTo>
                    <a:pt x="101" y="153"/>
                  </a:lnTo>
                  <a:lnTo>
                    <a:pt x="112" y="135"/>
                  </a:lnTo>
                  <a:lnTo>
                    <a:pt x="120" y="117"/>
                  </a:lnTo>
                  <a:lnTo>
                    <a:pt x="130" y="98"/>
                  </a:lnTo>
                  <a:lnTo>
                    <a:pt x="134" y="78"/>
                  </a:lnTo>
                  <a:lnTo>
                    <a:pt x="138" y="57"/>
                  </a:lnTo>
                  <a:lnTo>
                    <a:pt x="138" y="35"/>
                  </a:lnTo>
                  <a:lnTo>
                    <a:pt x="132" y="13"/>
                  </a:lnTo>
                  <a:lnTo>
                    <a:pt x="130" y="7"/>
                  </a:lnTo>
                  <a:lnTo>
                    <a:pt x="124" y="2"/>
                  </a:lnTo>
                  <a:lnTo>
                    <a:pt x="118" y="0"/>
                  </a:lnTo>
                  <a:lnTo>
                    <a:pt x="110" y="2"/>
                  </a:lnTo>
                  <a:lnTo>
                    <a:pt x="105" y="4"/>
                  </a:lnTo>
                  <a:lnTo>
                    <a:pt x="101" y="9"/>
                  </a:lnTo>
                  <a:lnTo>
                    <a:pt x="99" y="15"/>
                  </a:lnTo>
                  <a:lnTo>
                    <a:pt x="99" y="23"/>
                  </a:lnTo>
                  <a:lnTo>
                    <a:pt x="103" y="57"/>
                  </a:lnTo>
                  <a:lnTo>
                    <a:pt x="95" y="88"/>
                  </a:lnTo>
                  <a:lnTo>
                    <a:pt x="79" y="119"/>
                  </a:lnTo>
                  <a:lnTo>
                    <a:pt x="61" y="149"/>
                  </a:lnTo>
                  <a:lnTo>
                    <a:pt x="50" y="166"/>
                  </a:lnTo>
                  <a:lnTo>
                    <a:pt x="40" y="182"/>
                  </a:lnTo>
                  <a:lnTo>
                    <a:pt x="30" y="202"/>
                  </a:lnTo>
                  <a:lnTo>
                    <a:pt x="24" y="219"/>
                  </a:lnTo>
                  <a:lnTo>
                    <a:pt x="18" y="237"/>
                  </a:lnTo>
                  <a:lnTo>
                    <a:pt x="16" y="257"/>
                  </a:lnTo>
                  <a:lnTo>
                    <a:pt x="18" y="276"/>
                  </a:lnTo>
                  <a:lnTo>
                    <a:pt x="24" y="298"/>
                  </a:lnTo>
                  <a:lnTo>
                    <a:pt x="30" y="310"/>
                  </a:lnTo>
                  <a:lnTo>
                    <a:pt x="36" y="321"/>
                  </a:lnTo>
                  <a:lnTo>
                    <a:pt x="44" y="333"/>
                  </a:lnTo>
                  <a:lnTo>
                    <a:pt x="52" y="347"/>
                  </a:lnTo>
                  <a:lnTo>
                    <a:pt x="63" y="363"/>
                  </a:lnTo>
                  <a:lnTo>
                    <a:pt x="73" y="380"/>
                  </a:lnTo>
                  <a:lnTo>
                    <a:pt x="83" y="398"/>
                  </a:lnTo>
                  <a:lnTo>
                    <a:pt x="91" y="418"/>
                  </a:lnTo>
                  <a:lnTo>
                    <a:pt x="97" y="437"/>
                  </a:lnTo>
                  <a:lnTo>
                    <a:pt x="101" y="461"/>
                  </a:lnTo>
                  <a:lnTo>
                    <a:pt x="101" y="484"/>
                  </a:lnTo>
                  <a:lnTo>
                    <a:pt x="95" y="510"/>
                  </a:lnTo>
                  <a:lnTo>
                    <a:pt x="89" y="530"/>
                  </a:lnTo>
                  <a:lnTo>
                    <a:pt x="79" y="547"/>
                  </a:lnTo>
                  <a:lnTo>
                    <a:pt x="67" y="563"/>
                  </a:lnTo>
                  <a:lnTo>
                    <a:pt x="53" y="579"/>
                  </a:lnTo>
                  <a:lnTo>
                    <a:pt x="40" y="594"/>
                  </a:lnTo>
                  <a:lnTo>
                    <a:pt x="28" y="612"/>
                  </a:lnTo>
                  <a:lnTo>
                    <a:pt x="16" y="632"/>
                  </a:lnTo>
                  <a:lnTo>
                    <a:pt x="6" y="653"/>
                  </a:lnTo>
                  <a:lnTo>
                    <a:pt x="2" y="679"/>
                  </a:lnTo>
                  <a:lnTo>
                    <a:pt x="0" y="702"/>
                  </a:lnTo>
                  <a:lnTo>
                    <a:pt x="4" y="726"/>
                  </a:lnTo>
                  <a:lnTo>
                    <a:pt x="10" y="745"/>
                  </a:lnTo>
                  <a:lnTo>
                    <a:pt x="20" y="765"/>
                  </a:lnTo>
                  <a:lnTo>
                    <a:pt x="30" y="783"/>
                  </a:lnTo>
                  <a:lnTo>
                    <a:pt x="42" y="798"/>
                  </a:lnTo>
                  <a:lnTo>
                    <a:pt x="53" y="814"/>
                  </a:lnTo>
                  <a:lnTo>
                    <a:pt x="67" y="834"/>
                  </a:lnTo>
                  <a:lnTo>
                    <a:pt x="81" y="851"/>
                  </a:lnTo>
                  <a:lnTo>
                    <a:pt x="91" y="871"/>
                  </a:lnTo>
                  <a:lnTo>
                    <a:pt x="99" y="891"/>
                  </a:lnTo>
                  <a:lnTo>
                    <a:pt x="103" y="924"/>
                  </a:lnTo>
                  <a:lnTo>
                    <a:pt x="95" y="953"/>
                  </a:lnTo>
                  <a:lnTo>
                    <a:pt x="79" y="981"/>
                  </a:lnTo>
                  <a:lnTo>
                    <a:pt x="59" y="1006"/>
                  </a:lnTo>
                  <a:lnTo>
                    <a:pt x="48" y="1020"/>
                  </a:lnTo>
                  <a:lnTo>
                    <a:pt x="38" y="1034"/>
                  </a:lnTo>
                  <a:lnTo>
                    <a:pt x="28" y="1050"/>
                  </a:lnTo>
                  <a:lnTo>
                    <a:pt x="18" y="1065"/>
                  </a:lnTo>
                  <a:lnTo>
                    <a:pt x="12" y="1083"/>
                  </a:lnTo>
                  <a:lnTo>
                    <a:pt x="6" y="1101"/>
                  </a:lnTo>
                  <a:lnTo>
                    <a:pt x="4" y="1120"/>
                  </a:lnTo>
                  <a:lnTo>
                    <a:pt x="6" y="1142"/>
                  </a:lnTo>
                  <a:lnTo>
                    <a:pt x="12" y="1167"/>
                  </a:lnTo>
                  <a:lnTo>
                    <a:pt x="22" y="1191"/>
                  </a:lnTo>
                  <a:lnTo>
                    <a:pt x="36" y="1214"/>
                  </a:lnTo>
                  <a:lnTo>
                    <a:pt x="52" y="1240"/>
                  </a:lnTo>
                  <a:lnTo>
                    <a:pt x="71" y="1273"/>
                  </a:lnTo>
                  <a:lnTo>
                    <a:pt x="89" y="1305"/>
                  </a:lnTo>
                  <a:lnTo>
                    <a:pt x="97" y="1340"/>
                  </a:lnTo>
                  <a:lnTo>
                    <a:pt x="97" y="1375"/>
                  </a:lnTo>
                  <a:lnTo>
                    <a:pt x="89" y="1395"/>
                  </a:lnTo>
                  <a:lnTo>
                    <a:pt x="79" y="1411"/>
                  </a:lnTo>
                  <a:lnTo>
                    <a:pt x="67" y="1426"/>
                  </a:lnTo>
                  <a:lnTo>
                    <a:pt x="53" y="1442"/>
                  </a:lnTo>
                  <a:lnTo>
                    <a:pt x="42" y="1460"/>
                  </a:lnTo>
                  <a:lnTo>
                    <a:pt x="28" y="1476"/>
                  </a:lnTo>
                  <a:lnTo>
                    <a:pt x="16" y="1495"/>
                  </a:lnTo>
                  <a:lnTo>
                    <a:pt x="8" y="1519"/>
                  </a:lnTo>
                  <a:lnTo>
                    <a:pt x="4" y="1544"/>
                  </a:lnTo>
                  <a:lnTo>
                    <a:pt x="2" y="1568"/>
                  </a:lnTo>
                  <a:lnTo>
                    <a:pt x="6" y="1591"/>
                  </a:lnTo>
                  <a:lnTo>
                    <a:pt x="12" y="1611"/>
                  </a:lnTo>
                  <a:lnTo>
                    <a:pt x="22" y="1631"/>
                  </a:lnTo>
                  <a:lnTo>
                    <a:pt x="32" y="1648"/>
                  </a:lnTo>
                  <a:lnTo>
                    <a:pt x="44" y="1664"/>
                  </a:lnTo>
                  <a:lnTo>
                    <a:pt x="55" y="1680"/>
                  </a:lnTo>
                  <a:lnTo>
                    <a:pt x="69" y="1697"/>
                  </a:lnTo>
                  <a:lnTo>
                    <a:pt x="83" y="1717"/>
                  </a:lnTo>
                  <a:lnTo>
                    <a:pt x="93" y="1735"/>
                  </a:lnTo>
                  <a:lnTo>
                    <a:pt x="101" y="1756"/>
                  </a:lnTo>
                  <a:lnTo>
                    <a:pt x="105" y="1790"/>
                  </a:lnTo>
                  <a:lnTo>
                    <a:pt x="97" y="1823"/>
                  </a:lnTo>
                  <a:lnTo>
                    <a:pt x="81" y="1852"/>
                  </a:lnTo>
                  <a:lnTo>
                    <a:pt x="63" y="1884"/>
                  </a:lnTo>
                  <a:lnTo>
                    <a:pt x="52" y="1899"/>
                  </a:lnTo>
                  <a:lnTo>
                    <a:pt x="42" y="1917"/>
                  </a:lnTo>
                  <a:lnTo>
                    <a:pt x="32" y="1935"/>
                  </a:lnTo>
                  <a:lnTo>
                    <a:pt x="26" y="1952"/>
                  </a:lnTo>
                  <a:lnTo>
                    <a:pt x="20" y="1970"/>
                  </a:lnTo>
                  <a:lnTo>
                    <a:pt x="18" y="1990"/>
                  </a:lnTo>
                  <a:lnTo>
                    <a:pt x="18" y="2009"/>
                  </a:lnTo>
                  <a:lnTo>
                    <a:pt x="24" y="2031"/>
                  </a:lnTo>
                  <a:lnTo>
                    <a:pt x="30" y="2045"/>
                  </a:lnTo>
                  <a:lnTo>
                    <a:pt x="36" y="2056"/>
                  </a:lnTo>
                  <a:lnTo>
                    <a:pt x="46" y="2068"/>
                  </a:lnTo>
                  <a:lnTo>
                    <a:pt x="53" y="2082"/>
                  </a:lnTo>
                  <a:lnTo>
                    <a:pt x="65" y="2098"/>
                  </a:lnTo>
                  <a:lnTo>
                    <a:pt x="75" y="2113"/>
                  </a:lnTo>
                  <a:lnTo>
                    <a:pt x="85" y="2131"/>
                  </a:lnTo>
                  <a:lnTo>
                    <a:pt x="93" y="2151"/>
                  </a:lnTo>
                  <a:lnTo>
                    <a:pt x="99" y="2170"/>
                  </a:lnTo>
                  <a:lnTo>
                    <a:pt x="103" y="2194"/>
                  </a:lnTo>
                  <a:lnTo>
                    <a:pt x="103" y="2217"/>
                  </a:lnTo>
                  <a:lnTo>
                    <a:pt x="97" y="2243"/>
                  </a:lnTo>
                  <a:lnTo>
                    <a:pt x="89" y="2263"/>
                  </a:lnTo>
                  <a:lnTo>
                    <a:pt x="79" y="2280"/>
                  </a:lnTo>
                  <a:lnTo>
                    <a:pt x="67" y="2296"/>
                  </a:lnTo>
                  <a:lnTo>
                    <a:pt x="55" y="2312"/>
                  </a:lnTo>
                  <a:lnTo>
                    <a:pt x="42" y="2327"/>
                  </a:lnTo>
                  <a:lnTo>
                    <a:pt x="28" y="2345"/>
                  </a:lnTo>
                  <a:lnTo>
                    <a:pt x="18" y="2365"/>
                  </a:lnTo>
                  <a:lnTo>
                    <a:pt x="8" y="2386"/>
                  </a:lnTo>
                  <a:lnTo>
                    <a:pt x="4" y="2427"/>
                  </a:lnTo>
                  <a:lnTo>
                    <a:pt x="12" y="2463"/>
                  </a:lnTo>
                  <a:lnTo>
                    <a:pt x="30" y="2496"/>
                  </a:lnTo>
                  <a:lnTo>
                    <a:pt x="50" y="2526"/>
                  </a:lnTo>
                  <a:lnTo>
                    <a:pt x="69" y="2555"/>
                  </a:lnTo>
                  <a:lnTo>
                    <a:pt x="83" y="2586"/>
                  </a:lnTo>
                  <a:lnTo>
                    <a:pt x="89" y="2618"/>
                  </a:lnTo>
                  <a:lnTo>
                    <a:pt x="79" y="2653"/>
                  </a:lnTo>
                  <a:lnTo>
                    <a:pt x="77" y="2661"/>
                  </a:lnTo>
                  <a:lnTo>
                    <a:pt x="79" y="2667"/>
                  </a:lnTo>
                  <a:lnTo>
                    <a:pt x="83" y="2673"/>
                  </a:lnTo>
                  <a:lnTo>
                    <a:pt x="89" y="2677"/>
                  </a:lnTo>
                  <a:lnTo>
                    <a:pt x="95" y="2679"/>
                  </a:lnTo>
                  <a:lnTo>
                    <a:pt x="101" y="2677"/>
                  </a:lnTo>
                  <a:lnTo>
                    <a:pt x="106" y="2675"/>
                  </a:lnTo>
                  <a:lnTo>
                    <a:pt x="110" y="2669"/>
                  </a:lnTo>
                  <a:lnTo>
                    <a:pt x="120" y="2643"/>
                  </a:lnTo>
                  <a:lnTo>
                    <a:pt x="122" y="2622"/>
                  </a:lnTo>
                  <a:lnTo>
                    <a:pt x="122" y="2598"/>
                  </a:lnTo>
                  <a:lnTo>
                    <a:pt x="118" y="2579"/>
                  </a:lnTo>
                  <a:lnTo>
                    <a:pt x="110" y="2559"/>
                  </a:lnTo>
                  <a:lnTo>
                    <a:pt x="101" y="2541"/>
                  </a:lnTo>
                  <a:lnTo>
                    <a:pt x="91" y="2524"/>
                  </a:lnTo>
                  <a:lnTo>
                    <a:pt x="79" y="2508"/>
                  </a:lnTo>
                  <a:lnTo>
                    <a:pt x="61" y="2480"/>
                  </a:lnTo>
                  <a:lnTo>
                    <a:pt x="48" y="2453"/>
                  </a:lnTo>
                  <a:lnTo>
                    <a:pt x="40" y="2425"/>
                  </a:lnTo>
                  <a:lnTo>
                    <a:pt x="42" y="2396"/>
                  </a:lnTo>
                  <a:lnTo>
                    <a:pt x="50" y="2376"/>
                  </a:lnTo>
                  <a:lnTo>
                    <a:pt x="61" y="2361"/>
                  </a:lnTo>
                  <a:lnTo>
                    <a:pt x="73" y="2345"/>
                  </a:lnTo>
                  <a:lnTo>
                    <a:pt x="87" y="2329"/>
                  </a:lnTo>
                  <a:lnTo>
                    <a:pt x="101" y="2312"/>
                  </a:lnTo>
                  <a:lnTo>
                    <a:pt x="112" y="2296"/>
                  </a:lnTo>
                  <a:lnTo>
                    <a:pt x="122" y="2276"/>
                  </a:lnTo>
                  <a:lnTo>
                    <a:pt x="130" y="2253"/>
                  </a:lnTo>
                  <a:lnTo>
                    <a:pt x="138" y="2210"/>
                  </a:lnTo>
                  <a:lnTo>
                    <a:pt x="136" y="2172"/>
                  </a:lnTo>
                  <a:lnTo>
                    <a:pt x="126" y="2139"/>
                  </a:lnTo>
                  <a:lnTo>
                    <a:pt x="112" y="2107"/>
                  </a:lnTo>
                  <a:lnTo>
                    <a:pt x="97" y="2082"/>
                  </a:lnTo>
                  <a:lnTo>
                    <a:pt x="81" y="2058"/>
                  </a:lnTo>
                  <a:lnTo>
                    <a:pt x="67" y="2037"/>
                  </a:lnTo>
                  <a:lnTo>
                    <a:pt x="57" y="2019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4" name="Freeform 41"/>
            <p:cNvSpPr>
              <a:spLocks/>
            </p:cNvSpPr>
            <p:nvPr/>
          </p:nvSpPr>
          <p:spPr bwMode="auto">
            <a:xfrm>
              <a:off x="723" y="5196"/>
              <a:ext cx="2909" cy="204"/>
            </a:xfrm>
            <a:custGeom>
              <a:avLst/>
              <a:gdLst>
                <a:gd name="T0" fmla="*/ 2778 w 2601"/>
                <a:gd name="T1" fmla="*/ 44 h 138"/>
                <a:gd name="T2" fmla="*/ 2676 w 2601"/>
                <a:gd name="T3" fmla="*/ 129 h 138"/>
                <a:gd name="T4" fmla="*/ 2580 w 2601"/>
                <a:gd name="T5" fmla="*/ 132 h 138"/>
                <a:gd name="T6" fmla="*/ 2468 w 2601"/>
                <a:gd name="T7" fmla="*/ 24 h 138"/>
                <a:gd name="T8" fmla="*/ 2257 w 2601"/>
                <a:gd name="T9" fmla="*/ 64 h 138"/>
                <a:gd name="T10" fmla="*/ 2143 w 2601"/>
                <a:gd name="T11" fmla="*/ 126 h 138"/>
                <a:gd name="T12" fmla="*/ 2047 w 2601"/>
                <a:gd name="T13" fmla="*/ 56 h 138"/>
                <a:gd name="T14" fmla="*/ 1919 w 2601"/>
                <a:gd name="T15" fmla="*/ 0 h 138"/>
                <a:gd name="T16" fmla="*/ 1831 w 2601"/>
                <a:gd name="T17" fmla="*/ 50 h 138"/>
                <a:gd name="T18" fmla="*/ 1750 w 2601"/>
                <a:gd name="T19" fmla="*/ 129 h 138"/>
                <a:gd name="T20" fmla="*/ 1637 w 2601"/>
                <a:gd name="T21" fmla="*/ 132 h 138"/>
                <a:gd name="T22" fmla="*/ 1526 w 2601"/>
                <a:gd name="T23" fmla="*/ 27 h 138"/>
                <a:gd name="T24" fmla="*/ 1383 w 2601"/>
                <a:gd name="T25" fmla="*/ 38 h 138"/>
                <a:gd name="T26" fmla="*/ 1288 w 2601"/>
                <a:gd name="T27" fmla="*/ 117 h 138"/>
                <a:gd name="T28" fmla="*/ 1216 w 2601"/>
                <a:gd name="T29" fmla="*/ 145 h 138"/>
                <a:gd name="T30" fmla="*/ 1128 w 2601"/>
                <a:gd name="T31" fmla="*/ 93 h 138"/>
                <a:gd name="T32" fmla="*/ 1028 w 2601"/>
                <a:gd name="T33" fmla="*/ 6 h 138"/>
                <a:gd name="T34" fmla="*/ 915 w 2601"/>
                <a:gd name="T35" fmla="*/ 33 h 138"/>
                <a:gd name="T36" fmla="*/ 846 w 2601"/>
                <a:gd name="T37" fmla="*/ 102 h 138"/>
                <a:gd name="T38" fmla="*/ 742 w 2601"/>
                <a:gd name="T39" fmla="*/ 151 h 138"/>
                <a:gd name="T40" fmla="*/ 627 w 2601"/>
                <a:gd name="T41" fmla="*/ 61 h 138"/>
                <a:gd name="T42" fmla="*/ 436 w 2601"/>
                <a:gd name="T43" fmla="*/ 24 h 138"/>
                <a:gd name="T44" fmla="*/ 294 w 2601"/>
                <a:gd name="T45" fmla="*/ 129 h 138"/>
                <a:gd name="T46" fmla="*/ 197 w 2601"/>
                <a:gd name="T47" fmla="*/ 87 h 138"/>
                <a:gd name="T48" fmla="*/ 83 w 2601"/>
                <a:gd name="T49" fmla="*/ 6 h 138"/>
                <a:gd name="T50" fmla="*/ 0 w 2601"/>
                <a:gd name="T51" fmla="*/ 33 h 138"/>
                <a:gd name="T52" fmla="*/ 41 w 2601"/>
                <a:gd name="T53" fmla="*/ 56 h 138"/>
                <a:gd name="T54" fmla="*/ 144 w 2601"/>
                <a:gd name="T55" fmla="*/ 102 h 138"/>
                <a:gd name="T56" fmla="*/ 256 w 2601"/>
                <a:gd name="T57" fmla="*/ 180 h 138"/>
                <a:gd name="T58" fmla="*/ 362 w 2601"/>
                <a:gd name="T59" fmla="*/ 139 h 138"/>
                <a:gd name="T60" fmla="*/ 474 w 2601"/>
                <a:gd name="T61" fmla="*/ 61 h 138"/>
                <a:gd name="T62" fmla="*/ 610 w 2601"/>
                <a:gd name="T63" fmla="*/ 108 h 138"/>
                <a:gd name="T64" fmla="*/ 735 w 2601"/>
                <a:gd name="T65" fmla="*/ 204 h 138"/>
                <a:gd name="T66" fmla="*/ 867 w 2601"/>
                <a:gd name="T67" fmla="*/ 142 h 138"/>
                <a:gd name="T68" fmla="*/ 935 w 2601"/>
                <a:gd name="T69" fmla="*/ 78 h 138"/>
                <a:gd name="T70" fmla="*/ 1019 w 2601"/>
                <a:gd name="T71" fmla="*/ 58 h 138"/>
                <a:gd name="T72" fmla="*/ 1106 w 2601"/>
                <a:gd name="T73" fmla="*/ 135 h 138"/>
                <a:gd name="T74" fmla="*/ 1216 w 2601"/>
                <a:gd name="T75" fmla="*/ 201 h 138"/>
                <a:gd name="T76" fmla="*/ 1306 w 2601"/>
                <a:gd name="T77" fmla="*/ 166 h 138"/>
                <a:gd name="T78" fmla="*/ 1398 w 2601"/>
                <a:gd name="T79" fmla="*/ 87 h 138"/>
                <a:gd name="T80" fmla="*/ 1512 w 2601"/>
                <a:gd name="T81" fmla="*/ 75 h 138"/>
                <a:gd name="T82" fmla="*/ 1623 w 2601"/>
                <a:gd name="T83" fmla="*/ 180 h 138"/>
                <a:gd name="T84" fmla="*/ 1767 w 2601"/>
                <a:gd name="T85" fmla="*/ 174 h 138"/>
                <a:gd name="T86" fmla="*/ 1853 w 2601"/>
                <a:gd name="T87" fmla="*/ 93 h 138"/>
                <a:gd name="T88" fmla="*/ 1924 w 2601"/>
                <a:gd name="T89" fmla="*/ 53 h 138"/>
                <a:gd name="T90" fmla="*/ 2027 w 2601"/>
                <a:gd name="T91" fmla="*/ 99 h 138"/>
                <a:gd name="T92" fmla="*/ 2136 w 2601"/>
                <a:gd name="T93" fmla="*/ 177 h 138"/>
                <a:gd name="T94" fmla="*/ 2244 w 2601"/>
                <a:gd name="T95" fmla="*/ 139 h 138"/>
                <a:gd name="T96" fmla="*/ 2357 w 2601"/>
                <a:gd name="T97" fmla="*/ 61 h 138"/>
                <a:gd name="T98" fmla="*/ 2492 w 2601"/>
                <a:gd name="T99" fmla="*/ 105 h 138"/>
                <a:gd name="T100" fmla="*/ 2610 w 2601"/>
                <a:gd name="T101" fmla="*/ 201 h 138"/>
                <a:gd name="T102" fmla="*/ 2727 w 2601"/>
                <a:gd name="T103" fmla="*/ 148 h 138"/>
                <a:gd name="T104" fmla="*/ 2826 w 2601"/>
                <a:gd name="T105" fmla="*/ 78 h 138"/>
                <a:gd name="T106" fmla="*/ 2897 w 2601"/>
                <a:gd name="T107" fmla="*/ 90 h 138"/>
                <a:gd name="T108" fmla="*/ 2899 w 2601"/>
                <a:gd name="T109" fmla="*/ 41 h 1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8"/>
                <a:gd name="T167" fmla="*/ 2601 w 2601"/>
                <a:gd name="T168" fmla="*/ 138 h 1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8">
                  <a:moveTo>
                    <a:pt x="2592" y="28"/>
                  </a:moveTo>
                  <a:lnTo>
                    <a:pt x="2568" y="20"/>
                  </a:lnTo>
                  <a:lnTo>
                    <a:pt x="2544" y="16"/>
                  </a:lnTo>
                  <a:lnTo>
                    <a:pt x="2523" y="18"/>
                  </a:lnTo>
                  <a:lnTo>
                    <a:pt x="2503" y="22"/>
                  </a:lnTo>
                  <a:lnTo>
                    <a:pt x="2484" y="30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1"/>
                  </a:lnTo>
                  <a:lnTo>
                    <a:pt x="2405" y="79"/>
                  </a:lnTo>
                  <a:lnTo>
                    <a:pt x="2393" y="87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9"/>
                  </a:lnTo>
                  <a:lnTo>
                    <a:pt x="2291" y="79"/>
                  </a:lnTo>
                  <a:lnTo>
                    <a:pt x="2275" y="67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8"/>
                  </a:lnTo>
                  <a:lnTo>
                    <a:pt x="2207" y="16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4"/>
                  </a:lnTo>
                  <a:lnTo>
                    <a:pt x="2046" y="28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3"/>
                  </a:lnTo>
                  <a:lnTo>
                    <a:pt x="1959" y="83"/>
                  </a:lnTo>
                  <a:lnTo>
                    <a:pt x="1946" y="87"/>
                  </a:lnTo>
                  <a:lnTo>
                    <a:pt x="1930" y="87"/>
                  </a:lnTo>
                  <a:lnTo>
                    <a:pt x="1916" y="85"/>
                  </a:lnTo>
                  <a:lnTo>
                    <a:pt x="1902" y="81"/>
                  </a:lnTo>
                  <a:lnTo>
                    <a:pt x="1889" y="75"/>
                  </a:lnTo>
                  <a:lnTo>
                    <a:pt x="1875" y="67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8"/>
                  </a:lnTo>
                  <a:lnTo>
                    <a:pt x="1812" y="26"/>
                  </a:lnTo>
                  <a:lnTo>
                    <a:pt x="1794" y="18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6"/>
                  </a:lnTo>
                  <a:lnTo>
                    <a:pt x="1659" y="22"/>
                  </a:lnTo>
                  <a:lnTo>
                    <a:pt x="1649" y="28"/>
                  </a:lnTo>
                  <a:lnTo>
                    <a:pt x="1637" y="34"/>
                  </a:lnTo>
                  <a:lnTo>
                    <a:pt x="1627" y="41"/>
                  </a:lnTo>
                  <a:lnTo>
                    <a:pt x="1618" y="49"/>
                  </a:lnTo>
                  <a:lnTo>
                    <a:pt x="1608" y="57"/>
                  </a:lnTo>
                  <a:lnTo>
                    <a:pt x="1594" y="67"/>
                  </a:lnTo>
                  <a:lnTo>
                    <a:pt x="1578" y="79"/>
                  </a:lnTo>
                  <a:lnTo>
                    <a:pt x="1565" y="87"/>
                  </a:lnTo>
                  <a:lnTo>
                    <a:pt x="1551" y="94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9"/>
                  </a:lnTo>
                  <a:lnTo>
                    <a:pt x="1447" y="79"/>
                  </a:lnTo>
                  <a:lnTo>
                    <a:pt x="1431" y="67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30"/>
                  </a:lnTo>
                  <a:lnTo>
                    <a:pt x="1364" y="18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8"/>
                  </a:lnTo>
                  <a:lnTo>
                    <a:pt x="1237" y="26"/>
                  </a:lnTo>
                  <a:lnTo>
                    <a:pt x="1219" y="38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3"/>
                  </a:lnTo>
                  <a:lnTo>
                    <a:pt x="1152" y="79"/>
                  </a:lnTo>
                  <a:lnTo>
                    <a:pt x="1142" y="85"/>
                  </a:lnTo>
                  <a:lnTo>
                    <a:pt x="1133" y="91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8"/>
                  </a:lnTo>
                  <a:lnTo>
                    <a:pt x="1060" y="94"/>
                  </a:lnTo>
                  <a:lnTo>
                    <a:pt x="1046" y="89"/>
                  </a:lnTo>
                  <a:lnTo>
                    <a:pt x="1034" y="81"/>
                  </a:lnTo>
                  <a:lnTo>
                    <a:pt x="1023" y="73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30"/>
                  </a:lnTo>
                  <a:lnTo>
                    <a:pt x="952" y="20"/>
                  </a:lnTo>
                  <a:lnTo>
                    <a:pt x="936" y="12"/>
                  </a:lnTo>
                  <a:lnTo>
                    <a:pt x="919" y="4"/>
                  </a:lnTo>
                  <a:lnTo>
                    <a:pt x="899" y="2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6"/>
                  </a:lnTo>
                  <a:lnTo>
                    <a:pt x="818" y="22"/>
                  </a:lnTo>
                  <a:lnTo>
                    <a:pt x="809" y="28"/>
                  </a:lnTo>
                  <a:lnTo>
                    <a:pt x="799" y="36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9"/>
                  </a:lnTo>
                  <a:lnTo>
                    <a:pt x="740" y="79"/>
                  </a:lnTo>
                  <a:lnTo>
                    <a:pt x="726" y="89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1"/>
                  </a:lnTo>
                  <a:lnTo>
                    <a:pt x="608" y="81"/>
                  </a:lnTo>
                  <a:lnTo>
                    <a:pt x="593" y="69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30"/>
                  </a:lnTo>
                  <a:lnTo>
                    <a:pt x="524" y="18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6"/>
                  </a:lnTo>
                  <a:lnTo>
                    <a:pt x="363" y="28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3"/>
                  </a:lnTo>
                  <a:lnTo>
                    <a:pt x="276" y="83"/>
                  </a:lnTo>
                  <a:lnTo>
                    <a:pt x="263" y="87"/>
                  </a:lnTo>
                  <a:lnTo>
                    <a:pt x="247" y="89"/>
                  </a:lnTo>
                  <a:lnTo>
                    <a:pt x="233" y="87"/>
                  </a:lnTo>
                  <a:lnTo>
                    <a:pt x="219" y="81"/>
                  </a:lnTo>
                  <a:lnTo>
                    <a:pt x="206" y="75"/>
                  </a:lnTo>
                  <a:lnTo>
                    <a:pt x="192" y="67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8"/>
                  </a:lnTo>
                  <a:lnTo>
                    <a:pt x="129" y="28"/>
                  </a:lnTo>
                  <a:lnTo>
                    <a:pt x="113" y="18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6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8"/>
                  </a:lnTo>
                  <a:lnTo>
                    <a:pt x="55" y="38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9"/>
                  </a:lnTo>
                  <a:lnTo>
                    <a:pt x="143" y="79"/>
                  </a:lnTo>
                  <a:lnTo>
                    <a:pt x="159" y="89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2"/>
                  </a:lnTo>
                  <a:lnTo>
                    <a:pt x="249" y="124"/>
                  </a:lnTo>
                  <a:lnTo>
                    <a:pt x="269" y="122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7"/>
                  </a:lnTo>
                  <a:lnTo>
                    <a:pt x="353" y="77"/>
                  </a:lnTo>
                  <a:lnTo>
                    <a:pt x="369" y="65"/>
                  </a:lnTo>
                  <a:lnTo>
                    <a:pt x="386" y="57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3"/>
                  </a:lnTo>
                  <a:lnTo>
                    <a:pt x="561" y="87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4"/>
                  </a:lnTo>
                  <a:lnTo>
                    <a:pt x="632" y="132"/>
                  </a:lnTo>
                  <a:lnTo>
                    <a:pt x="657" y="138"/>
                  </a:lnTo>
                  <a:lnTo>
                    <a:pt x="681" y="138"/>
                  </a:lnTo>
                  <a:lnTo>
                    <a:pt x="703" y="136"/>
                  </a:lnTo>
                  <a:lnTo>
                    <a:pt x="724" y="128"/>
                  </a:lnTo>
                  <a:lnTo>
                    <a:pt x="742" y="120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5"/>
                  </a:lnTo>
                  <a:lnTo>
                    <a:pt x="799" y="79"/>
                  </a:lnTo>
                  <a:lnTo>
                    <a:pt x="809" y="71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6"/>
                  </a:lnTo>
                  <a:lnTo>
                    <a:pt x="897" y="36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1"/>
                  </a:lnTo>
                  <a:lnTo>
                    <a:pt x="975" y="81"/>
                  </a:lnTo>
                  <a:lnTo>
                    <a:pt x="989" y="91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20"/>
                  </a:lnTo>
                  <a:lnTo>
                    <a:pt x="1050" y="128"/>
                  </a:lnTo>
                  <a:lnTo>
                    <a:pt x="1068" y="132"/>
                  </a:lnTo>
                  <a:lnTo>
                    <a:pt x="1087" y="136"/>
                  </a:lnTo>
                  <a:lnTo>
                    <a:pt x="1107" y="134"/>
                  </a:lnTo>
                  <a:lnTo>
                    <a:pt x="1119" y="132"/>
                  </a:lnTo>
                  <a:lnTo>
                    <a:pt x="1133" y="128"/>
                  </a:lnTo>
                  <a:lnTo>
                    <a:pt x="1144" y="124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9"/>
                  </a:lnTo>
                  <a:lnTo>
                    <a:pt x="1219" y="79"/>
                  </a:lnTo>
                  <a:lnTo>
                    <a:pt x="1235" y="69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3"/>
                  </a:lnTo>
                  <a:lnTo>
                    <a:pt x="1398" y="85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2"/>
                  </a:lnTo>
                  <a:lnTo>
                    <a:pt x="1472" y="132"/>
                  </a:lnTo>
                  <a:lnTo>
                    <a:pt x="1498" y="136"/>
                  </a:lnTo>
                  <a:lnTo>
                    <a:pt x="1521" y="138"/>
                  </a:lnTo>
                  <a:lnTo>
                    <a:pt x="1543" y="134"/>
                  </a:lnTo>
                  <a:lnTo>
                    <a:pt x="1563" y="128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5"/>
                  </a:lnTo>
                  <a:lnTo>
                    <a:pt x="1639" y="77"/>
                  </a:lnTo>
                  <a:lnTo>
                    <a:pt x="1647" y="71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6"/>
                  </a:lnTo>
                  <a:lnTo>
                    <a:pt x="1737" y="36"/>
                  </a:lnTo>
                  <a:lnTo>
                    <a:pt x="1751" y="39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9"/>
                  </a:lnTo>
                  <a:lnTo>
                    <a:pt x="1812" y="67"/>
                  </a:lnTo>
                  <a:lnTo>
                    <a:pt x="1826" y="77"/>
                  </a:lnTo>
                  <a:lnTo>
                    <a:pt x="1841" y="87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20"/>
                  </a:lnTo>
                  <a:lnTo>
                    <a:pt x="1930" y="122"/>
                  </a:lnTo>
                  <a:lnTo>
                    <a:pt x="1949" y="120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7"/>
                  </a:lnTo>
                  <a:lnTo>
                    <a:pt x="2036" y="75"/>
                  </a:lnTo>
                  <a:lnTo>
                    <a:pt x="2052" y="65"/>
                  </a:lnTo>
                  <a:lnTo>
                    <a:pt x="2069" y="55"/>
                  </a:lnTo>
                  <a:lnTo>
                    <a:pt x="2087" y="47"/>
                  </a:lnTo>
                  <a:lnTo>
                    <a:pt x="2107" y="41"/>
                  </a:lnTo>
                  <a:lnTo>
                    <a:pt x="2128" y="38"/>
                  </a:lnTo>
                  <a:lnTo>
                    <a:pt x="2152" y="38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1"/>
                  </a:lnTo>
                  <a:lnTo>
                    <a:pt x="2244" y="85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2"/>
                  </a:lnTo>
                  <a:lnTo>
                    <a:pt x="2315" y="132"/>
                  </a:lnTo>
                  <a:lnTo>
                    <a:pt x="2334" y="136"/>
                  </a:lnTo>
                  <a:lnTo>
                    <a:pt x="2354" y="136"/>
                  </a:lnTo>
                  <a:lnTo>
                    <a:pt x="2372" y="132"/>
                  </a:lnTo>
                  <a:lnTo>
                    <a:pt x="2389" y="126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1"/>
                  </a:lnTo>
                  <a:lnTo>
                    <a:pt x="2468" y="81"/>
                  </a:lnTo>
                  <a:lnTo>
                    <a:pt x="2482" y="71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9"/>
                  </a:lnTo>
                  <a:lnTo>
                    <a:pt x="2597" y="34"/>
                  </a:lnTo>
                  <a:lnTo>
                    <a:pt x="2592" y="28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5" name="Freeform 42"/>
            <p:cNvSpPr>
              <a:spLocks/>
            </p:cNvSpPr>
            <p:nvPr/>
          </p:nvSpPr>
          <p:spPr bwMode="auto">
            <a:xfrm>
              <a:off x="1922" y="3606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6" name="Freeform 43"/>
            <p:cNvSpPr>
              <a:spLocks/>
            </p:cNvSpPr>
            <p:nvPr/>
          </p:nvSpPr>
          <p:spPr bwMode="auto">
            <a:xfrm>
              <a:off x="1008" y="326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7" name="Freeform 44"/>
            <p:cNvSpPr>
              <a:spLocks/>
            </p:cNvSpPr>
            <p:nvPr/>
          </p:nvSpPr>
          <p:spPr bwMode="auto">
            <a:xfrm>
              <a:off x="1739" y="3806"/>
              <a:ext cx="288" cy="401"/>
            </a:xfrm>
            <a:custGeom>
              <a:avLst/>
              <a:gdLst>
                <a:gd name="T0" fmla="*/ 176 w 257"/>
                <a:gd name="T1" fmla="*/ 3 h 271"/>
                <a:gd name="T2" fmla="*/ 130 w 257"/>
                <a:gd name="T3" fmla="*/ 6 h 271"/>
                <a:gd name="T4" fmla="*/ 87 w 257"/>
                <a:gd name="T5" fmla="*/ 30 h 271"/>
                <a:gd name="T6" fmla="*/ 81 w 257"/>
                <a:gd name="T7" fmla="*/ 52 h 271"/>
                <a:gd name="T8" fmla="*/ 96 w 257"/>
                <a:gd name="T9" fmla="*/ 73 h 271"/>
                <a:gd name="T10" fmla="*/ 119 w 257"/>
                <a:gd name="T11" fmla="*/ 58 h 271"/>
                <a:gd name="T12" fmla="*/ 149 w 257"/>
                <a:gd name="T13" fmla="*/ 47 h 271"/>
                <a:gd name="T14" fmla="*/ 180 w 257"/>
                <a:gd name="T15" fmla="*/ 52 h 271"/>
                <a:gd name="T16" fmla="*/ 193 w 257"/>
                <a:gd name="T17" fmla="*/ 61 h 271"/>
                <a:gd name="T18" fmla="*/ 240 w 257"/>
                <a:gd name="T19" fmla="*/ 102 h 271"/>
                <a:gd name="T20" fmla="*/ 251 w 257"/>
                <a:gd name="T21" fmla="*/ 181 h 271"/>
                <a:gd name="T22" fmla="*/ 240 w 257"/>
                <a:gd name="T23" fmla="*/ 274 h 271"/>
                <a:gd name="T24" fmla="*/ 220 w 257"/>
                <a:gd name="T25" fmla="*/ 308 h 271"/>
                <a:gd name="T26" fmla="*/ 189 w 257"/>
                <a:gd name="T27" fmla="*/ 337 h 271"/>
                <a:gd name="T28" fmla="*/ 140 w 257"/>
                <a:gd name="T29" fmla="*/ 352 h 271"/>
                <a:gd name="T30" fmla="*/ 90 w 257"/>
                <a:gd name="T31" fmla="*/ 349 h 271"/>
                <a:gd name="T32" fmla="*/ 50 w 257"/>
                <a:gd name="T33" fmla="*/ 323 h 271"/>
                <a:gd name="T34" fmla="*/ 37 w 257"/>
                <a:gd name="T35" fmla="*/ 287 h 271"/>
                <a:gd name="T36" fmla="*/ 39 w 257"/>
                <a:gd name="T37" fmla="*/ 232 h 271"/>
                <a:gd name="T38" fmla="*/ 64 w 257"/>
                <a:gd name="T39" fmla="*/ 198 h 271"/>
                <a:gd name="T40" fmla="*/ 110 w 257"/>
                <a:gd name="T41" fmla="*/ 198 h 271"/>
                <a:gd name="T42" fmla="*/ 114 w 257"/>
                <a:gd name="T43" fmla="*/ 201 h 271"/>
                <a:gd name="T44" fmla="*/ 114 w 257"/>
                <a:gd name="T45" fmla="*/ 201 h 271"/>
                <a:gd name="T46" fmla="*/ 114 w 257"/>
                <a:gd name="T47" fmla="*/ 201 h 271"/>
                <a:gd name="T48" fmla="*/ 123 w 257"/>
                <a:gd name="T49" fmla="*/ 215 h 271"/>
                <a:gd name="T50" fmla="*/ 121 w 257"/>
                <a:gd name="T51" fmla="*/ 238 h 271"/>
                <a:gd name="T52" fmla="*/ 108 w 257"/>
                <a:gd name="T53" fmla="*/ 259 h 271"/>
                <a:gd name="T54" fmla="*/ 108 w 257"/>
                <a:gd name="T55" fmla="*/ 284 h 271"/>
                <a:gd name="T56" fmla="*/ 126 w 257"/>
                <a:gd name="T57" fmla="*/ 293 h 271"/>
                <a:gd name="T58" fmla="*/ 154 w 257"/>
                <a:gd name="T59" fmla="*/ 259 h 271"/>
                <a:gd name="T60" fmla="*/ 156 w 257"/>
                <a:gd name="T61" fmla="*/ 203 h 271"/>
                <a:gd name="T62" fmla="*/ 133 w 257"/>
                <a:gd name="T63" fmla="*/ 163 h 271"/>
                <a:gd name="T64" fmla="*/ 90 w 257"/>
                <a:gd name="T65" fmla="*/ 145 h 271"/>
                <a:gd name="T66" fmla="*/ 55 w 257"/>
                <a:gd name="T67" fmla="*/ 154 h 271"/>
                <a:gd name="T68" fmla="*/ 15 w 257"/>
                <a:gd name="T69" fmla="*/ 192 h 271"/>
                <a:gd name="T70" fmla="*/ 0 w 257"/>
                <a:gd name="T71" fmla="*/ 274 h 271"/>
                <a:gd name="T72" fmla="*/ 15 w 257"/>
                <a:gd name="T73" fmla="*/ 346 h 271"/>
                <a:gd name="T74" fmla="*/ 59 w 257"/>
                <a:gd name="T75" fmla="*/ 386 h 271"/>
                <a:gd name="T76" fmla="*/ 121 w 257"/>
                <a:gd name="T77" fmla="*/ 401 h 271"/>
                <a:gd name="T78" fmla="*/ 187 w 257"/>
                <a:gd name="T79" fmla="*/ 389 h 271"/>
                <a:gd name="T80" fmla="*/ 235 w 257"/>
                <a:gd name="T81" fmla="*/ 358 h 271"/>
                <a:gd name="T82" fmla="*/ 266 w 257"/>
                <a:gd name="T83" fmla="*/ 308 h 271"/>
                <a:gd name="T84" fmla="*/ 281 w 257"/>
                <a:gd name="T85" fmla="*/ 247 h 271"/>
                <a:gd name="T86" fmla="*/ 286 w 257"/>
                <a:gd name="T87" fmla="*/ 139 h 271"/>
                <a:gd name="T88" fmla="*/ 240 w 257"/>
                <a:gd name="T89" fmla="*/ 38 h 2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7"/>
                <a:gd name="T136" fmla="*/ 0 h 271"/>
                <a:gd name="T137" fmla="*/ 257 w 257"/>
                <a:gd name="T138" fmla="*/ 271 h 2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7" h="271">
                  <a:moveTo>
                    <a:pt x="182" y="12"/>
                  </a:moveTo>
                  <a:lnTo>
                    <a:pt x="169" y="6"/>
                  </a:lnTo>
                  <a:lnTo>
                    <a:pt x="157" y="2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6" y="4"/>
                  </a:lnTo>
                  <a:lnTo>
                    <a:pt x="104" y="6"/>
                  </a:lnTo>
                  <a:lnTo>
                    <a:pt x="90" y="12"/>
                  </a:lnTo>
                  <a:lnTo>
                    <a:pt x="78" y="20"/>
                  </a:lnTo>
                  <a:lnTo>
                    <a:pt x="74" y="26"/>
                  </a:lnTo>
                  <a:lnTo>
                    <a:pt x="72" y="30"/>
                  </a:lnTo>
                  <a:lnTo>
                    <a:pt x="72" y="35"/>
                  </a:lnTo>
                  <a:lnTo>
                    <a:pt x="76" y="41"/>
                  </a:lnTo>
                  <a:lnTo>
                    <a:pt x="80" y="45"/>
                  </a:lnTo>
                  <a:lnTo>
                    <a:pt x="86" y="49"/>
                  </a:lnTo>
                  <a:lnTo>
                    <a:pt x="92" y="49"/>
                  </a:lnTo>
                  <a:lnTo>
                    <a:pt x="98" y="45"/>
                  </a:lnTo>
                  <a:lnTo>
                    <a:pt x="106" y="39"/>
                  </a:lnTo>
                  <a:lnTo>
                    <a:pt x="116" y="35"/>
                  </a:lnTo>
                  <a:lnTo>
                    <a:pt x="123" y="33"/>
                  </a:lnTo>
                  <a:lnTo>
                    <a:pt x="133" y="32"/>
                  </a:lnTo>
                  <a:lnTo>
                    <a:pt x="143" y="32"/>
                  </a:lnTo>
                  <a:lnTo>
                    <a:pt x="153" y="33"/>
                  </a:lnTo>
                  <a:lnTo>
                    <a:pt x="161" y="35"/>
                  </a:lnTo>
                  <a:lnTo>
                    <a:pt x="171" y="39"/>
                  </a:lnTo>
                  <a:lnTo>
                    <a:pt x="171" y="41"/>
                  </a:lnTo>
                  <a:lnTo>
                    <a:pt x="172" y="41"/>
                  </a:lnTo>
                  <a:lnTo>
                    <a:pt x="190" y="47"/>
                  </a:lnTo>
                  <a:lnTo>
                    <a:pt x="202" y="57"/>
                  </a:lnTo>
                  <a:lnTo>
                    <a:pt x="214" y="69"/>
                  </a:lnTo>
                  <a:lnTo>
                    <a:pt x="220" y="84"/>
                  </a:lnTo>
                  <a:lnTo>
                    <a:pt x="224" y="102"/>
                  </a:lnTo>
                  <a:lnTo>
                    <a:pt x="224" y="122"/>
                  </a:lnTo>
                  <a:lnTo>
                    <a:pt x="222" y="147"/>
                  </a:lnTo>
                  <a:lnTo>
                    <a:pt x="216" y="175"/>
                  </a:lnTo>
                  <a:lnTo>
                    <a:pt x="214" y="185"/>
                  </a:lnTo>
                  <a:lnTo>
                    <a:pt x="208" y="192"/>
                  </a:lnTo>
                  <a:lnTo>
                    <a:pt x="202" y="202"/>
                  </a:lnTo>
                  <a:lnTo>
                    <a:pt x="196" y="208"/>
                  </a:lnTo>
                  <a:lnTo>
                    <a:pt x="188" y="216"/>
                  </a:lnTo>
                  <a:lnTo>
                    <a:pt x="178" y="222"/>
                  </a:lnTo>
                  <a:lnTo>
                    <a:pt x="169" y="228"/>
                  </a:lnTo>
                  <a:lnTo>
                    <a:pt x="157" y="232"/>
                  </a:lnTo>
                  <a:lnTo>
                    <a:pt x="141" y="236"/>
                  </a:lnTo>
                  <a:lnTo>
                    <a:pt x="125" y="238"/>
                  </a:lnTo>
                  <a:lnTo>
                    <a:pt x="112" y="240"/>
                  </a:lnTo>
                  <a:lnTo>
                    <a:pt x="96" y="238"/>
                  </a:lnTo>
                  <a:lnTo>
                    <a:pt x="80" y="236"/>
                  </a:lnTo>
                  <a:lnTo>
                    <a:pt x="68" y="232"/>
                  </a:lnTo>
                  <a:lnTo>
                    <a:pt x="55" y="226"/>
                  </a:lnTo>
                  <a:lnTo>
                    <a:pt x="45" y="218"/>
                  </a:lnTo>
                  <a:lnTo>
                    <a:pt x="41" y="214"/>
                  </a:lnTo>
                  <a:lnTo>
                    <a:pt x="37" y="206"/>
                  </a:lnTo>
                  <a:lnTo>
                    <a:pt x="33" y="194"/>
                  </a:lnTo>
                  <a:lnTo>
                    <a:pt x="31" y="183"/>
                  </a:lnTo>
                  <a:lnTo>
                    <a:pt x="31" y="169"/>
                  </a:lnTo>
                  <a:lnTo>
                    <a:pt x="35" y="157"/>
                  </a:lnTo>
                  <a:lnTo>
                    <a:pt x="39" y="147"/>
                  </a:lnTo>
                  <a:lnTo>
                    <a:pt x="45" y="139"/>
                  </a:lnTo>
                  <a:lnTo>
                    <a:pt x="57" y="134"/>
                  </a:lnTo>
                  <a:lnTo>
                    <a:pt x="72" y="130"/>
                  </a:lnTo>
                  <a:lnTo>
                    <a:pt x="88" y="130"/>
                  </a:lnTo>
                  <a:lnTo>
                    <a:pt x="98" y="134"/>
                  </a:lnTo>
                  <a:lnTo>
                    <a:pt x="100" y="134"/>
                  </a:lnTo>
                  <a:lnTo>
                    <a:pt x="100" y="136"/>
                  </a:lnTo>
                  <a:lnTo>
                    <a:pt x="102" y="136"/>
                  </a:lnTo>
                  <a:lnTo>
                    <a:pt x="104" y="137"/>
                  </a:lnTo>
                  <a:lnTo>
                    <a:pt x="106" y="141"/>
                  </a:lnTo>
                  <a:lnTo>
                    <a:pt x="110" y="145"/>
                  </a:lnTo>
                  <a:lnTo>
                    <a:pt x="110" y="151"/>
                  </a:lnTo>
                  <a:lnTo>
                    <a:pt x="110" y="157"/>
                  </a:lnTo>
                  <a:lnTo>
                    <a:pt x="108" y="161"/>
                  </a:lnTo>
                  <a:lnTo>
                    <a:pt x="104" y="165"/>
                  </a:lnTo>
                  <a:lnTo>
                    <a:pt x="100" y="169"/>
                  </a:lnTo>
                  <a:lnTo>
                    <a:pt x="96" y="175"/>
                  </a:lnTo>
                  <a:lnTo>
                    <a:pt x="92" y="181"/>
                  </a:lnTo>
                  <a:lnTo>
                    <a:pt x="92" y="187"/>
                  </a:lnTo>
                  <a:lnTo>
                    <a:pt x="96" y="192"/>
                  </a:lnTo>
                  <a:lnTo>
                    <a:pt x="102" y="196"/>
                  </a:lnTo>
                  <a:lnTo>
                    <a:pt x="108" y="198"/>
                  </a:lnTo>
                  <a:lnTo>
                    <a:pt x="112" y="198"/>
                  </a:lnTo>
                  <a:lnTo>
                    <a:pt x="118" y="196"/>
                  </a:lnTo>
                  <a:lnTo>
                    <a:pt x="129" y="187"/>
                  </a:lnTo>
                  <a:lnTo>
                    <a:pt x="137" y="175"/>
                  </a:lnTo>
                  <a:lnTo>
                    <a:pt x="141" y="163"/>
                  </a:lnTo>
                  <a:lnTo>
                    <a:pt x="141" y="149"/>
                  </a:lnTo>
                  <a:lnTo>
                    <a:pt x="139" y="137"/>
                  </a:lnTo>
                  <a:lnTo>
                    <a:pt x="135" y="126"/>
                  </a:lnTo>
                  <a:lnTo>
                    <a:pt x="127" y="118"/>
                  </a:lnTo>
                  <a:lnTo>
                    <a:pt x="119" y="110"/>
                  </a:lnTo>
                  <a:lnTo>
                    <a:pt x="108" y="102"/>
                  </a:lnTo>
                  <a:lnTo>
                    <a:pt x="94" y="98"/>
                  </a:lnTo>
                  <a:lnTo>
                    <a:pt x="80" y="98"/>
                  </a:lnTo>
                  <a:lnTo>
                    <a:pt x="70" y="98"/>
                  </a:lnTo>
                  <a:lnTo>
                    <a:pt x="63" y="100"/>
                  </a:lnTo>
                  <a:lnTo>
                    <a:pt x="49" y="104"/>
                  </a:lnTo>
                  <a:lnTo>
                    <a:pt x="35" y="108"/>
                  </a:lnTo>
                  <a:lnTo>
                    <a:pt x="23" y="116"/>
                  </a:lnTo>
                  <a:lnTo>
                    <a:pt x="13" y="130"/>
                  </a:lnTo>
                  <a:lnTo>
                    <a:pt x="6" y="147"/>
                  </a:lnTo>
                  <a:lnTo>
                    <a:pt x="0" y="165"/>
                  </a:lnTo>
                  <a:lnTo>
                    <a:pt x="0" y="185"/>
                  </a:lnTo>
                  <a:lnTo>
                    <a:pt x="2" y="202"/>
                  </a:lnTo>
                  <a:lnTo>
                    <a:pt x="8" y="220"/>
                  </a:lnTo>
                  <a:lnTo>
                    <a:pt x="13" y="234"/>
                  </a:lnTo>
                  <a:lnTo>
                    <a:pt x="23" y="243"/>
                  </a:lnTo>
                  <a:lnTo>
                    <a:pt x="37" y="253"/>
                  </a:lnTo>
                  <a:lnTo>
                    <a:pt x="53" y="261"/>
                  </a:lnTo>
                  <a:lnTo>
                    <a:pt x="70" y="265"/>
                  </a:lnTo>
                  <a:lnTo>
                    <a:pt x="90" y="269"/>
                  </a:lnTo>
                  <a:lnTo>
                    <a:pt x="108" y="271"/>
                  </a:lnTo>
                  <a:lnTo>
                    <a:pt x="127" y="271"/>
                  </a:lnTo>
                  <a:lnTo>
                    <a:pt x="147" y="267"/>
                  </a:lnTo>
                  <a:lnTo>
                    <a:pt x="167" y="263"/>
                  </a:lnTo>
                  <a:lnTo>
                    <a:pt x="182" y="257"/>
                  </a:lnTo>
                  <a:lnTo>
                    <a:pt x="196" y="249"/>
                  </a:lnTo>
                  <a:lnTo>
                    <a:pt x="210" y="242"/>
                  </a:lnTo>
                  <a:lnTo>
                    <a:pt x="220" y="232"/>
                  </a:lnTo>
                  <a:lnTo>
                    <a:pt x="229" y="220"/>
                  </a:lnTo>
                  <a:lnTo>
                    <a:pt x="237" y="208"/>
                  </a:lnTo>
                  <a:lnTo>
                    <a:pt x="243" y="196"/>
                  </a:lnTo>
                  <a:lnTo>
                    <a:pt x="247" y="183"/>
                  </a:lnTo>
                  <a:lnTo>
                    <a:pt x="251" y="167"/>
                  </a:lnTo>
                  <a:lnTo>
                    <a:pt x="255" y="145"/>
                  </a:lnTo>
                  <a:lnTo>
                    <a:pt x="257" y="122"/>
                  </a:lnTo>
                  <a:lnTo>
                    <a:pt x="255" y="94"/>
                  </a:lnTo>
                  <a:lnTo>
                    <a:pt x="247" y="69"/>
                  </a:lnTo>
                  <a:lnTo>
                    <a:pt x="235" y="45"/>
                  </a:lnTo>
                  <a:lnTo>
                    <a:pt x="214" y="26"/>
                  </a:lnTo>
                  <a:lnTo>
                    <a:pt x="182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8" name="Freeform 45"/>
            <p:cNvSpPr>
              <a:spLocks/>
            </p:cNvSpPr>
            <p:nvPr/>
          </p:nvSpPr>
          <p:spPr bwMode="auto">
            <a:xfrm>
              <a:off x="2626" y="4164"/>
              <a:ext cx="326" cy="538"/>
            </a:xfrm>
            <a:custGeom>
              <a:avLst/>
              <a:gdLst>
                <a:gd name="T0" fmla="*/ 258 w 291"/>
                <a:gd name="T1" fmla="*/ 230 h 363"/>
                <a:gd name="T2" fmla="*/ 240 w 291"/>
                <a:gd name="T3" fmla="*/ 218 h 363"/>
                <a:gd name="T4" fmla="*/ 220 w 291"/>
                <a:gd name="T5" fmla="*/ 212 h 363"/>
                <a:gd name="T6" fmla="*/ 201 w 291"/>
                <a:gd name="T7" fmla="*/ 212 h 363"/>
                <a:gd name="T8" fmla="*/ 171 w 291"/>
                <a:gd name="T9" fmla="*/ 221 h 363"/>
                <a:gd name="T10" fmla="*/ 143 w 291"/>
                <a:gd name="T11" fmla="*/ 249 h 363"/>
                <a:gd name="T12" fmla="*/ 123 w 291"/>
                <a:gd name="T13" fmla="*/ 305 h 363"/>
                <a:gd name="T14" fmla="*/ 134 w 291"/>
                <a:gd name="T15" fmla="*/ 372 h 363"/>
                <a:gd name="T16" fmla="*/ 152 w 291"/>
                <a:gd name="T17" fmla="*/ 397 h 363"/>
                <a:gd name="T18" fmla="*/ 162 w 291"/>
                <a:gd name="T19" fmla="*/ 400 h 363"/>
                <a:gd name="T20" fmla="*/ 174 w 291"/>
                <a:gd name="T21" fmla="*/ 387 h 363"/>
                <a:gd name="T22" fmla="*/ 176 w 291"/>
                <a:gd name="T23" fmla="*/ 369 h 363"/>
                <a:gd name="T24" fmla="*/ 171 w 291"/>
                <a:gd name="T25" fmla="*/ 360 h 363"/>
                <a:gd name="T26" fmla="*/ 160 w 291"/>
                <a:gd name="T27" fmla="*/ 336 h 363"/>
                <a:gd name="T28" fmla="*/ 165 w 291"/>
                <a:gd name="T29" fmla="*/ 290 h 363"/>
                <a:gd name="T30" fmla="*/ 180 w 291"/>
                <a:gd name="T31" fmla="*/ 270 h 363"/>
                <a:gd name="T32" fmla="*/ 196 w 291"/>
                <a:gd name="T33" fmla="*/ 261 h 363"/>
                <a:gd name="T34" fmla="*/ 222 w 291"/>
                <a:gd name="T35" fmla="*/ 261 h 363"/>
                <a:gd name="T36" fmla="*/ 244 w 291"/>
                <a:gd name="T37" fmla="*/ 273 h 363"/>
                <a:gd name="T38" fmla="*/ 279 w 291"/>
                <a:gd name="T39" fmla="*/ 328 h 363"/>
                <a:gd name="T40" fmla="*/ 290 w 291"/>
                <a:gd name="T41" fmla="*/ 403 h 363"/>
                <a:gd name="T42" fmla="*/ 274 w 291"/>
                <a:gd name="T43" fmla="*/ 445 h 363"/>
                <a:gd name="T44" fmla="*/ 242 w 291"/>
                <a:gd name="T45" fmla="*/ 473 h 363"/>
                <a:gd name="T46" fmla="*/ 209 w 291"/>
                <a:gd name="T47" fmla="*/ 485 h 363"/>
                <a:gd name="T48" fmla="*/ 174 w 291"/>
                <a:gd name="T49" fmla="*/ 488 h 363"/>
                <a:gd name="T50" fmla="*/ 139 w 291"/>
                <a:gd name="T51" fmla="*/ 485 h 363"/>
                <a:gd name="T52" fmla="*/ 105 w 291"/>
                <a:gd name="T53" fmla="*/ 470 h 363"/>
                <a:gd name="T54" fmla="*/ 73 w 291"/>
                <a:gd name="T55" fmla="*/ 445 h 363"/>
                <a:gd name="T56" fmla="*/ 44 w 291"/>
                <a:gd name="T57" fmla="*/ 397 h 363"/>
                <a:gd name="T58" fmla="*/ 35 w 291"/>
                <a:gd name="T59" fmla="*/ 273 h 363"/>
                <a:gd name="T60" fmla="*/ 64 w 291"/>
                <a:gd name="T61" fmla="*/ 148 h 363"/>
                <a:gd name="T62" fmla="*/ 80 w 291"/>
                <a:gd name="T63" fmla="*/ 119 h 363"/>
                <a:gd name="T64" fmla="*/ 101 w 291"/>
                <a:gd name="T65" fmla="*/ 86 h 363"/>
                <a:gd name="T66" fmla="*/ 132 w 291"/>
                <a:gd name="T67" fmla="*/ 64 h 363"/>
                <a:gd name="T68" fmla="*/ 169 w 291"/>
                <a:gd name="T69" fmla="*/ 46 h 363"/>
                <a:gd name="T70" fmla="*/ 180 w 291"/>
                <a:gd name="T71" fmla="*/ 37 h 363"/>
                <a:gd name="T72" fmla="*/ 183 w 291"/>
                <a:gd name="T73" fmla="*/ 19 h 363"/>
                <a:gd name="T74" fmla="*/ 176 w 291"/>
                <a:gd name="T75" fmla="*/ 1 h 363"/>
                <a:gd name="T76" fmla="*/ 162 w 291"/>
                <a:gd name="T77" fmla="*/ 0 h 363"/>
                <a:gd name="T78" fmla="*/ 123 w 291"/>
                <a:gd name="T79" fmla="*/ 13 h 363"/>
                <a:gd name="T80" fmla="*/ 89 w 291"/>
                <a:gd name="T81" fmla="*/ 40 h 363"/>
                <a:gd name="T82" fmla="*/ 57 w 291"/>
                <a:gd name="T83" fmla="*/ 77 h 363"/>
                <a:gd name="T84" fmla="*/ 32 w 291"/>
                <a:gd name="T85" fmla="*/ 124 h 363"/>
                <a:gd name="T86" fmla="*/ 0 w 291"/>
                <a:gd name="T87" fmla="*/ 267 h 363"/>
                <a:gd name="T88" fmla="*/ 11 w 291"/>
                <a:gd name="T89" fmla="*/ 415 h 363"/>
                <a:gd name="T90" fmla="*/ 25 w 291"/>
                <a:gd name="T91" fmla="*/ 448 h 363"/>
                <a:gd name="T92" fmla="*/ 41 w 291"/>
                <a:gd name="T93" fmla="*/ 473 h 363"/>
                <a:gd name="T94" fmla="*/ 64 w 291"/>
                <a:gd name="T95" fmla="*/ 497 h 363"/>
                <a:gd name="T96" fmla="*/ 92 w 291"/>
                <a:gd name="T97" fmla="*/ 514 h 363"/>
                <a:gd name="T98" fmla="*/ 132 w 291"/>
                <a:gd name="T99" fmla="*/ 532 h 363"/>
                <a:gd name="T100" fmla="*/ 176 w 291"/>
                <a:gd name="T101" fmla="*/ 538 h 363"/>
                <a:gd name="T102" fmla="*/ 217 w 291"/>
                <a:gd name="T103" fmla="*/ 532 h 363"/>
                <a:gd name="T104" fmla="*/ 258 w 291"/>
                <a:gd name="T105" fmla="*/ 517 h 363"/>
                <a:gd name="T106" fmla="*/ 283 w 291"/>
                <a:gd name="T107" fmla="*/ 499 h 363"/>
                <a:gd name="T108" fmla="*/ 306 w 291"/>
                <a:gd name="T109" fmla="*/ 473 h 363"/>
                <a:gd name="T110" fmla="*/ 319 w 291"/>
                <a:gd name="T111" fmla="*/ 445 h 363"/>
                <a:gd name="T112" fmla="*/ 326 w 291"/>
                <a:gd name="T113" fmla="*/ 409 h 363"/>
                <a:gd name="T114" fmla="*/ 324 w 291"/>
                <a:gd name="T115" fmla="*/ 357 h 363"/>
                <a:gd name="T116" fmla="*/ 313 w 291"/>
                <a:gd name="T117" fmla="*/ 308 h 363"/>
                <a:gd name="T118" fmla="*/ 290 w 291"/>
                <a:gd name="T119" fmla="*/ 264 h 363"/>
                <a:gd name="T120" fmla="*/ 267 w 291"/>
                <a:gd name="T121" fmla="*/ 234 h 3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1"/>
                <a:gd name="T184" fmla="*/ 0 h 363"/>
                <a:gd name="T185" fmla="*/ 291 w 291"/>
                <a:gd name="T186" fmla="*/ 363 h 3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1" h="363">
                  <a:moveTo>
                    <a:pt x="238" y="158"/>
                  </a:moveTo>
                  <a:lnTo>
                    <a:pt x="230" y="155"/>
                  </a:lnTo>
                  <a:lnTo>
                    <a:pt x="222" y="151"/>
                  </a:lnTo>
                  <a:lnTo>
                    <a:pt x="214" y="147"/>
                  </a:lnTo>
                  <a:lnTo>
                    <a:pt x="206" y="145"/>
                  </a:lnTo>
                  <a:lnTo>
                    <a:pt x="196" y="143"/>
                  </a:lnTo>
                  <a:lnTo>
                    <a:pt x="187" y="143"/>
                  </a:lnTo>
                  <a:lnTo>
                    <a:pt x="179" y="143"/>
                  </a:lnTo>
                  <a:lnTo>
                    <a:pt x="169" y="145"/>
                  </a:lnTo>
                  <a:lnTo>
                    <a:pt x="153" y="149"/>
                  </a:lnTo>
                  <a:lnTo>
                    <a:pt x="139" y="157"/>
                  </a:lnTo>
                  <a:lnTo>
                    <a:pt x="128" y="168"/>
                  </a:lnTo>
                  <a:lnTo>
                    <a:pt x="118" y="180"/>
                  </a:lnTo>
                  <a:lnTo>
                    <a:pt x="110" y="206"/>
                  </a:lnTo>
                  <a:lnTo>
                    <a:pt x="112" y="231"/>
                  </a:lnTo>
                  <a:lnTo>
                    <a:pt x="120" y="251"/>
                  </a:lnTo>
                  <a:lnTo>
                    <a:pt x="130" y="264"/>
                  </a:lnTo>
                  <a:lnTo>
                    <a:pt x="136" y="268"/>
                  </a:lnTo>
                  <a:lnTo>
                    <a:pt x="141" y="270"/>
                  </a:lnTo>
                  <a:lnTo>
                    <a:pt x="145" y="270"/>
                  </a:lnTo>
                  <a:lnTo>
                    <a:pt x="151" y="266"/>
                  </a:lnTo>
                  <a:lnTo>
                    <a:pt x="155" y="261"/>
                  </a:lnTo>
                  <a:lnTo>
                    <a:pt x="157" y="255"/>
                  </a:lnTo>
                  <a:lnTo>
                    <a:pt x="157" y="249"/>
                  </a:lnTo>
                  <a:lnTo>
                    <a:pt x="153" y="243"/>
                  </a:lnTo>
                  <a:lnTo>
                    <a:pt x="149" y="239"/>
                  </a:lnTo>
                  <a:lnTo>
                    <a:pt x="143" y="227"/>
                  </a:lnTo>
                  <a:lnTo>
                    <a:pt x="141" y="213"/>
                  </a:lnTo>
                  <a:lnTo>
                    <a:pt x="147" y="196"/>
                  </a:lnTo>
                  <a:lnTo>
                    <a:pt x="153" y="188"/>
                  </a:lnTo>
                  <a:lnTo>
                    <a:pt x="161" y="182"/>
                  </a:lnTo>
                  <a:lnTo>
                    <a:pt x="169" y="178"/>
                  </a:lnTo>
                  <a:lnTo>
                    <a:pt x="175" y="176"/>
                  </a:lnTo>
                  <a:lnTo>
                    <a:pt x="187" y="174"/>
                  </a:lnTo>
                  <a:lnTo>
                    <a:pt x="198" y="176"/>
                  </a:lnTo>
                  <a:lnTo>
                    <a:pt x="210" y="178"/>
                  </a:lnTo>
                  <a:lnTo>
                    <a:pt x="218" y="184"/>
                  </a:lnTo>
                  <a:lnTo>
                    <a:pt x="236" y="200"/>
                  </a:lnTo>
                  <a:lnTo>
                    <a:pt x="249" y="221"/>
                  </a:lnTo>
                  <a:lnTo>
                    <a:pt x="257" y="245"/>
                  </a:lnTo>
                  <a:lnTo>
                    <a:pt x="259" y="272"/>
                  </a:lnTo>
                  <a:lnTo>
                    <a:pt x="255" y="288"/>
                  </a:lnTo>
                  <a:lnTo>
                    <a:pt x="245" y="300"/>
                  </a:lnTo>
                  <a:lnTo>
                    <a:pt x="234" y="312"/>
                  </a:lnTo>
                  <a:lnTo>
                    <a:pt x="216" y="319"/>
                  </a:lnTo>
                  <a:lnTo>
                    <a:pt x="202" y="325"/>
                  </a:lnTo>
                  <a:lnTo>
                    <a:pt x="187" y="327"/>
                  </a:lnTo>
                  <a:lnTo>
                    <a:pt x="171" y="329"/>
                  </a:lnTo>
                  <a:lnTo>
                    <a:pt x="155" y="329"/>
                  </a:lnTo>
                  <a:lnTo>
                    <a:pt x="139" y="329"/>
                  </a:lnTo>
                  <a:lnTo>
                    <a:pt x="124" y="327"/>
                  </a:lnTo>
                  <a:lnTo>
                    <a:pt x="108" y="323"/>
                  </a:lnTo>
                  <a:lnTo>
                    <a:pt x="94" y="317"/>
                  </a:lnTo>
                  <a:lnTo>
                    <a:pt x="81" y="310"/>
                  </a:lnTo>
                  <a:lnTo>
                    <a:pt x="65" y="300"/>
                  </a:lnTo>
                  <a:lnTo>
                    <a:pt x="51" y="286"/>
                  </a:lnTo>
                  <a:lnTo>
                    <a:pt x="39" y="268"/>
                  </a:lnTo>
                  <a:lnTo>
                    <a:pt x="31" y="227"/>
                  </a:lnTo>
                  <a:lnTo>
                    <a:pt x="31" y="184"/>
                  </a:lnTo>
                  <a:lnTo>
                    <a:pt x="39" y="139"/>
                  </a:lnTo>
                  <a:lnTo>
                    <a:pt x="57" y="100"/>
                  </a:lnTo>
                  <a:lnTo>
                    <a:pt x="63" y="90"/>
                  </a:lnTo>
                  <a:lnTo>
                    <a:pt x="71" y="80"/>
                  </a:lnTo>
                  <a:lnTo>
                    <a:pt x="81" y="70"/>
                  </a:lnTo>
                  <a:lnTo>
                    <a:pt x="90" y="58"/>
                  </a:lnTo>
                  <a:lnTo>
                    <a:pt x="102" y="51"/>
                  </a:lnTo>
                  <a:lnTo>
                    <a:pt x="118" y="43"/>
                  </a:lnTo>
                  <a:lnTo>
                    <a:pt x="134" y="35"/>
                  </a:lnTo>
                  <a:lnTo>
                    <a:pt x="151" y="31"/>
                  </a:lnTo>
                  <a:lnTo>
                    <a:pt x="157" y="29"/>
                  </a:lnTo>
                  <a:lnTo>
                    <a:pt x="161" y="25"/>
                  </a:lnTo>
                  <a:lnTo>
                    <a:pt x="163" y="19"/>
                  </a:lnTo>
                  <a:lnTo>
                    <a:pt x="163" y="13"/>
                  </a:lnTo>
                  <a:lnTo>
                    <a:pt x="161" y="7"/>
                  </a:lnTo>
                  <a:lnTo>
                    <a:pt x="157" y="1"/>
                  </a:lnTo>
                  <a:lnTo>
                    <a:pt x="151" y="0"/>
                  </a:lnTo>
                  <a:lnTo>
                    <a:pt x="145" y="0"/>
                  </a:lnTo>
                  <a:lnTo>
                    <a:pt x="128" y="3"/>
                  </a:lnTo>
                  <a:lnTo>
                    <a:pt x="110" y="9"/>
                  </a:lnTo>
                  <a:lnTo>
                    <a:pt x="94" y="17"/>
                  </a:lnTo>
                  <a:lnTo>
                    <a:pt x="79" y="27"/>
                  </a:lnTo>
                  <a:lnTo>
                    <a:pt x="65" y="39"/>
                  </a:lnTo>
                  <a:lnTo>
                    <a:pt x="51" y="52"/>
                  </a:lnTo>
                  <a:lnTo>
                    <a:pt x="39" y="66"/>
                  </a:lnTo>
                  <a:lnTo>
                    <a:pt x="29" y="84"/>
                  </a:lnTo>
                  <a:lnTo>
                    <a:pt x="10" y="129"/>
                  </a:lnTo>
                  <a:lnTo>
                    <a:pt x="0" y="180"/>
                  </a:lnTo>
                  <a:lnTo>
                    <a:pt x="0" y="231"/>
                  </a:lnTo>
                  <a:lnTo>
                    <a:pt x="10" y="280"/>
                  </a:lnTo>
                  <a:lnTo>
                    <a:pt x="16" y="290"/>
                  </a:lnTo>
                  <a:lnTo>
                    <a:pt x="22" y="302"/>
                  </a:lnTo>
                  <a:lnTo>
                    <a:pt x="29" y="312"/>
                  </a:lnTo>
                  <a:lnTo>
                    <a:pt x="37" y="319"/>
                  </a:lnTo>
                  <a:lnTo>
                    <a:pt x="47" y="327"/>
                  </a:lnTo>
                  <a:lnTo>
                    <a:pt x="57" y="335"/>
                  </a:lnTo>
                  <a:lnTo>
                    <a:pt x="69" y="341"/>
                  </a:lnTo>
                  <a:lnTo>
                    <a:pt x="82" y="347"/>
                  </a:lnTo>
                  <a:lnTo>
                    <a:pt x="100" y="353"/>
                  </a:lnTo>
                  <a:lnTo>
                    <a:pt x="118" y="359"/>
                  </a:lnTo>
                  <a:lnTo>
                    <a:pt x="137" y="361"/>
                  </a:lnTo>
                  <a:lnTo>
                    <a:pt x="157" y="363"/>
                  </a:lnTo>
                  <a:lnTo>
                    <a:pt x="175" y="361"/>
                  </a:lnTo>
                  <a:lnTo>
                    <a:pt x="194" y="359"/>
                  </a:lnTo>
                  <a:lnTo>
                    <a:pt x="212" y="355"/>
                  </a:lnTo>
                  <a:lnTo>
                    <a:pt x="230" y="349"/>
                  </a:lnTo>
                  <a:lnTo>
                    <a:pt x="242" y="343"/>
                  </a:lnTo>
                  <a:lnTo>
                    <a:pt x="253" y="337"/>
                  </a:lnTo>
                  <a:lnTo>
                    <a:pt x="263" y="327"/>
                  </a:lnTo>
                  <a:lnTo>
                    <a:pt x="273" y="319"/>
                  </a:lnTo>
                  <a:lnTo>
                    <a:pt x="279" y="310"/>
                  </a:lnTo>
                  <a:lnTo>
                    <a:pt x="285" y="300"/>
                  </a:lnTo>
                  <a:lnTo>
                    <a:pt x="289" y="288"/>
                  </a:lnTo>
                  <a:lnTo>
                    <a:pt x="291" y="276"/>
                  </a:lnTo>
                  <a:lnTo>
                    <a:pt x="291" y="259"/>
                  </a:lnTo>
                  <a:lnTo>
                    <a:pt x="289" y="241"/>
                  </a:lnTo>
                  <a:lnTo>
                    <a:pt x="285" y="223"/>
                  </a:lnTo>
                  <a:lnTo>
                    <a:pt x="279" y="208"/>
                  </a:lnTo>
                  <a:lnTo>
                    <a:pt x="269" y="192"/>
                  </a:lnTo>
                  <a:lnTo>
                    <a:pt x="259" y="178"/>
                  </a:lnTo>
                  <a:lnTo>
                    <a:pt x="249" y="168"/>
                  </a:lnTo>
                  <a:lnTo>
                    <a:pt x="238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9" name="Freeform 46"/>
            <p:cNvSpPr>
              <a:spLocks/>
            </p:cNvSpPr>
            <p:nvPr/>
          </p:nvSpPr>
          <p:spPr bwMode="auto">
            <a:xfrm>
              <a:off x="2237" y="3800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5 w 55"/>
                <a:gd name="T11" fmla="*/ 78 h 55"/>
                <a:gd name="T12" fmla="*/ 54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4 h 55"/>
                <a:gd name="T20" fmla="*/ 54 w 55"/>
                <a:gd name="T21" fmla="*/ 12 h 55"/>
                <a:gd name="T22" fmla="*/ 45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0" name="Freeform 47"/>
            <p:cNvSpPr>
              <a:spLocks/>
            </p:cNvSpPr>
            <p:nvPr/>
          </p:nvSpPr>
          <p:spPr bwMode="auto">
            <a:xfrm>
              <a:off x="1770" y="450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1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1" name="Freeform 48"/>
            <p:cNvSpPr>
              <a:spLocks/>
            </p:cNvSpPr>
            <p:nvPr/>
          </p:nvSpPr>
          <p:spPr bwMode="auto">
            <a:xfrm>
              <a:off x="865" y="4542"/>
              <a:ext cx="61" cy="79"/>
            </a:xfrm>
            <a:custGeom>
              <a:avLst/>
              <a:gdLst>
                <a:gd name="T0" fmla="*/ 0 w 55"/>
                <a:gd name="T1" fmla="*/ 40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1 w 55"/>
                <a:gd name="T9" fmla="*/ 79 h 53"/>
                <a:gd name="T10" fmla="*/ 43 w 55"/>
                <a:gd name="T11" fmla="*/ 76 h 53"/>
                <a:gd name="T12" fmla="*/ 52 w 55"/>
                <a:gd name="T13" fmla="*/ 67 h 53"/>
                <a:gd name="T14" fmla="*/ 59 w 55"/>
                <a:gd name="T15" fmla="*/ 55 h 53"/>
                <a:gd name="T16" fmla="*/ 61 w 55"/>
                <a:gd name="T17" fmla="*/ 40 h 53"/>
                <a:gd name="T18" fmla="*/ 59 w 55"/>
                <a:gd name="T19" fmla="*/ 22 h 53"/>
                <a:gd name="T20" fmla="*/ 52 w 55"/>
                <a:gd name="T21" fmla="*/ 12 h 53"/>
                <a:gd name="T22" fmla="*/ 43 w 55"/>
                <a:gd name="T23" fmla="*/ 3 h 53"/>
                <a:gd name="T24" fmla="*/ 31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2 h 53"/>
                <a:gd name="T32" fmla="*/ 0 w 55"/>
                <a:gd name="T33" fmla="*/ 40 h 53"/>
                <a:gd name="T34" fmla="*/ 0 w 55"/>
                <a:gd name="T35" fmla="*/ 40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7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5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2" name="Freeform 49"/>
            <p:cNvSpPr>
              <a:spLocks/>
            </p:cNvSpPr>
            <p:nvPr/>
          </p:nvSpPr>
          <p:spPr bwMode="auto">
            <a:xfrm>
              <a:off x="3265" y="4727"/>
              <a:ext cx="59" cy="79"/>
            </a:xfrm>
            <a:custGeom>
              <a:avLst/>
              <a:gdLst>
                <a:gd name="T0" fmla="*/ 0 w 53"/>
                <a:gd name="T1" fmla="*/ 39 h 53"/>
                <a:gd name="T2" fmla="*/ 2 w 53"/>
                <a:gd name="T3" fmla="*/ 57 h 53"/>
                <a:gd name="T4" fmla="*/ 9 w 53"/>
                <a:gd name="T5" fmla="*/ 67 h 53"/>
                <a:gd name="T6" fmla="*/ 18 w 53"/>
                <a:gd name="T7" fmla="*/ 76 h 53"/>
                <a:gd name="T8" fmla="*/ 31 w 53"/>
                <a:gd name="T9" fmla="*/ 79 h 53"/>
                <a:gd name="T10" fmla="*/ 42 w 53"/>
                <a:gd name="T11" fmla="*/ 76 h 53"/>
                <a:gd name="T12" fmla="*/ 51 w 53"/>
                <a:gd name="T13" fmla="*/ 67 h 53"/>
                <a:gd name="T14" fmla="*/ 57 w 53"/>
                <a:gd name="T15" fmla="*/ 57 h 53"/>
                <a:gd name="T16" fmla="*/ 59 w 53"/>
                <a:gd name="T17" fmla="*/ 39 h 53"/>
                <a:gd name="T18" fmla="*/ 57 w 53"/>
                <a:gd name="T19" fmla="*/ 24 h 53"/>
                <a:gd name="T20" fmla="*/ 51 w 53"/>
                <a:gd name="T21" fmla="*/ 12 h 53"/>
                <a:gd name="T22" fmla="*/ 42 w 53"/>
                <a:gd name="T23" fmla="*/ 3 h 53"/>
                <a:gd name="T24" fmla="*/ 31 w 53"/>
                <a:gd name="T25" fmla="*/ 0 h 53"/>
                <a:gd name="T26" fmla="*/ 18 w 53"/>
                <a:gd name="T27" fmla="*/ 3 h 53"/>
                <a:gd name="T28" fmla="*/ 9 w 53"/>
                <a:gd name="T29" fmla="*/ 12 h 53"/>
                <a:gd name="T30" fmla="*/ 2 w 53"/>
                <a:gd name="T31" fmla="*/ 24 h 53"/>
                <a:gd name="T32" fmla="*/ 0 w 53"/>
                <a:gd name="T33" fmla="*/ 39 h 53"/>
                <a:gd name="T34" fmla="*/ 0 w 53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3"/>
                <a:gd name="T56" fmla="*/ 53 w 53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3">
                  <a:moveTo>
                    <a:pt x="0" y="26"/>
                  </a:moveTo>
                  <a:lnTo>
                    <a:pt x="2" y="38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8" y="51"/>
                  </a:lnTo>
                  <a:lnTo>
                    <a:pt x="46" y="45"/>
                  </a:lnTo>
                  <a:lnTo>
                    <a:pt x="51" y="38"/>
                  </a:lnTo>
                  <a:lnTo>
                    <a:pt x="53" y="26"/>
                  </a:lnTo>
                  <a:lnTo>
                    <a:pt x="51" y="16"/>
                  </a:lnTo>
                  <a:lnTo>
                    <a:pt x="46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3" name="Freeform 50"/>
            <p:cNvSpPr>
              <a:spLocks/>
            </p:cNvSpPr>
            <p:nvPr/>
          </p:nvSpPr>
          <p:spPr bwMode="auto">
            <a:xfrm>
              <a:off x="2045" y="4673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8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8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7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4" name="Freeform 51"/>
            <p:cNvSpPr>
              <a:spLocks/>
            </p:cNvSpPr>
            <p:nvPr/>
          </p:nvSpPr>
          <p:spPr bwMode="auto">
            <a:xfrm>
              <a:off x="1071" y="4196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5" name="Freeform 52"/>
            <p:cNvSpPr>
              <a:spLocks/>
            </p:cNvSpPr>
            <p:nvPr/>
          </p:nvSpPr>
          <p:spPr bwMode="auto">
            <a:xfrm>
              <a:off x="357" y="703"/>
              <a:ext cx="3606" cy="968"/>
            </a:xfrm>
            <a:custGeom>
              <a:avLst/>
              <a:gdLst>
                <a:gd name="T0" fmla="*/ 3007 w 2733"/>
                <a:gd name="T1" fmla="*/ 1895 h 2897"/>
                <a:gd name="T2" fmla="*/ 2980 w 2733"/>
                <a:gd name="T3" fmla="*/ 1678 h 2897"/>
                <a:gd name="T4" fmla="*/ 3044 w 2733"/>
                <a:gd name="T5" fmla="*/ 1467 h 2897"/>
                <a:gd name="T6" fmla="*/ 3036 w 2733"/>
                <a:gd name="T7" fmla="*/ 1231 h 2897"/>
                <a:gd name="T8" fmla="*/ 2984 w 2733"/>
                <a:gd name="T9" fmla="*/ 1033 h 2897"/>
                <a:gd name="T10" fmla="*/ 2995 w 2733"/>
                <a:gd name="T11" fmla="*/ 655 h 2897"/>
                <a:gd name="T12" fmla="*/ 2927 w 2733"/>
                <a:gd name="T13" fmla="*/ 480 h 2897"/>
                <a:gd name="T14" fmla="*/ 2982 w 2733"/>
                <a:gd name="T15" fmla="*/ 243 h 2897"/>
                <a:gd name="T16" fmla="*/ 2982 w 2733"/>
                <a:gd name="T17" fmla="*/ 69 h 2897"/>
                <a:gd name="T18" fmla="*/ 2842 w 2733"/>
                <a:gd name="T19" fmla="*/ 9 h 2897"/>
                <a:gd name="T20" fmla="*/ 2710 w 2733"/>
                <a:gd name="T21" fmla="*/ 7 h 2897"/>
                <a:gd name="T22" fmla="*/ 2537 w 2733"/>
                <a:gd name="T23" fmla="*/ 21 h 2897"/>
                <a:gd name="T24" fmla="*/ 2346 w 2733"/>
                <a:gd name="T25" fmla="*/ 30 h 2897"/>
                <a:gd name="T26" fmla="*/ 2223 w 2733"/>
                <a:gd name="T27" fmla="*/ 46 h 2897"/>
                <a:gd name="T28" fmla="*/ 2082 w 2733"/>
                <a:gd name="T29" fmla="*/ 62 h 2897"/>
                <a:gd name="T30" fmla="*/ 1883 w 2733"/>
                <a:gd name="T31" fmla="*/ 58 h 2897"/>
                <a:gd name="T32" fmla="*/ 1753 w 2733"/>
                <a:gd name="T33" fmla="*/ 35 h 2897"/>
                <a:gd name="T34" fmla="*/ 1621 w 2733"/>
                <a:gd name="T35" fmla="*/ 13 h 2897"/>
                <a:gd name="T36" fmla="*/ 1421 w 2733"/>
                <a:gd name="T37" fmla="*/ 11 h 2897"/>
                <a:gd name="T38" fmla="*/ 1281 w 2733"/>
                <a:gd name="T39" fmla="*/ 49 h 2897"/>
                <a:gd name="T40" fmla="*/ 1155 w 2733"/>
                <a:gd name="T41" fmla="*/ 94 h 2897"/>
                <a:gd name="T42" fmla="*/ 962 w 2733"/>
                <a:gd name="T43" fmla="*/ 109 h 2897"/>
                <a:gd name="T44" fmla="*/ 805 w 2733"/>
                <a:gd name="T45" fmla="*/ 81 h 2897"/>
                <a:gd name="T46" fmla="*/ 687 w 2733"/>
                <a:gd name="T47" fmla="*/ 42 h 2897"/>
                <a:gd name="T48" fmla="*/ 513 w 2733"/>
                <a:gd name="T49" fmla="*/ 21 h 2897"/>
                <a:gd name="T50" fmla="*/ 351 w 2733"/>
                <a:gd name="T51" fmla="*/ 9 h 2897"/>
                <a:gd name="T52" fmla="*/ 263 w 2733"/>
                <a:gd name="T53" fmla="*/ 1 h 2897"/>
                <a:gd name="T54" fmla="*/ 162 w 2733"/>
                <a:gd name="T55" fmla="*/ 45 h 2897"/>
                <a:gd name="T56" fmla="*/ 59 w 2733"/>
                <a:gd name="T57" fmla="*/ 212 h 2897"/>
                <a:gd name="T58" fmla="*/ 105 w 2733"/>
                <a:gd name="T59" fmla="*/ 489 h 2897"/>
                <a:gd name="T60" fmla="*/ 85 w 2733"/>
                <a:gd name="T61" fmla="*/ 886 h 2897"/>
                <a:gd name="T62" fmla="*/ 85 w 2733"/>
                <a:gd name="T63" fmla="*/ 1181 h 2897"/>
                <a:gd name="T64" fmla="*/ 30 w 2733"/>
                <a:gd name="T65" fmla="*/ 1373 h 2897"/>
                <a:gd name="T66" fmla="*/ 78 w 2733"/>
                <a:gd name="T67" fmla="*/ 1568 h 2897"/>
                <a:gd name="T68" fmla="*/ 73 w 2733"/>
                <a:gd name="T69" fmla="*/ 1799 h 2897"/>
                <a:gd name="T70" fmla="*/ 21 w 2733"/>
                <a:gd name="T71" fmla="*/ 1959 h 2897"/>
                <a:gd name="T72" fmla="*/ 182 w 2733"/>
                <a:gd name="T73" fmla="*/ 2050 h 2897"/>
                <a:gd name="T74" fmla="*/ 299 w 2733"/>
                <a:gd name="T75" fmla="*/ 2057 h 2897"/>
                <a:gd name="T76" fmla="*/ 450 w 2733"/>
                <a:gd name="T77" fmla="*/ 2040 h 2897"/>
                <a:gd name="T78" fmla="*/ 650 w 2733"/>
                <a:gd name="T79" fmla="*/ 2040 h 2897"/>
                <a:gd name="T80" fmla="*/ 780 w 2733"/>
                <a:gd name="T81" fmla="*/ 2053 h 2897"/>
                <a:gd name="T82" fmla="*/ 912 w 2733"/>
                <a:gd name="T83" fmla="*/ 2065 h 2897"/>
                <a:gd name="T84" fmla="*/ 1108 w 2733"/>
                <a:gd name="T85" fmla="*/ 2065 h 2897"/>
                <a:gd name="T86" fmla="*/ 1252 w 2733"/>
                <a:gd name="T87" fmla="*/ 2049 h 2897"/>
                <a:gd name="T88" fmla="*/ 1375 w 2733"/>
                <a:gd name="T89" fmla="*/ 2026 h 2897"/>
                <a:gd name="T90" fmla="*/ 1566 w 2733"/>
                <a:gd name="T91" fmla="*/ 2019 h 2897"/>
                <a:gd name="T92" fmla="*/ 1721 w 2733"/>
                <a:gd name="T93" fmla="*/ 2015 h 2897"/>
                <a:gd name="T94" fmla="*/ 1844 w 2733"/>
                <a:gd name="T95" fmla="*/ 2011 h 2897"/>
                <a:gd name="T96" fmla="*/ 2020 w 2733"/>
                <a:gd name="T97" fmla="*/ 2008 h 2897"/>
                <a:gd name="T98" fmla="*/ 2193 w 2733"/>
                <a:gd name="T99" fmla="*/ 2014 h 2897"/>
                <a:gd name="T100" fmla="*/ 2317 w 2733"/>
                <a:gd name="T101" fmla="*/ 2029 h 2897"/>
                <a:gd name="T102" fmla="*/ 2471 w 2733"/>
                <a:gd name="T103" fmla="*/ 2050 h 2897"/>
                <a:gd name="T104" fmla="*/ 2660 w 2733"/>
                <a:gd name="T105" fmla="*/ 2062 h 2897"/>
                <a:gd name="T106" fmla="*/ 2800 w 2733"/>
                <a:gd name="T107" fmla="*/ 2049 h 2897"/>
                <a:gd name="T108" fmla="*/ 2932 w 2733"/>
                <a:gd name="T109" fmla="*/ 1992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6" name="Freeform 53"/>
            <p:cNvSpPr>
              <a:spLocks/>
            </p:cNvSpPr>
            <p:nvPr/>
          </p:nvSpPr>
          <p:spPr bwMode="auto">
            <a:xfrm>
              <a:off x="3120" y="3120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7" name="Freeform 54"/>
            <p:cNvSpPr>
              <a:spLocks/>
            </p:cNvSpPr>
            <p:nvPr/>
          </p:nvSpPr>
          <p:spPr bwMode="auto">
            <a:xfrm>
              <a:off x="912" y="4368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8" name="Freeform 55"/>
            <p:cNvSpPr>
              <a:spLocks/>
            </p:cNvSpPr>
            <p:nvPr/>
          </p:nvSpPr>
          <p:spPr bwMode="auto">
            <a:xfrm>
              <a:off x="2976" y="4368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9" name="Freeform 56"/>
            <p:cNvSpPr>
              <a:spLocks/>
            </p:cNvSpPr>
            <p:nvPr/>
          </p:nvSpPr>
          <p:spPr bwMode="auto">
            <a:xfrm>
              <a:off x="782" y="82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40" name="Freeform 57"/>
            <p:cNvSpPr>
              <a:spLocks/>
            </p:cNvSpPr>
            <p:nvPr/>
          </p:nvSpPr>
          <p:spPr bwMode="auto">
            <a:xfrm>
              <a:off x="168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1" name="Freeform 58"/>
            <p:cNvSpPr>
              <a:spLocks/>
            </p:cNvSpPr>
            <p:nvPr/>
          </p:nvSpPr>
          <p:spPr bwMode="auto">
            <a:xfrm>
              <a:off x="216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2" name="Freeform 59"/>
            <p:cNvSpPr>
              <a:spLocks/>
            </p:cNvSpPr>
            <p:nvPr/>
          </p:nvSpPr>
          <p:spPr bwMode="auto">
            <a:xfrm>
              <a:off x="960" y="3264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Freeform 60"/>
            <p:cNvSpPr>
              <a:spLocks/>
            </p:cNvSpPr>
            <p:nvPr/>
          </p:nvSpPr>
          <p:spPr bwMode="auto">
            <a:xfrm>
              <a:off x="2496" y="4704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Freeform 61"/>
            <p:cNvSpPr>
              <a:spLocks/>
            </p:cNvSpPr>
            <p:nvPr/>
          </p:nvSpPr>
          <p:spPr bwMode="auto">
            <a:xfrm>
              <a:off x="2064" y="441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Freeform 62"/>
            <p:cNvSpPr>
              <a:spLocks/>
            </p:cNvSpPr>
            <p:nvPr/>
          </p:nvSpPr>
          <p:spPr bwMode="auto">
            <a:xfrm>
              <a:off x="1488" y="475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Freeform 63"/>
            <p:cNvSpPr>
              <a:spLocks/>
            </p:cNvSpPr>
            <p:nvPr/>
          </p:nvSpPr>
          <p:spPr bwMode="auto">
            <a:xfrm>
              <a:off x="1296" y="3888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7" name="Freeform 64"/>
            <p:cNvSpPr>
              <a:spLocks/>
            </p:cNvSpPr>
            <p:nvPr/>
          </p:nvSpPr>
          <p:spPr bwMode="auto">
            <a:xfrm>
              <a:off x="912" y="403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8" name="Freeform 65"/>
            <p:cNvSpPr>
              <a:spLocks/>
            </p:cNvSpPr>
            <p:nvPr/>
          </p:nvSpPr>
          <p:spPr bwMode="auto">
            <a:xfrm>
              <a:off x="864" y="3120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9" name="Freeform 66"/>
            <p:cNvSpPr>
              <a:spLocks/>
            </p:cNvSpPr>
            <p:nvPr/>
          </p:nvSpPr>
          <p:spPr bwMode="auto">
            <a:xfrm>
              <a:off x="3120" y="360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0" name="Freeform 67"/>
            <p:cNvSpPr>
              <a:spLocks/>
            </p:cNvSpPr>
            <p:nvPr/>
          </p:nvSpPr>
          <p:spPr bwMode="auto">
            <a:xfrm>
              <a:off x="3408" y="3744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1" name="Freeform 68"/>
            <p:cNvSpPr>
              <a:spLocks/>
            </p:cNvSpPr>
            <p:nvPr/>
          </p:nvSpPr>
          <p:spPr bwMode="auto">
            <a:xfrm>
              <a:off x="3072" y="307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2" name="Freeform 69"/>
            <p:cNvSpPr>
              <a:spLocks/>
            </p:cNvSpPr>
            <p:nvPr/>
          </p:nvSpPr>
          <p:spPr bwMode="auto">
            <a:xfrm>
              <a:off x="3456" y="489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3" name="Freeform 70"/>
            <p:cNvSpPr>
              <a:spLocks/>
            </p:cNvSpPr>
            <p:nvPr/>
          </p:nvSpPr>
          <p:spPr bwMode="auto">
            <a:xfrm>
              <a:off x="2832" y="456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4" name="Freeform 71"/>
            <p:cNvSpPr>
              <a:spLocks/>
            </p:cNvSpPr>
            <p:nvPr/>
          </p:nvSpPr>
          <p:spPr bwMode="auto">
            <a:xfrm>
              <a:off x="3264" y="417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5" name="Text Box 72"/>
            <p:cNvSpPr txBox="1">
              <a:spLocks noChangeArrowheads="1"/>
            </p:cNvSpPr>
            <p:nvPr/>
          </p:nvSpPr>
          <p:spPr bwMode="auto">
            <a:xfrm>
              <a:off x="768" y="720"/>
              <a:ext cx="2746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dirty="0" smtClean="0">
                  <a:solidFill>
                    <a:schemeClr val="accent2"/>
                  </a:solidFill>
                </a:rPr>
                <a:t>                </a:t>
              </a:r>
              <a:endParaRPr lang="ru-RU" sz="2800" dirty="0">
                <a:solidFill>
                  <a:schemeClr val="accent2"/>
                </a:solidFill>
                <a:cs typeface="Times New Roman" pitchFamily="18" charset="0"/>
              </a:endParaRPr>
            </a:p>
            <a:p>
              <a:endParaRPr lang="ru-RU" sz="1400" dirty="0">
                <a:solidFill>
                  <a:schemeClr val="accent2"/>
                </a:solidFill>
              </a:endParaRPr>
            </a:p>
          </p:txBody>
        </p:sp>
        <p:pic>
          <p:nvPicPr>
            <p:cNvPr id="8257" name="Picture 74" descr="j02324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8" y="135"/>
              <a:ext cx="672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8" name="Picture 75" descr="j02327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4"/>
              <a:ext cx="659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9" name="Picture 76" descr="j02330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" y="1731"/>
              <a:ext cx="624" cy="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0" name="Picture 77" descr="j023395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77" y="4944"/>
              <a:ext cx="64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1" name="Picture 78" descr="j023397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4944"/>
              <a:ext cx="720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2" name="Picture 80" descr="j023206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47" y="3666"/>
              <a:ext cx="772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" name="Freeform 56"/>
          <p:cNvSpPr>
            <a:spLocks/>
          </p:cNvSpPr>
          <p:nvPr/>
        </p:nvSpPr>
        <p:spPr bwMode="auto">
          <a:xfrm>
            <a:off x="4211960" y="1484784"/>
            <a:ext cx="901700" cy="571500"/>
          </a:xfrm>
          <a:custGeom>
            <a:avLst/>
            <a:gdLst>
              <a:gd name="T0" fmla="*/ 135 w 381"/>
              <a:gd name="T1" fmla="*/ 6 h 324"/>
              <a:gd name="T2" fmla="*/ 64 w 381"/>
              <a:gd name="T3" fmla="*/ 67 h 324"/>
              <a:gd name="T4" fmla="*/ 2 w 381"/>
              <a:gd name="T5" fmla="*/ 233 h 324"/>
              <a:gd name="T6" fmla="*/ 17 w 381"/>
              <a:gd name="T7" fmla="*/ 357 h 324"/>
              <a:gd name="T8" fmla="*/ 66 w 381"/>
              <a:gd name="T9" fmla="*/ 436 h 324"/>
              <a:gd name="T10" fmla="*/ 114 w 381"/>
              <a:gd name="T11" fmla="*/ 471 h 324"/>
              <a:gd name="T12" fmla="*/ 169 w 381"/>
              <a:gd name="T13" fmla="*/ 480 h 324"/>
              <a:gd name="T14" fmla="*/ 263 w 381"/>
              <a:gd name="T15" fmla="*/ 453 h 324"/>
              <a:gd name="T16" fmla="*/ 307 w 381"/>
              <a:gd name="T17" fmla="*/ 401 h 324"/>
              <a:gd name="T18" fmla="*/ 315 w 381"/>
              <a:gd name="T19" fmla="*/ 330 h 324"/>
              <a:gd name="T20" fmla="*/ 292 w 381"/>
              <a:gd name="T21" fmla="*/ 241 h 324"/>
              <a:gd name="T22" fmla="*/ 244 w 381"/>
              <a:gd name="T23" fmla="*/ 173 h 324"/>
              <a:gd name="T24" fmla="*/ 195 w 381"/>
              <a:gd name="T25" fmla="*/ 160 h 324"/>
              <a:gd name="T26" fmla="*/ 149 w 381"/>
              <a:gd name="T27" fmla="*/ 188 h 324"/>
              <a:gd name="T28" fmla="*/ 130 w 381"/>
              <a:gd name="T29" fmla="*/ 247 h 324"/>
              <a:gd name="T30" fmla="*/ 146 w 381"/>
              <a:gd name="T31" fmla="*/ 305 h 324"/>
              <a:gd name="T32" fmla="*/ 187 w 381"/>
              <a:gd name="T33" fmla="*/ 330 h 324"/>
              <a:gd name="T34" fmla="*/ 224 w 381"/>
              <a:gd name="T35" fmla="*/ 317 h 324"/>
              <a:gd name="T36" fmla="*/ 226 w 381"/>
              <a:gd name="T37" fmla="*/ 290 h 324"/>
              <a:gd name="T38" fmla="*/ 208 w 381"/>
              <a:gd name="T39" fmla="*/ 279 h 324"/>
              <a:gd name="T40" fmla="*/ 192 w 381"/>
              <a:gd name="T41" fmla="*/ 284 h 324"/>
              <a:gd name="T42" fmla="*/ 178 w 381"/>
              <a:gd name="T43" fmla="*/ 279 h 324"/>
              <a:gd name="T44" fmla="*/ 164 w 381"/>
              <a:gd name="T45" fmla="*/ 258 h 324"/>
              <a:gd name="T46" fmla="*/ 171 w 381"/>
              <a:gd name="T47" fmla="*/ 233 h 324"/>
              <a:gd name="T48" fmla="*/ 191 w 381"/>
              <a:gd name="T49" fmla="*/ 209 h 324"/>
              <a:gd name="T50" fmla="*/ 212 w 381"/>
              <a:gd name="T51" fmla="*/ 206 h 324"/>
              <a:gd name="T52" fmla="*/ 250 w 381"/>
              <a:gd name="T53" fmla="*/ 247 h 324"/>
              <a:gd name="T54" fmla="*/ 276 w 381"/>
              <a:gd name="T55" fmla="*/ 311 h 324"/>
              <a:gd name="T56" fmla="*/ 276 w 381"/>
              <a:gd name="T57" fmla="*/ 378 h 324"/>
              <a:gd name="T58" fmla="*/ 239 w 381"/>
              <a:gd name="T59" fmla="*/ 415 h 324"/>
              <a:gd name="T60" fmla="*/ 187 w 381"/>
              <a:gd name="T61" fmla="*/ 430 h 324"/>
              <a:gd name="T62" fmla="*/ 133 w 381"/>
              <a:gd name="T63" fmla="*/ 427 h 324"/>
              <a:gd name="T64" fmla="*/ 92 w 381"/>
              <a:gd name="T65" fmla="*/ 401 h 324"/>
              <a:gd name="T66" fmla="*/ 66 w 381"/>
              <a:gd name="T67" fmla="*/ 369 h 324"/>
              <a:gd name="T68" fmla="*/ 35 w 381"/>
              <a:gd name="T69" fmla="*/ 270 h 324"/>
              <a:gd name="T70" fmla="*/ 61 w 381"/>
              <a:gd name="T71" fmla="*/ 157 h 324"/>
              <a:gd name="T72" fmla="*/ 110 w 381"/>
              <a:gd name="T73" fmla="*/ 73 h 324"/>
              <a:gd name="T74" fmla="*/ 176 w 381"/>
              <a:gd name="T75" fmla="*/ 46 h 324"/>
              <a:gd name="T76" fmla="*/ 276 w 381"/>
              <a:gd name="T77" fmla="*/ 104 h 324"/>
              <a:gd name="T78" fmla="*/ 360 w 381"/>
              <a:gd name="T79" fmla="*/ 241 h 324"/>
              <a:gd name="T80" fmla="*/ 395 w 381"/>
              <a:gd name="T81" fmla="*/ 363 h 324"/>
              <a:gd name="T82" fmla="*/ 413 w 381"/>
              <a:gd name="T83" fmla="*/ 375 h 324"/>
              <a:gd name="T84" fmla="*/ 426 w 381"/>
              <a:gd name="T85" fmla="*/ 357 h 324"/>
              <a:gd name="T86" fmla="*/ 390 w 381"/>
              <a:gd name="T87" fmla="*/ 215 h 324"/>
              <a:gd name="T88" fmla="*/ 296 w 381"/>
              <a:gd name="T89" fmla="*/ 64 h 324"/>
              <a:gd name="T90" fmla="*/ 178 w 381"/>
              <a:gd name="T91" fmla="*/ 0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1"/>
              <a:gd name="T139" fmla="*/ 0 h 324"/>
              <a:gd name="T140" fmla="*/ 381 w 381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1" h="324">
                <a:moveTo>
                  <a:pt x="159" y="0"/>
                </a:moveTo>
                <a:lnTo>
                  <a:pt x="141" y="0"/>
                </a:lnTo>
                <a:lnTo>
                  <a:pt x="121" y="4"/>
                </a:lnTo>
                <a:lnTo>
                  <a:pt x="100" y="11"/>
                </a:lnTo>
                <a:lnTo>
                  <a:pt x="78" y="25"/>
                </a:lnTo>
                <a:lnTo>
                  <a:pt x="57" y="45"/>
                </a:lnTo>
                <a:lnTo>
                  <a:pt x="37" y="72"/>
                </a:lnTo>
                <a:lnTo>
                  <a:pt x="17" y="110"/>
                </a:lnTo>
                <a:lnTo>
                  <a:pt x="2" y="157"/>
                </a:lnTo>
                <a:lnTo>
                  <a:pt x="0" y="182"/>
                </a:lnTo>
                <a:lnTo>
                  <a:pt x="4" y="212"/>
                </a:lnTo>
                <a:lnTo>
                  <a:pt x="15" y="241"/>
                </a:lnTo>
                <a:lnTo>
                  <a:pt x="35" y="269"/>
                </a:lnTo>
                <a:lnTo>
                  <a:pt x="47" y="282"/>
                </a:lnTo>
                <a:lnTo>
                  <a:pt x="59" y="294"/>
                </a:lnTo>
                <a:lnTo>
                  <a:pt x="72" y="302"/>
                </a:lnTo>
                <a:lnTo>
                  <a:pt x="88" y="310"/>
                </a:lnTo>
                <a:lnTo>
                  <a:pt x="102" y="318"/>
                </a:lnTo>
                <a:lnTo>
                  <a:pt x="117" y="322"/>
                </a:lnTo>
                <a:lnTo>
                  <a:pt x="133" y="324"/>
                </a:lnTo>
                <a:lnTo>
                  <a:pt x="151" y="324"/>
                </a:lnTo>
                <a:lnTo>
                  <a:pt x="184" y="320"/>
                </a:lnTo>
                <a:lnTo>
                  <a:pt x="214" y="314"/>
                </a:lnTo>
                <a:lnTo>
                  <a:pt x="235" y="306"/>
                </a:lnTo>
                <a:lnTo>
                  <a:pt x="253" y="296"/>
                </a:lnTo>
                <a:lnTo>
                  <a:pt x="265" y="284"/>
                </a:lnTo>
                <a:lnTo>
                  <a:pt x="275" y="271"/>
                </a:lnTo>
                <a:lnTo>
                  <a:pt x="280" y="259"/>
                </a:lnTo>
                <a:lnTo>
                  <a:pt x="282" y="245"/>
                </a:lnTo>
                <a:lnTo>
                  <a:pt x="282" y="223"/>
                </a:lnTo>
                <a:lnTo>
                  <a:pt x="280" y="202"/>
                </a:lnTo>
                <a:lnTo>
                  <a:pt x="271" y="182"/>
                </a:lnTo>
                <a:lnTo>
                  <a:pt x="261" y="163"/>
                </a:lnTo>
                <a:lnTo>
                  <a:pt x="247" y="145"/>
                </a:lnTo>
                <a:lnTo>
                  <a:pt x="233" y="129"/>
                </a:lnTo>
                <a:lnTo>
                  <a:pt x="218" y="117"/>
                </a:lnTo>
                <a:lnTo>
                  <a:pt x="202" y="110"/>
                </a:lnTo>
                <a:lnTo>
                  <a:pt x="188" y="108"/>
                </a:lnTo>
                <a:lnTo>
                  <a:pt x="174" y="108"/>
                </a:lnTo>
                <a:lnTo>
                  <a:pt x="161" y="110"/>
                </a:lnTo>
                <a:lnTo>
                  <a:pt x="147" y="117"/>
                </a:lnTo>
                <a:lnTo>
                  <a:pt x="133" y="127"/>
                </a:lnTo>
                <a:lnTo>
                  <a:pt x="123" y="139"/>
                </a:lnTo>
                <a:lnTo>
                  <a:pt x="117" y="153"/>
                </a:lnTo>
                <a:lnTo>
                  <a:pt x="116" y="167"/>
                </a:lnTo>
                <a:lnTo>
                  <a:pt x="117" y="180"/>
                </a:lnTo>
                <a:lnTo>
                  <a:pt x="123" y="194"/>
                </a:lnTo>
                <a:lnTo>
                  <a:pt x="131" y="206"/>
                </a:lnTo>
                <a:lnTo>
                  <a:pt x="141" y="216"/>
                </a:lnTo>
                <a:lnTo>
                  <a:pt x="153" y="221"/>
                </a:lnTo>
                <a:lnTo>
                  <a:pt x="167" y="223"/>
                </a:lnTo>
                <a:lnTo>
                  <a:pt x="180" y="223"/>
                </a:lnTo>
                <a:lnTo>
                  <a:pt x="194" y="218"/>
                </a:lnTo>
                <a:lnTo>
                  <a:pt x="200" y="214"/>
                </a:lnTo>
                <a:lnTo>
                  <a:pt x="202" y="210"/>
                </a:lnTo>
                <a:lnTo>
                  <a:pt x="204" y="204"/>
                </a:lnTo>
                <a:lnTo>
                  <a:pt x="202" y="196"/>
                </a:lnTo>
                <a:lnTo>
                  <a:pt x="198" y="192"/>
                </a:lnTo>
                <a:lnTo>
                  <a:pt x="192" y="188"/>
                </a:lnTo>
                <a:lnTo>
                  <a:pt x="186" y="188"/>
                </a:lnTo>
                <a:lnTo>
                  <a:pt x="180" y="190"/>
                </a:lnTo>
                <a:lnTo>
                  <a:pt x="172" y="192"/>
                </a:lnTo>
                <a:lnTo>
                  <a:pt x="167" y="192"/>
                </a:lnTo>
                <a:lnTo>
                  <a:pt x="163" y="190"/>
                </a:lnTo>
                <a:lnTo>
                  <a:pt x="159" y="188"/>
                </a:lnTo>
                <a:lnTo>
                  <a:pt x="153" y="184"/>
                </a:lnTo>
                <a:lnTo>
                  <a:pt x="151" y="180"/>
                </a:lnTo>
                <a:lnTo>
                  <a:pt x="147" y="174"/>
                </a:lnTo>
                <a:lnTo>
                  <a:pt x="147" y="168"/>
                </a:lnTo>
                <a:lnTo>
                  <a:pt x="149" y="163"/>
                </a:lnTo>
                <a:lnTo>
                  <a:pt x="153" y="157"/>
                </a:lnTo>
                <a:lnTo>
                  <a:pt x="159" y="151"/>
                </a:lnTo>
                <a:lnTo>
                  <a:pt x="165" y="145"/>
                </a:lnTo>
                <a:lnTo>
                  <a:pt x="171" y="141"/>
                </a:lnTo>
                <a:lnTo>
                  <a:pt x="178" y="139"/>
                </a:lnTo>
                <a:lnTo>
                  <a:pt x="184" y="139"/>
                </a:lnTo>
                <a:lnTo>
                  <a:pt x="190" y="139"/>
                </a:lnTo>
                <a:lnTo>
                  <a:pt x="200" y="145"/>
                </a:lnTo>
                <a:lnTo>
                  <a:pt x="212" y="155"/>
                </a:lnTo>
                <a:lnTo>
                  <a:pt x="224" y="167"/>
                </a:lnTo>
                <a:lnTo>
                  <a:pt x="233" y="180"/>
                </a:lnTo>
                <a:lnTo>
                  <a:pt x="241" y="194"/>
                </a:lnTo>
                <a:lnTo>
                  <a:pt x="247" y="210"/>
                </a:lnTo>
                <a:lnTo>
                  <a:pt x="251" y="225"/>
                </a:lnTo>
                <a:lnTo>
                  <a:pt x="251" y="241"/>
                </a:lnTo>
                <a:lnTo>
                  <a:pt x="247" y="255"/>
                </a:lnTo>
                <a:lnTo>
                  <a:pt x="239" y="265"/>
                </a:lnTo>
                <a:lnTo>
                  <a:pt x="227" y="273"/>
                </a:lnTo>
                <a:lnTo>
                  <a:pt x="214" y="280"/>
                </a:lnTo>
                <a:lnTo>
                  <a:pt x="200" y="284"/>
                </a:lnTo>
                <a:lnTo>
                  <a:pt x="182" y="288"/>
                </a:lnTo>
                <a:lnTo>
                  <a:pt x="167" y="290"/>
                </a:lnTo>
                <a:lnTo>
                  <a:pt x="151" y="292"/>
                </a:lnTo>
                <a:lnTo>
                  <a:pt x="133" y="292"/>
                </a:lnTo>
                <a:lnTo>
                  <a:pt x="119" y="288"/>
                </a:lnTo>
                <a:lnTo>
                  <a:pt x="104" y="284"/>
                </a:lnTo>
                <a:lnTo>
                  <a:pt x="92" y="278"/>
                </a:lnTo>
                <a:lnTo>
                  <a:pt x="82" y="271"/>
                </a:lnTo>
                <a:lnTo>
                  <a:pt x="72" y="263"/>
                </a:lnTo>
                <a:lnTo>
                  <a:pt x="64" y="257"/>
                </a:lnTo>
                <a:lnTo>
                  <a:pt x="59" y="249"/>
                </a:lnTo>
                <a:lnTo>
                  <a:pt x="43" y="225"/>
                </a:lnTo>
                <a:lnTo>
                  <a:pt x="35" y="202"/>
                </a:lnTo>
                <a:lnTo>
                  <a:pt x="31" y="182"/>
                </a:lnTo>
                <a:lnTo>
                  <a:pt x="33" y="165"/>
                </a:lnTo>
                <a:lnTo>
                  <a:pt x="43" y="133"/>
                </a:lnTo>
                <a:lnTo>
                  <a:pt x="55" y="106"/>
                </a:lnTo>
                <a:lnTo>
                  <a:pt x="68" y="82"/>
                </a:lnTo>
                <a:lnTo>
                  <a:pt x="82" y="64"/>
                </a:lnTo>
                <a:lnTo>
                  <a:pt x="98" y="49"/>
                </a:lnTo>
                <a:lnTo>
                  <a:pt x="117" y="39"/>
                </a:lnTo>
                <a:lnTo>
                  <a:pt x="135" y="33"/>
                </a:lnTo>
                <a:lnTo>
                  <a:pt x="157" y="31"/>
                </a:lnTo>
                <a:lnTo>
                  <a:pt x="188" y="37"/>
                </a:lnTo>
                <a:lnTo>
                  <a:pt x="218" y="49"/>
                </a:lnTo>
                <a:lnTo>
                  <a:pt x="247" y="70"/>
                </a:lnTo>
                <a:lnTo>
                  <a:pt x="275" y="96"/>
                </a:lnTo>
                <a:lnTo>
                  <a:pt x="300" y="127"/>
                </a:lnTo>
                <a:lnTo>
                  <a:pt x="322" y="163"/>
                </a:lnTo>
                <a:lnTo>
                  <a:pt x="339" y="200"/>
                </a:lnTo>
                <a:lnTo>
                  <a:pt x="351" y="239"/>
                </a:lnTo>
                <a:lnTo>
                  <a:pt x="353" y="245"/>
                </a:lnTo>
                <a:lnTo>
                  <a:pt x="357" y="251"/>
                </a:lnTo>
                <a:lnTo>
                  <a:pt x="363" y="253"/>
                </a:lnTo>
                <a:lnTo>
                  <a:pt x="369" y="253"/>
                </a:lnTo>
                <a:lnTo>
                  <a:pt x="375" y="251"/>
                </a:lnTo>
                <a:lnTo>
                  <a:pt x="379" y="245"/>
                </a:lnTo>
                <a:lnTo>
                  <a:pt x="381" y="241"/>
                </a:lnTo>
                <a:lnTo>
                  <a:pt x="381" y="233"/>
                </a:lnTo>
                <a:lnTo>
                  <a:pt x="369" y="188"/>
                </a:lnTo>
                <a:lnTo>
                  <a:pt x="349" y="145"/>
                </a:lnTo>
                <a:lnTo>
                  <a:pt x="326" y="106"/>
                </a:lnTo>
                <a:lnTo>
                  <a:pt x="296" y="72"/>
                </a:lnTo>
                <a:lnTo>
                  <a:pt x="265" y="43"/>
                </a:lnTo>
                <a:lnTo>
                  <a:pt x="229" y="19"/>
                </a:lnTo>
                <a:lnTo>
                  <a:pt x="194" y="6"/>
                </a:lnTo>
                <a:lnTo>
                  <a:pt x="1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" name="Freeform 56"/>
          <p:cNvSpPr>
            <a:spLocks/>
          </p:cNvSpPr>
          <p:nvPr/>
        </p:nvSpPr>
        <p:spPr bwMode="auto">
          <a:xfrm>
            <a:off x="6588224" y="908720"/>
            <a:ext cx="901700" cy="571500"/>
          </a:xfrm>
          <a:custGeom>
            <a:avLst/>
            <a:gdLst>
              <a:gd name="T0" fmla="*/ 135 w 381"/>
              <a:gd name="T1" fmla="*/ 6 h 324"/>
              <a:gd name="T2" fmla="*/ 64 w 381"/>
              <a:gd name="T3" fmla="*/ 67 h 324"/>
              <a:gd name="T4" fmla="*/ 2 w 381"/>
              <a:gd name="T5" fmla="*/ 233 h 324"/>
              <a:gd name="T6" fmla="*/ 17 w 381"/>
              <a:gd name="T7" fmla="*/ 357 h 324"/>
              <a:gd name="T8" fmla="*/ 66 w 381"/>
              <a:gd name="T9" fmla="*/ 436 h 324"/>
              <a:gd name="T10" fmla="*/ 114 w 381"/>
              <a:gd name="T11" fmla="*/ 471 h 324"/>
              <a:gd name="T12" fmla="*/ 169 w 381"/>
              <a:gd name="T13" fmla="*/ 480 h 324"/>
              <a:gd name="T14" fmla="*/ 263 w 381"/>
              <a:gd name="T15" fmla="*/ 453 h 324"/>
              <a:gd name="T16" fmla="*/ 307 w 381"/>
              <a:gd name="T17" fmla="*/ 401 h 324"/>
              <a:gd name="T18" fmla="*/ 315 w 381"/>
              <a:gd name="T19" fmla="*/ 330 h 324"/>
              <a:gd name="T20" fmla="*/ 292 w 381"/>
              <a:gd name="T21" fmla="*/ 241 h 324"/>
              <a:gd name="T22" fmla="*/ 244 w 381"/>
              <a:gd name="T23" fmla="*/ 173 h 324"/>
              <a:gd name="T24" fmla="*/ 195 w 381"/>
              <a:gd name="T25" fmla="*/ 160 h 324"/>
              <a:gd name="T26" fmla="*/ 149 w 381"/>
              <a:gd name="T27" fmla="*/ 188 h 324"/>
              <a:gd name="T28" fmla="*/ 130 w 381"/>
              <a:gd name="T29" fmla="*/ 247 h 324"/>
              <a:gd name="T30" fmla="*/ 146 w 381"/>
              <a:gd name="T31" fmla="*/ 305 h 324"/>
              <a:gd name="T32" fmla="*/ 187 w 381"/>
              <a:gd name="T33" fmla="*/ 330 h 324"/>
              <a:gd name="T34" fmla="*/ 224 w 381"/>
              <a:gd name="T35" fmla="*/ 317 h 324"/>
              <a:gd name="T36" fmla="*/ 226 w 381"/>
              <a:gd name="T37" fmla="*/ 290 h 324"/>
              <a:gd name="T38" fmla="*/ 208 w 381"/>
              <a:gd name="T39" fmla="*/ 279 h 324"/>
              <a:gd name="T40" fmla="*/ 192 w 381"/>
              <a:gd name="T41" fmla="*/ 284 h 324"/>
              <a:gd name="T42" fmla="*/ 178 w 381"/>
              <a:gd name="T43" fmla="*/ 279 h 324"/>
              <a:gd name="T44" fmla="*/ 164 w 381"/>
              <a:gd name="T45" fmla="*/ 258 h 324"/>
              <a:gd name="T46" fmla="*/ 171 w 381"/>
              <a:gd name="T47" fmla="*/ 233 h 324"/>
              <a:gd name="T48" fmla="*/ 191 w 381"/>
              <a:gd name="T49" fmla="*/ 209 h 324"/>
              <a:gd name="T50" fmla="*/ 212 w 381"/>
              <a:gd name="T51" fmla="*/ 206 h 324"/>
              <a:gd name="T52" fmla="*/ 250 w 381"/>
              <a:gd name="T53" fmla="*/ 247 h 324"/>
              <a:gd name="T54" fmla="*/ 276 w 381"/>
              <a:gd name="T55" fmla="*/ 311 h 324"/>
              <a:gd name="T56" fmla="*/ 276 w 381"/>
              <a:gd name="T57" fmla="*/ 378 h 324"/>
              <a:gd name="T58" fmla="*/ 239 w 381"/>
              <a:gd name="T59" fmla="*/ 415 h 324"/>
              <a:gd name="T60" fmla="*/ 187 w 381"/>
              <a:gd name="T61" fmla="*/ 430 h 324"/>
              <a:gd name="T62" fmla="*/ 133 w 381"/>
              <a:gd name="T63" fmla="*/ 427 h 324"/>
              <a:gd name="T64" fmla="*/ 92 w 381"/>
              <a:gd name="T65" fmla="*/ 401 h 324"/>
              <a:gd name="T66" fmla="*/ 66 w 381"/>
              <a:gd name="T67" fmla="*/ 369 h 324"/>
              <a:gd name="T68" fmla="*/ 35 w 381"/>
              <a:gd name="T69" fmla="*/ 270 h 324"/>
              <a:gd name="T70" fmla="*/ 61 w 381"/>
              <a:gd name="T71" fmla="*/ 157 h 324"/>
              <a:gd name="T72" fmla="*/ 110 w 381"/>
              <a:gd name="T73" fmla="*/ 73 h 324"/>
              <a:gd name="T74" fmla="*/ 176 w 381"/>
              <a:gd name="T75" fmla="*/ 46 h 324"/>
              <a:gd name="T76" fmla="*/ 276 w 381"/>
              <a:gd name="T77" fmla="*/ 104 h 324"/>
              <a:gd name="T78" fmla="*/ 360 w 381"/>
              <a:gd name="T79" fmla="*/ 241 h 324"/>
              <a:gd name="T80" fmla="*/ 395 w 381"/>
              <a:gd name="T81" fmla="*/ 363 h 324"/>
              <a:gd name="T82" fmla="*/ 413 w 381"/>
              <a:gd name="T83" fmla="*/ 375 h 324"/>
              <a:gd name="T84" fmla="*/ 426 w 381"/>
              <a:gd name="T85" fmla="*/ 357 h 324"/>
              <a:gd name="T86" fmla="*/ 390 w 381"/>
              <a:gd name="T87" fmla="*/ 215 h 324"/>
              <a:gd name="T88" fmla="*/ 296 w 381"/>
              <a:gd name="T89" fmla="*/ 64 h 324"/>
              <a:gd name="T90" fmla="*/ 178 w 381"/>
              <a:gd name="T91" fmla="*/ 0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1"/>
              <a:gd name="T139" fmla="*/ 0 h 324"/>
              <a:gd name="T140" fmla="*/ 381 w 381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1" h="324">
                <a:moveTo>
                  <a:pt x="159" y="0"/>
                </a:moveTo>
                <a:lnTo>
                  <a:pt x="141" y="0"/>
                </a:lnTo>
                <a:lnTo>
                  <a:pt x="121" y="4"/>
                </a:lnTo>
                <a:lnTo>
                  <a:pt x="100" y="11"/>
                </a:lnTo>
                <a:lnTo>
                  <a:pt x="78" y="25"/>
                </a:lnTo>
                <a:lnTo>
                  <a:pt x="57" y="45"/>
                </a:lnTo>
                <a:lnTo>
                  <a:pt x="37" y="72"/>
                </a:lnTo>
                <a:lnTo>
                  <a:pt x="17" y="110"/>
                </a:lnTo>
                <a:lnTo>
                  <a:pt x="2" y="157"/>
                </a:lnTo>
                <a:lnTo>
                  <a:pt x="0" y="182"/>
                </a:lnTo>
                <a:lnTo>
                  <a:pt x="4" y="212"/>
                </a:lnTo>
                <a:lnTo>
                  <a:pt x="15" y="241"/>
                </a:lnTo>
                <a:lnTo>
                  <a:pt x="35" y="269"/>
                </a:lnTo>
                <a:lnTo>
                  <a:pt x="47" y="282"/>
                </a:lnTo>
                <a:lnTo>
                  <a:pt x="59" y="294"/>
                </a:lnTo>
                <a:lnTo>
                  <a:pt x="72" y="302"/>
                </a:lnTo>
                <a:lnTo>
                  <a:pt x="88" y="310"/>
                </a:lnTo>
                <a:lnTo>
                  <a:pt x="102" y="318"/>
                </a:lnTo>
                <a:lnTo>
                  <a:pt x="117" y="322"/>
                </a:lnTo>
                <a:lnTo>
                  <a:pt x="133" y="324"/>
                </a:lnTo>
                <a:lnTo>
                  <a:pt x="151" y="324"/>
                </a:lnTo>
                <a:lnTo>
                  <a:pt x="184" y="320"/>
                </a:lnTo>
                <a:lnTo>
                  <a:pt x="214" y="314"/>
                </a:lnTo>
                <a:lnTo>
                  <a:pt x="235" y="306"/>
                </a:lnTo>
                <a:lnTo>
                  <a:pt x="253" y="296"/>
                </a:lnTo>
                <a:lnTo>
                  <a:pt x="265" y="284"/>
                </a:lnTo>
                <a:lnTo>
                  <a:pt x="275" y="271"/>
                </a:lnTo>
                <a:lnTo>
                  <a:pt x="280" y="259"/>
                </a:lnTo>
                <a:lnTo>
                  <a:pt x="282" y="245"/>
                </a:lnTo>
                <a:lnTo>
                  <a:pt x="282" y="223"/>
                </a:lnTo>
                <a:lnTo>
                  <a:pt x="280" y="202"/>
                </a:lnTo>
                <a:lnTo>
                  <a:pt x="271" y="182"/>
                </a:lnTo>
                <a:lnTo>
                  <a:pt x="261" y="163"/>
                </a:lnTo>
                <a:lnTo>
                  <a:pt x="247" y="145"/>
                </a:lnTo>
                <a:lnTo>
                  <a:pt x="233" y="129"/>
                </a:lnTo>
                <a:lnTo>
                  <a:pt x="218" y="117"/>
                </a:lnTo>
                <a:lnTo>
                  <a:pt x="202" y="110"/>
                </a:lnTo>
                <a:lnTo>
                  <a:pt x="188" y="108"/>
                </a:lnTo>
                <a:lnTo>
                  <a:pt x="174" y="108"/>
                </a:lnTo>
                <a:lnTo>
                  <a:pt x="161" y="110"/>
                </a:lnTo>
                <a:lnTo>
                  <a:pt x="147" y="117"/>
                </a:lnTo>
                <a:lnTo>
                  <a:pt x="133" y="127"/>
                </a:lnTo>
                <a:lnTo>
                  <a:pt x="123" y="139"/>
                </a:lnTo>
                <a:lnTo>
                  <a:pt x="117" y="153"/>
                </a:lnTo>
                <a:lnTo>
                  <a:pt x="116" y="167"/>
                </a:lnTo>
                <a:lnTo>
                  <a:pt x="117" y="180"/>
                </a:lnTo>
                <a:lnTo>
                  <a:pt x="123" y="194"/>
                </a:lnTo>
                <a:lnTo>
                  <a:pt x="131" y="206"/>
                </a:lnTo>
                <a:lnTo>
                  <a:pt x="141" y="216"/>
                </a:lnTo>
                <a:lnTo>
                  <a:pt x="153" y="221"/>
                </a:lnTo>
                <a:lnTo>
                  <a:pt x="167" y="223"/>
                </a:lnTo>
                <a:lnTo>
                  <a:pt x="180" y="223"/>
                </a:lnTo>
                <a:lnTo>
                  <a:pt x="194" y="218"/>
                </a:lnTo>
                <a:lnTo>
                  <a:pt x="200" y="214"/>
                </a:lnTo>
                <a:lnTo>
                  <a:pt x="202" y="210"/>
                </a:lnTo>
                <a:lnTo>
                  <a:pt x="204" y="204"/>
                </a:lnTo>
                <a:lnTo>
                  <a:pt x="202" y="196"/>
                </a:lnTo>
                <a:lnTo>
                  <a:pt x="198" y="192"/>
                </a:lnTo>
                <a:lnTo>
                  <a:pt x="192" y="188"/>
                </a:lnTo>
                <a:lnTo>
                  <a:pt x="186" y="188"/>
                </a:lnTo>
                <a:lnTo>
                  <a:pt x="180" y="190"/>
                </a:lnTo>
                <a:lnTo>
                  <a:pt x="172" y="192"/>
                </a:lnTo>
                <a:lnTo>
                  <a:pt x="167" y="192"/>
                </a:lnTo>
                <a:lnTo>
                  <a:pt x="163" y="190"/>
                </a:lnTo>
                <a:lnTo>
                  <a:pt x="159" y="188"/>
                </a:lnTo>
                <a:lnTo>
                  <a:pt x="153" y="184"/>
                </a:lnTo>
                <a:lnTo>
                  <a:pt x="151" y="180"/>
                </a:lnTo>
                <a:lnTo>
                  <a:pt x="147" y="174"/>
                </a:lnTo>
                <a:lnTo>
                  <a:pt x="147" y="168"/>
                </a:lnTo>
                <a:lnTo>
                  <a:pt x="149" y="163"/>
                </a:lnTo>
                <a:lnTo>
                  <a:pt x="153" y="157"/>
                </a:lnTo>
                <a:lnTo>
                  <a:pt x="159" y="151"/>
                </a:lnTo>
                <a:lnTo>
                  <a:pt x="165" y="145"/>
                </a:lnTo>
                <a:lnTo>
                  <a:pt x="171" y="141"/>
                </a:lnTo>
                <a:lnTo>
                  <a:pt x="178" y="139"/>
                </a:lnTo>
                <a:lnTo>
                  <a:pt x="184" y="139"/>
                </a:lnTo>
                <a:lnTo>
                  <a:pt x="190" y="139"/>
                </a:lnTo>
                <a:lnTo>
                  <a:pt x="200" y="145"/>
                </a:lnTo>
                <a:lnTo>
                  <a:pt x="212" y="155"/>
                </a:lnTo>
                <a:lnTo>
                  <a:pt x="224" y="167"/>
                </a:lnTo>
                <a:lnTo>
                  <a:pt x="233" y="180"/>
                </a:lnTo>
                <a:lnTo>
                  <a:pt x="241" y="194"/>
                </a:lnTo>
                <a:lnTo>
                  <a:pt x="247" y="210"/>
                </a:lnTo>
                <a:lnTo>
                  <a:pt x="251" y="225"/>
                </a:lnTo>
                <a:lnTo>
                  <a:pt x="251" y="241"/>
                </a:lnTo>
                <a:lnTo>
                  <a:pt x="247" y="255"/>
                </a:lnTo>
                <a:lnTo>
                  <a:pt x="239" y="265"/>
                </a:lnTo>
                <a:lnTo>
                  <a:pt x="227" y="273"/>
                </a:lnTo>
                <a:lnTo>
                  <a:pt x="214" y="280"/>
                </a:lnTo>
                <a:lnTo>
                  <a:pt x="200" y="284"/>
                </a:lnTo>
                <a:lnTo>
                  <a:pt x="182" y="288"/>
                </a:lnTo>
                <a:lnTo>
                  <a:pt x="167" y="290"/>
                </a:lnTo>
                <a:lnTo>
                  <a:pt x="151" y="292"/>
                </a:lnTo>
                <a:lnTo>
                  <a:pt x="133" y="292"/>
                </a:lnTo>
                <a:lnTo>
                  <a:pt x="119" y="288"/>
                </a:lnTo>
                <a:lnTo>
                  <a:pt x="104" y="284"/>
                </a:lnTo>
                <a:lnTo>
                  <a:pt x="92" y="278"/>
                </a:lnTo>
                <a:lnTo>
                  <a:pt x="82" y="271"/>
                </a:lnTo>
                <a:lnTo>
                  <a:pt x="72" y="263"/>
                </a:lnTo>
                <a:lnTo>
                  <a:pt x="64" y="257"/>
                </a:lnTo>
                <a:lnTo>
                  <a:pt x="59" y="249"/>
                </a:lnTo>
                <a:lnTo>
                  <a:pt x="43" y="225"/>
                </a:lnTo>
                <a:lnTo>
                  <a:pt x="35" y="202"/>
                </a:lnTo>
                <a:lnTo>
                  <a:pt x="31" y="182"/>
                </a:lnTo>
                <a:lnTo>
                  <a:pt x="33" y="165"/>
                </a:lnTo>
                <a:lnTo>
                  <a:pt x="43" y="133"/>
                </a:lnTo>
                <a:lnTo>
                  <a:pt x="55" y="106"/>
                </a:lnTo>
                <a:lnTo>
                  <a:pt x="68" y="82"/>
                </a:lnTo>
                <a:lnTo>
                  <a:pt x="82" y="64"/>
                </a:lnTo>
                <a:lnTo>
                  <a:pt x="98" y="49"/>
                </a:lnTo>
                <a:lnTo>
                  <a:pt x="117" y="39"/>
                </a:lnTo>
                <a:lnTo>
                  <a:pt x="135" y="33"/>
                </a:lnTo>
                <a:lnTo>
                  <a:pt x="157" y="31"/>
                </a:lnTo>
                <a:lnTo>
                  <a:pt x="188" y="37"/>
                </a:lnTo>
                <a:lnTo>
                  <a:pt x="218" y="49"/>
                </a:lnTo>
                <a:lnTo>
                  <a:pt x="247" y="70"/>
                </a:lnTo>
                <a:lnTo>
                  <a:pt x="275" y="96"/>
                </a:lnTo>
                <a:lnTo>
                  <a:pt x="300" y="127"/>
                </a:lnTo>
                <a:lnTo>
                  <a:pt x="322" y="163"/>
                </a:lnTo>
                <a:lnTo>
                  <a:pt x="339" y="200"/>
                </a:lnTo>
                <a:lnTo>
                  <a:pt x="351" y="239"/>
                </a:lnTo>
                <a:lnTo>
                  <a:pt x="353" y="245"/>
                </a:lnTo>
                <a:lnTo>
                  <a:pt x="357" y="251"/>
                </a:lnTo>
                <a:lnTo>
                  <a:pt x="363" y="253"/>
                </a:lnTo>
                <a:lnTo>
                  <a:pt x="369" y="253"/>
                </a:lnTo>
                <a:lnTo>
                  <a:pt x="375" y="251"/>
                </a:lnTo>
                <a:lnTo>
                  <a:pt x="379" y="245"/>
                </a:lnTo>
                <a:lnTo>
                  <a:pt x="381" y="241"/>
                </a:lnTo>
                <a:lnTo>
                  <a:pt x="381" y="233"/>
                </a:lnTo>
                <a:lnTo>
                  <a:pt x="369" y="188"/>
                </a:lnTo>
                <a:lnTo>
                  <a:pt x="349" y="145"/>
                </a:lnTo>
                <a:lnTo>
                  <a:pt x="326" y="106"/>
                </a:lnTo>
                <a:lnTo>
                  <a:pt x="296" y="72"/>
                </a:lnTo>
                <a:lnTo>
                  <a:pt x="265" y="43"/>
                </a:lnTo>
                <a:lnTo>
                  <a:pt x="229" y="19"/>
                </a:lnTo>
                <a:lnTo>
                  <a:pt x="194" y="6"/>
                </a:lnTo>
                <a:lnTo>
                  <a:pt x="1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547664" y="764704"/>
            <a:ext cx="59766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Формы работы с детьми</a:t>
            </a:r>
            <a:endParaRPr lang="ru-RU" sz="3600" b="1" i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6" name="Облако 75"/>
          <p:cNvSpPr/>
          <p:nvPr/>
        </p:nvSpPr>
        <p:spPr>
          <a:xfrm>
            <a:off x="5076056" y="1988840"/>
            <a:ext cx="3168352" cy="187220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сюжетно-ролевых и спортивных игр для малышей.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блако 77"/>
          <p:cNvSpPr/>
          <p:nvPr/>
        </p:nvSpPr>
        <p:spPr>
          <a:xfrm>
            <a:off x="1763688" y="1844824"/>
            <a:ext cx="3168352" cy="18002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33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Использование фольклора при формировании КГН.</a:t>
            </a:r>
          </a:p>
        </p:txBody>
      </p:sp>
      <p:sp>
        <p:nvSpPr>
          <p:cNvPr id="79" name="Облако 78"/>
          <p:cNvSpPr/>
          <p:nvPr/>
        </p:nvSpPr>
        <p:spPr>
          <a:xfrm>
            <a:off x="1259632" y="3933056"/>
            <a:ext cx="2880320" cy="151216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картин и иллюстраций</a:t>
            </a:r>
          </a:p>
        </p:txBody>
      </p:sp>
      <p:sp>
        <p:nvSpPr>
          <p:cNvPr id="80" name="Облако 79"/>
          <p:cNvSpPr/>
          <p:nvPr/>
        </p:nvSpPr>
        <p:spPr>
          <a:xfrm>
            <a:off x="4139952" y="4077072"/>
            <a:ext cx="2376264" cy="151216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4320" cy="5760"/>
          </a:xfrm>
        </p:grpSpPr>
        <p:sp>
          <p:nvSpPr>
            <p:cNvPr id="819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320" cy="57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196" name="Freeform 9"/>
            <p:cNvSpPr>
              <a:spLocks/>
            </p:cNvSpPr>
            <p:nvPr/>
          </p:nvSpPr>
          <p:spPr bwMode="auto">
            <a:xfrm>
              <a:off x="255" y="1549"/>
              <a:ext cx="3742" cy="3508"/>
            </a:xfrm>
            <a:custGeom>
              <a:avLst/>
              <a:gdLst>
                <a:gd name="T0" fmla="*/ 3007 w 2733"/>
                <a:gd name="T1" fmla="*/ 2155 h 2897"/>
                <a:gd name="T2" fmla="*/ 2980 w 2733"/>
                <a:gd name="T3" fmla="*/ 1908 h 2897"/>
                <a:gd name="T4" fmla="*/ 3044 w 2733"/>
                <a:gd name="T5" fmla="*/ 1668 h 2897"/>
                <a:gd name="T6" fmla="*/ 3036 w 2733"/>
                <a:gd name="T7" fmla="*/ 1400 h 2897"/>
                <a:gd name="T8" fmla="*/ 2984 w 2733"/>
                <a:gd name="T9" fmla="*/ 1175 h 2897"/>
                <a:gd name="T10" fmla="*/ 2995 w 2733"/>
                <a:gd name="T11" fmla="*/ 744 h 2897"/>
                <a:gd name="T12" fmla="*/ 2927 w 2733"/>
                <a:gd name="T13" fmla="*/ 546 h 2897"/>
                <a:gd name="T14" fmla="*/ 2982 w 2733"/>
                <a:gd name="T15" fmla="*/ 276 h 2897"/>
                <a:gd name="T16" fmla="*/ 2982 w 2733"/>
                <a:gd name="T17" fmla="*/ 79 h 2897"/>
                <a:gd name="T18" fmla="*/ 2842 w 2733"/>
                <a:gd name="T19" fmla="*/ 10 h 2897"/>
                <a:gd name="T20" fmla="*/ 2710 w 2733"/>
                <a:gd name="T21" fmla="*/ 8 h 2897"/>
                <a:gd name="T22" fmla="*/ 2537 w 2733"/>
                <a:gd name="T23" fmla="*/ 24 h 2897"/>
                <a:gd name="T24" fmla="*/ 2346 w 2733"/>
                <a:gd name="T25" fmla="*/ 34 h 2897"/>
                <a:gd name="T26" fmla="*/ 2223 w 2733"/>
                <a:gd name="T27" fmla="*/ 53 h 2897"/>
                <a:gd name="T28" fmla="*/ 2082 w 2733"/>
                <a:gd name="T29" fmla="*/ 71 h 2897"/>
                <a:gd name="T30" fmla="*/ 1883 w 2733"/>
                <a:gd name="T31" fmla="*/ 66 h 2897"/>
                <a:gd name="T32" fmla="*/ 1753 w 2733"/>
                <a:gd name="T33" fmla="*/ 40 h 2897"/>
                <a:gd name="T34" fmla="*/ 1621 w 2733"/>
                <a:gd name="T35" fmla="*/ 15 h 2897"/>
                <a:gd name="T36" fmla="*/ 1421 w 2733"/>
                <a:gd name="T37" fmla="*/ 13 h 2897"/>
                <a:gd name="T38" fmla="*/ 1281 w 2733"/>
                <a:gd name="T39" fmla="*/ 56 h 2897"/>
                <a:gd name="T40" fmla="*/ 1155 w 2733"/>
                <a:gd name="T41" fmla="*/ 107 h 2897"/>
                <a:gd name="T42" fmla="*/ 962 w 2733"/>
                <a:gd name="T43" fmla="*/ 123 h 2897"/>
                <a:gd name="T44" fmla="*/ 805 w 2733"/>
                <a:gd name="T45" fmla="*/ 93 h 2897"/>
                <a:gd name="T46" fmla="*/ 687 w 2733"/>
                <a:gd name="T47" fmla="*/ 48 h 2897"/>
                <a:gd name="T48" fmla="*/ 513 w 2733"/>
                <a:gd name="T49" fmla="*/ 24 h 2897"/>
                <a:gd name="T50" fmla="*/ 351 w 2733"/>
                <a:gd name="T51" fmla="*/ 10 h 2897"/>
                <a:gd name="T52" fmla="*/ 263 w 2733"/>
                <a:gd name="T53" fmla="*/ 2 h 2897"/>
                <a:gd name="T54" fmla="*/ 162 w 2733"/>
                <a:gd name="T55" fmla="*/ 51 h 2897"/>
                <a:gd name="T56" fmla="*/ 59 w 2733"/>
                <a:gd name="T57" fmla="*/ 241 h 2897"/>
                <a:gd name="T58" fmla="*/ 105 w 2733"/>
                <a:gd name="T59" fmla="*/ 556 h 2897"/>
                <a:gd name="T60" fmla="*/ 85 w 2733"/>
                <a:gd name="T61" fmla="*/ 1008 h 2897"/>
                <a:gd name="T62" fmla="*/ 85 w 2733"/>
                <a:gd name="T63" fmla="*/ 1344 h 2897"/>
                <a:gd name="T64" fmla="*/ 30 w 2733"/>
                <a:gd name="T65" fmla="*/ 1562 h 2897"/>
                <a:gd name="T66" fmla="*/ 78 w 2733"/>
                <a:gd name="T67" fmla="*/ 1784 h 2897"/>
                <a:gd name="T68" fmla="*/ 73 w 2733"/>
                <a:gd name="T69" fmla="*/ 2046 h 2897"/>
                <a:gd name="T70" fmla="*/ 21 w 2733"/>
                <a:gd name="T71" fmla="*/ 2228 h 2897"/>
                <a:gd name="T72" fmla="*/ 182 w 2733"/>
                <a:gd name="T73" fmla="*/ 2332 h 2897"/>
                <a:gd name="T74" fmla="*/ 299 w 2733"/>
                <a:gd name="T75" fmla="*/ 2340 h 2897"/>
                <a:gd name="T76" fmla="*/ 450 w 2733"/>
                <a:gd name="T77" fmla="*/ 2320 h 2897"/>
                <a:gd name="T78" fmla="*/ 650 w 2733"/>
                <a:gd name="T79" fmla="*/ 2320 h 2897"/>
                <a:gd name="T80" fmla="*/ 780 w 2733"/>
                <a:gd name="T81" fmla="*/ 2335 h 2897"/>
                <a:gd name="T82" fmla="*/ 912 w 2733"/>
                <a:gd name="T83" fmla="*/ 2349 h 2897"/>
                <a:gd name="T84" fmla="*/ 1108 w 2733"/>
                <a:gd name="T85" fmla="*/ 2349 h 2897"/>
                <a:gd name="T86" fmla="*/ 1252 w 2733"/>
                <a:gd name="T87" fmla="*/ 2330 h 2897"/>
                <a:gd name="T88" fmla="*/ 1375 w 2733"/>
                <a:gd name="T89" fmla="*/ 2304 h 2897"/>
                <a:gd name="T90" fmla="*/ 1566 w 2733"/>
                <a:gd name="T91" fmla="*/ 2297 h 2897"/>
                <a:gd name="T92" fmla="*/ 1721 w 2733"/>
                <a:gd name="T93" fmla="*/ 2292 h 2897"/>
                <a:gd name="T94" fmla="*/ 1844 w 2733"/>
                <a:gd name="T95" fmla="*/ 2287 h 2897"/>
                <a:gd name="T96" fmla="*/ 2020 w 2733"/>
                <a:gd name="T97" fmla="*/ 2284 h 2897"/>
                <a:gd name="T98" fmla="*/ 2193 w 2733"/>
                <a:gd name="T99" fmla="*/ 2290 h 2897"/>
                <a:gd name="T100" fmla="*/ 2317 w 2733"/>
                <a:gd name="T101" fmla="*/ 2307 h 2897"/>
                <a:gd name="T102" fmla="*/ 2471 w 2733"/>
                <a:gd name="T103" fmla="*/ 2332 h 2897"/>
                <a:gd name="T104" fmla="*/ 2660 w 2733"/>
                <a:gd name="T105" fmla="*/ 2346 h 2897"/>
                <a:gd name="T106" fmla="*/ 2800 w 2733"/>
                <a:gd name="T107" fmla="*/ 2330 h 2897"/>
                <a:gd name="T108" fmla="*/ 2932 w 2733"/>
                <a:gd name="T109" fmla="*/ 2266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99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ru-RU" dirty="0" smtClean="0"/>
                <a:t>   </a:t>
              </a:r>
              <a:endParaRPr lang="ru-RU" dirty="0"/>
            </a:p>
          </p:txBody>
        </p:sp>
        <p:sp>
          <p:nvSpPr>
            <p:cNvPr id="8197" name="Freeform 10"/>
            <p:cNvSpPr>
              <a:spLocks/>
            </p:cNvSpPr>
            <p:nvPr/>
          </p:nvSpPr>
          <p:spPr bwMode="auto">
            <a:xfrm>
              <a:off x="3386" y="4241"/>
              <a:ext cx="64" cy="202"/>
            </a:xfrm>
            <a:custGeom>
              <a:avLst/>
              <a:gdLst>
                <a:gd name="T0" fmla="*/ 45 w 57"/>
                <a:gd name="T1" fmla="*/ 196 h 136"/>
                <a:gd name="T2" fmla="*/ 43 w 57"/>
                <a:gd name="T3" fmla="*/ 199 h 136"/>
                <a:gd name="T4" fmla="*/ 38 w 57"/>
                <a:gd name="T5" fmla="*/ 202 h 136"/>
                <a:gd name="T6" fmla="*/ 36 w 57"/>
                <a:gd name="T7" fmla="*/ 202 h 136"/>
                <a:gd name="T8" fmla="*/ 34 w 57"/>
                <a:gd name="T9" fmla="*/ 202 h 136"/>
                <a:gd name="T10" fmla="*/ 22 w 57"/>
                <a:gd name="T11" fmla="*/ 193 h 136"/>
                <a:gd name="T12" fmla="*/ 11 w 57"/>
                <a:gd name="T13" fmla="*/ 172 h 136"/>
                <a:gd name="T14" fmla="*/ 2 w 57"/>
                <a:gd name="T15" fmla="*/ 141 h 136"/>
                <a:gd name="T16" fmla="*/ 0 w 57"/>
                <a:gd name="T17" fmla="*/ 97 h 136"/>
                <a:gd name="T18" fmla="*/ 2 w 57"/>
                <a:gd name="T19" fmla="*/ 65 h 136"/>
                <a:gd name="T20" fmla="*/ 7 w 57"/>
                <a:gd name="T21" fmla="*/ 39 h 136"/>
                <a:gd name="T22" fmla="*/ 13 w 57"/>
                <a:gd name="T23" fmla="*/ 18 h 136"/>
                <a:gd name="T24" fmla="*/ 20 w 57"/>
                <a:gd name="T25" fmla="*/ 6 h 136"/>
                <a:gd name="T26" fmla="*/ 22 w 57"/>
                <a:gd name="T27" fmla="*/ 3 h 136"/>
                <a:gd name="T28" fmla="*/ 27 w 57"/>
                <a:gd name="T29" fmla="*/ 0 h 136"/>
                <a:gd name="T30" fmla="*/ 29 w 57"/>
                <a:gd name="T31" fmla="*/ 0 h 136"/>
                <a:gd name="T32" fmla="*/ 31 w 57"/>
                <a:gd name="T33" fmla="*/ 0 h 136"/>
                <a:gd name="T34" fmla="*/ 43 w 57"/>
                <a:gd name="T35" fmla="*/ 9 h 136"/>
                <a:gd name="T36" fmla="*/ 54 w 57"/>
                <a:gd name="T37" fmla="*/ 30 h 136"/>
                <a:gd name="T38" fmla="*/ 62 w 57"/>
                <a:gd name="T39" fmla="*/ 62 h 136"/>
                <a:gd name="T40" fmla="*/ 64 w 57"/>
                <a:gd name="T41" fmla="*/ 105 h 136"/>
                <a:gd name="T42" fmla="*/ 62 w 57"/>
                <a:gd name="T43" fmla="*/ 138 h 136"/>
                <a:gd name="T44" fmla="*/ 57 w 57"/>
                <a:gd name="T45" fmla="*/ 163 h 136"/>
                <a:gd name="T46" fmla="*/ 52 w 57"/>
                <a:gd name="T47" fmla="*/ 184 h 136"/>
                <a:gd name="T48" fmla="*/ 45 w 57"/>
                <a:gd name="T49" fmla="*/ 196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136"/>
                <a:gd name="T77" fmla="*/ 57 w 57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136">
                  <a:moveTo>
                    <a:pt x="40" y="132"/>
                  </a:moveTo>
                  <a:lnTo>
                    <a:pt x="38" y="134"/>
                  </a:lnTo>
                  <a:lnTo>
                    <a:pt x="34" y="136"/>
                  </a:lnTo>
                  <a:lnTo>
                    <a:pt x="32" y="136"/>
                  </a:lnTo>
                  <a:lnTo>
                    <a:pt x="30" y="136"/>
                  </a:lnTo>
                  <a:lnTo>
                    <a:pt x="20" y="130"/>
                  </a:lnTo>
                  <a:lnTo>
                    <a:pt x="10" y="116"/>
                  </a:lnTo>
                  <a:lnTo>
                    <a:pt x="2" y="95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6" y="26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8" y="6"/>
                  </a:lnTo>
                  <a:lnTo>
                    <a:pt x="48" y="20"/>
                  </a:lnTo>
                  <a:lnTo>
                    <a:pt x="55" y="42"/>
                  </a:lnTo>
                  <a:lnTo>
                    <a:pt x="57" y="71"/>
                  </a:lnTo>
                  <a:lnTo>
                    <a:pt x="55" y="93"/>
                  </a:lnTo>
                  <a:lnTo>
                    <a:pt x="51" y="110"/>
                  </a:lnTo>
                  <a:lnTo>
                    <a:pt x="46" y="124"/>
                  </a:lnTo>
                  <a:lnTo>
                    <a:pt x="40" y="1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Rectangle 11"/>
            <p:cNvSpPr>
              <a:spLocks noChangeArrowheads="1"/>
            </p:cNvSpPr>
            <p:nvPr/>
          </p:nvSpPr>
          <p:spPr bwMode="auto">
            <a:xfrm>
              <a:off x="694" y="253"/>
              <a:ext cx="2967" cy="33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Rectangle 12"/>
            <p:cNvSpPr>
              <a:spLocks noChangeArrowheads="1"/>
            </p:cNvSpPr>
            <p:nvPr/>
          </p:nvSpPr>
          <p:spPr bwMode="auto">
            <a:xfrm>
              <a:off x="153" y="763"/>
              <a:ext cx="170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Rectangle 13"/>
            <p:cNvSpPr>
              <a:spLocks noChangeArrowheads="1"/>
            </p:cNvSpPr>
            <p:nvPr/>
          </p:nvSpPr>
          <p:spPr bwMode="auto">
            <a:xfrm>
              <a:off x="3963" y="852"/>
              <a:ext cx="204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Rectangle 14"/>
            <p:cNvSpPr>
              <a:spLocks noChangeArrowheads="1"/>
            </p:cNvSpPr>
            <p:nvPr/>
          </p:nvSpPr>
          <p:spPr bwMode="auto">
            <a:xfrm>
              <a:off x="694" y="5129"/>
              <a:ext cx="2967" cy="33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Freeform 17"/>
            <p:cNvSpPr>
              <a:spLocks/>
            </p:cNvSpPr>
            <p:nvPr/>
          </p:nvSpPr>
          <p:spPr bwMode="auto">
            <a:xfrm>
              <a:off x="958" y="1582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Freeform 18"/>
            <p:cNvSpPr>
              <a:spLocks/>
            </p:cNvSpPr>
            <p:nvPr/>
          </p:nvSpPr>
          <p:spPr bwMode="auto">
            <a:xfrm>
              <a:off x="1827" y="1079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04" name="Freeform 19"/>
            <p:cNvSpPr>
              <a:spLocks/>
            </p:cNvSpPr>
            <p:nvPr/>
          </p:nvSpPr>
          <p:spPr bwMode="auto">
            <a:xfrm>
              <a:off x="3144" y="1169"/>
              <a:ext cx="258" cy="338"/>
            </a:xfrm>
            <a:custGeom>
              <a:avLst/>
              <a:gdLst>
                <a:gd name="T0" fmla="*/ 208 w 230"/>
                <a:gd name="T1" fmla="*/ 27 h 228"/>
                <a:gd name="T2" fmla="*/ 190 w 230"/>
                <a:gd name="T3" fmla="*/ 30 h 228"/>
                <a:gd name="T4" fmla="*/ 168 w 230"/>
                <a:gd name="T5" fmla="*/ 43 h 228"/>
                <a:gd name="T6" fmla="*/ 146 w 230"/>
                <a:gd name="T7" fmla="*/ 61 h 228"/>
                <a:gd name="T8" fmla="*/ 128 w 230"/>
                <a:gd name="T9" fmla="*/ 52 h 228"/>
                <a:gd name="T10" fmla="*/ 109 w 230"/>
                <a:gd name="T11" fmla="*/ 24 h 228"/>
                <a:gd name="T12" fmla="*/ 95 w 230"/>
                <a:gd name="T13" fmla="*/ 6 h 228"/>
                <a:gd name="T14" fmla="*/ 77 w 230"/>
                <a:gd name="T15" fmla="*/ 0 h 228"/>
                <a:gd name="T16" fmla="*/ 54 w 230"/>
                <a:gd name="T17" fmla="*/ 3 h 228"/>
                <a:gd name="T18" fmla="*/ 31 w 230"/>
                <a:gd name="T19" fmla="*/ 21 h 228"/>
                <a:gd name="T20" fmla="*/ 11 w 230"/>
                <a:gd name="T21" fmla="*/ 58 h 228"/>
                <a:gd name="T22" fmla="*/ 0 w 230"/>
                <a:gd name="T23" fmla="*/ 114 h 228"/>
                <a:gd name="T24" fmla="*/ 9 w 230"/>
                <a:gd name="T25" fmla="*/ 175 h 228"/>
                <a:gd name="T26" fmla="*/ 36 w 230"/>
                <a:gd name="T27" fmla="*/ 233 h 228"/>
                <a:gd name="T28" fmla="*/ 68 w 230"/>
                <a:gd name="T29" fmla="*/ 279 h 228"/>
                <a:gd name="T30" fmla="*/ 100 w 230"/>
                <a:gd name="T31" fmla="*/ 314 h 228"/>
                <a:gd name="T32" fmla="*/ 126 w 230"/>
                <a:gd name="T33" fmla="*/ 338 h 228"/>
                <a:gd name="T34" fmla="*/ 141 w 230"/>
                <a:gd name="T35" fmla="*/ 302 h 228"/>
                <a:gd name="T36" fmla="*/ 159 w 230"/>
                <a:gd name="T37" fmla="*/ 279 h 228"/>
                <a:gd name="T38" fmla="*/ 181 w 230"/>
                <a:gd name="T39" fmla="*/ 256 h 228"/>
                <a:gd name="T40" fmla="*/ 201 w 230"/>
                <a:gd name="T41" fmla="*/ 233 h 228"/>
                <a:gd name="T42" fmla="*/ 194 w 230"/>
                <a:gd name="T43" fmla="*/ 184 h 228"/>
                <a:gd name="T44" fmla="*/ 178 w 230"/>
                <a:gd name="T45" fmla="*/ 206 h 228"/>
                <a:gd name="T46" fmla="*/ 166 w 230"/>
                <a:gd name="T47" fmla="*/ 221 h 228"/>
                <a:gd name="T48" fmla="*/ 139 w 230"/>
                <a:gd name="T49" fmla="*/ 248 h 228"/>
                <a:gd name="T50" fmla="*/ 118 w 230"/>
                <a:gd name="T51" fmla="*/ 279 h 228"/>
                <a:gd name="T52" fmla="*/ 95 w 230"/>
                <a:gd name="T53" fmla="*/ 254 h 228"/>
                <a:gd name="T54" fmla="*/ 68 w 230"/>
                <a:gd name="T55" fmla="*/ 221 h 228"/>
                <a:gd name="T56" fmla="*/ 47 w 230"/>
                <a:gd name="T57" fmla="*/ 181 h 228"/>
                <a:gd name="T58" fmla="*/ 34 w 230"/>
                <a:gd name="T59" fmla="*/ 136 h 228"/>
                <a:gd name="T60" fmla="*/ 34 w 230"/>
                <a:gd name="T61" fmla="*/ 96 h 228"/>
                <a:gd name="T62" fmla="*/ 47 w 230"/>
                <a:gd name="T63" fmla="*/ 58 h 228"/>
                <a:gd name="T64" fmla="*/ 59 w 230"/>
                <a:gd name="T65" fmla="*/ 46 h 228"/>
                <a:gd name="T66" fmla="*/ 71 w 230"/>
                <a:gd name="T67" fmla="*/ 40 h 228"/>
                <a:gd name="T68" fmla="*/ 75 w 230"/>
                <a:gd name="T69" fmla="*/ 40 h 228"/>
                <a:gd name="T70" fmla="*/ 80 w 230"/>
                <a:gd name="T71" fmla="*/ 43 h 228"/>
                <a:gd name="T72" fmla="*/ 100 w 230"/>
                <a:gd name="T73" fmla="*/ 73 h 228"/>
                <a:gd name="T74" fmla="*/ 111 w 230"/>
                <a:gd name="T75" fmla="*/ 99 h 228"/>
                <a:gd name="T76" fmla="*/ 123 w 230"/>
                <a:gd name="T77" fmla="*/ 125 h 228"/>
                <a:gd name="T78" fmla="*/ 132 w 230"/>
                <a:gd name="T79" fmla="*/ 122 h 228"/>
                <a:gd name="T80" fmla="*/ 141 w 230"/>
                <a:gd name="T81" fmla="*/ 119 h 228"/>
                <a:gd name="T82" fmla="*/ 178 w 230"/>
                <a:gd name="T83" fmla="*/ 82 h 228"/>
                <a:gd name="T84" fmla="*/ 203 w 230"/>
                <a:gd name="T85" fmla="*/ 67 h 228"/>
                <a:gd name="T86" fmla="*/ 223 w 230"/>
                <a:gd name="T87" fmla="*/ 87 h 228"/>
                <a:gd name="T88" fmla="*/ 225 w 230"/>
                <a:gd name="T89" fmla="*/ 127 h 228"/>
                <a:gd name="T90" fmla="*/ 214 w 230"/>
                <a:gd name="T91" fmla="*/ 154 h 228"/>
                <a:gd name="T92" fmla="*/ 194 w 230"/>
                <a:gd name="T93" fmla="*/ 184 h 228"/>
                <a:gd name="T94" fmla="*/ 216 w 230"/>
                <a:gd name="T95" fmla="*/ 215 h 228"/>
                <a:gd name="T96" fmla="*/ 228 w 230"/>
                <a:gd name="T97" fmla="*/ 200 h 228"/>
                <a:gd name="T98" fmla="*/ 239 w 230"/>
                <a:gd name="T99" fmla="*/ 187 h 228"/>
                <a:gd name="T100" fmla="*/ 251 w 230"/>
                <a:gd name="T101" fmla="*/ 157 h 228"/>
                <a:gd name="T102" fmla="*/ 258 w 230"/>
                <a:gd name="T103" fmla="*/ 102 h 228"/>
                <a:gd name="T104" fmla="*/ 237 w 230"/>
                <a:gd name="T105" fmla="*/ 46 h 2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28"/>
                <a:gd name="T161" fmla="*/ 230 w 230"/>
                <a:gd name="T162" fmla="*/ 228 h 2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28">
                  <a:moveTo>
                    <a:pt x="193" y="20"/>
                  </a:moveTo>
                  <a:lnTo>
                    <a:pt x="185" y="18"/>
                  </a:lnTo>
                  <a:lnTo>
                    <a:pt x="177" y="18"/>
                  </a:lnTo>
                  <a:lnTo>
                    <a:pt x="169" y="20"/>
                  </a:lnTo>
                  <a:lnTo>
                    <a:pt x="159" y="24"/>
                  </a:lnTo>
                  <a:lnTo>
                    <a:pt x="150" y="29"/>
                  </a:lnTo>
                  <a:lnTo>
                    <a:pt x="140" y="35"/>
                  </a:lnTo>
                  <a:lnTo>
                    <a:pt x="130" y="41"/>
                  </a:lnTo>
                  <a:lnTo>
                    <a:pt x="120" y="49"/>
                  </a:lnTo>
                  <a:lnTo>
                    <a:pt x="114" y="35"/>
                  </a:lnTo>
                  <a:lnTo>
                    <a:pt x="106" y="25"/>
                  </a:lnTo>
                  <a:lnTo>
                    <a:pt x="97" y="16"/>
                  </a:lnTo>
                  <a:lnTo>
                    <a:pt x="91" y="10"/>
                  </a:lnTo>
                  <a:lnTo>
                    <a:pt x="85" y="4"/>
                  </a:lnTo>
                  <a:lnTo>
                    <a:pt x="77" y="2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48" y="2"/>
                  </a:lnTo>
                  <a:lnTo>
                    <a:pt x="38" y="8"/>
                  </a:lnTo>
                  <a:lnTo>
                    <a:pt x="28" y="14"/>
                  </a:lnTo>
                  <a:lnTo>
                    <a:pt x="20" y="22"/>
                  </a:lnTo>
                  <a:lnTo>
                    <a:pt x="10" y="39"/>
                  </a:lnTo>
                  <a:lnTo>
                    <a:pt x="2" y="59"/>
                  </a:lnTo>
                  <a:lnTo>
                    <a:pt x="0" y="77"/>
                  </a:lnTo>
                  <a:lnTo>
                    <a:pt x="2" y="96"/>
                  </a:lnTo>
                  <a:lnTo>
                    <a:pt x="8" y="118"/>
                  </a:lnTo>
                  <a:lnTo>
                    <a:pt x="20" y="139"/>
                  </a:lnTo>
                  <a:lnTo>
                    <a:pt x="32" y="157"/>
                  </a:lnTo>
                  <a:lnTo>
                    <a:pt x="46" y="175"/>
                  </a:lnTo>
                  <a:lnTo>
                    <a:pt x="61" y="188"/>
                  </a:lnTo>
                  <a:lnTo>
                    <a:pt x="77" y="202"/>
                  </a:lnTo>
                  <a:lnTo>
                    <a:pt x="89" y="212"/>
                  </a:lnTo>
                  <a:lnTo>
                    <a:pt x="101" y="220"/>
                  </a:lnTo>
                  <a:lnTo>
                    <a:pt x="112" y="228"/>
                  </a:lnTo>
                  <a:lnTo>
                    <a:pt x="120" y="214"/>
                  </a:lnTo>
                  <a:lnTo>
                    <a:pt x="126" y="204"/>
                  </a:lnTo>
                  <a:lnTo>
                    <a:pt x="134" y="196"/>
                  </a:lnTo>
                  <a:lnTo>
                    <a:pt x="142" y="188"/>
                  </a:lnTo>
                  <a:lnTo>
                    <a:pt x="152" y="181"/>
                  </a:lnTo>
                  <a:lnTo>
                    <a:pt x="161" y="173"/>
                  </a:lnTo>
                  <a:lnTo>
                    <a:pt x="171" y="165"/>
                  </a:lnTo>
                  <a:lnTo>
                    <a:pt x="179" y="157"/>
                  </a:lnTo>
                  <a:lnTo>
                    <a:pt x="189" y="149"/>
                  </a:lnTo>
                  <a:lnTo>
                    <a:pt x="173" y="124"/>
                  </a:lnTo>
                  <a:lnTo>
                    <a:pt x="165" y="131"/>
                  </a:lnTo>
                  <a:lnTo>
                    <a:pt x="159" y="139"/>
                  </a:lnTo>
                  <a:lnTo>
                    <a:pt x="154" y="145"/>
                  </a:lnTo>
                  <a:lnTo>
                    <a:pt x="148" y="149"/>
                  </a:lnTo>
                  <a:lnTo>
                    <a:pt x="136" y="159"/>
                  </a:lnTo>
                  <a:lnTo>
                    <a:pt x="124" y="167"/>
                  </a:lnTo>
                  <a:lnTo>
                    <a:pt x="114" y="177"/>
                  </a:lnTo>
                  <a:lnTo>
                    <a:pt x="105" y="188"/>
                  </a:lnTo>
                  <a:lnTo>
                    <a:pt x="95" y="181"/>
                  </a:lnTo>
                  <a:lnTo>
                    <a:pt x="85" y="171"/>
                  </a:lnTo>
                  <a:lnTo>
                    <a:pt x="73" y="161"/>
                  </a:lnTo>
                  <a:lnTo>
                    <a:pt x="61" y="149"/>
                  </a:lnTo>
                  <a:lnTo>
                    <a:pt x="51" y="135"/>
                  </a:lnTo>
                  <a:lnTo>
                    <a:pt x="42" y="122"/>
                  </a:lnTo>
                  <a:lnTo>
                    <a:pt x="34" y="108"/>
                  </a:lnTo>
                  <a:lnTo>
                    <a:pt x="30" y="92"/>
                  </a:lnTo>
                  <a:lnTo>
                    <a:pt x="28" y="78"/>
                  </a:lnTo>
                  <a:lnTo>
                    <a:pt x="30" y="65"/>
                  </a:lnTo>
                  <a:lnTo>
                    <a:pt x="34" y="53"/>
                  </a:lnTo>
                  <a:lnTo>
                    <a:pt x="42" y="39"/>
                  </a:lnTo>
                  <a:lnTo>
                    <a:pt x="48" y="35"/>
                  </a:lnTo>
                  <a:lnTo>
                    <a:pt x="53" y="31"/>
                  </a:lnTo>
                  <a:lnTo>
                    <a:pt x="57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9"/>
                  </a:lnTo>
                  <a:lnTo>
                    <a:pt x="81" y="39"/>
                  </a:lnTo>
                  <a:lnTo>
                    <a:pt x="89" y="49"/>
                  </a:lnTo>
                  <a:lnTo>
                    <a:pt x="95" y="59"/>
                  </a:lnTo>
                  <a:lnTo>
                    <a:pt x="99" y="67"/>
                  </a:lnTo>
                  <a:lnTo>
                    <a:pt x="83" y="78"/>
                  </a:lnTo>
                  <a:lnTo>
                    <a:pt x="110" y="84"/>
                  </a:lnTo>
                  <a:lnTo>
                    <a:pt x="112" y="84"/>
                  </a:lnTo>
                  <a:lnTo>
                    <a:pt x="118" y="82"/>
                  </a:lnTo>
                  <a:lnTo>
                    <a:pt x="122" y="82"/>
                  </a:lnTo>
                  <a:lnTo>
                    <a:pt x="126" y="80"/>
                  </a:lnTo>
                  <a:lnTo>
                    <a:pt x="144" y="67"/>
                  </a:lnTo>
                  <a:lnTo>
                    <a:pt x="159" y="55"/>
                  </a:lnTo>
                  <a:lnTo>
                    <a:pt x="173" y="47"/>
                  </a:lnTo>
                  <a:lnTo>
                    <a:pt x="181" y="45"/>
                  </a:lnTo>
                  <a:lnTo>
                    <a:pt x="189" y="49"/>
                  </a:lnTo>
                  <a:lnTo>
                    <a:pt x="199" y="59"/>
                  </a:lnTo>
                  <a:lnTo>
                    <a:pt x="203" y="71"/>
                  </a:lnTo>
                  <a:lnTo>
                    <a:pt x="201" y="86"/>
                  </a:lnTo>
                  <a:lnTo>
                    <a:pt x="197" y="94"/>
                  </a:lnTo>
                  <a:lnTo>
                    <a:pt x="191" y="104"/>
                  </a:lnTo>
                  <a:lnTo>
                    <a:pt x="183" y="114"/>
                  </a:lnTo>
                  <a:lnTo>
                    <a:pt x="173" y="124"/>
                  </a:lnTo>
                  <a:lnTo>
                    <a:pt x="189" y="149"/>
                  </a:lnTo>
                  <a:lnTo>
                    <a:pt x="193" y="145"/>
                  </a:lnTo>
                  <a:lnTo>
                    <a:pt x="199" y="141"/>
                  </a:lnTo>
                  <a:lnTo>
                    <a:pt x="203" y="135"/>
                  </a:lnTo>
                  <a:lnTo>
                    <a:pt x="207" y="131"/>
                  </a:lnTo>
                  <a:lnTo>
                    <a:pt x="213" y="126"/>
                  </a:lnTo>
                  <a:lnTo>
                    <a:pt x="218" y="116"/>
                  </a:lnTo>
                  <a:lnTo>
                    <a:pt x="224" y="106"/>
                  </a:lnTo>
                  <a:lnTo>
                    <a:pt x="228" y="94"/>
                  </a:lnTo>
                  <a:lnTo>
                    <a:pt x="230" y="69"/>
                  </a:lnTo>
                  <a:lnTo>
                    <a:pt x="224" y="47"/>
                  </a:lnTo>
                  <a:lnTo>
                    <a:pt x="211" y="31"/>
                  </a:lnTo>
                  <a:lnTo>
                    <a:pt x="19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Freeform 20"/>
            <p:cNvSpPr>
              <a:spLocks/>
            </p:cNvSpPr>
            <p:nvPr/>
          </p:nvSpPr>
          <p:spPr bwMode="auto">
            <a:xfrm>
              <a:off x="2519" y="982"/>
              <a:ext cx="301" cy="402"/>
            </a:xfrm>
            <a:custGeom>
              <a:avLst/>
              <a:gdLst>
                <a:gd name="T0" fmla="*/ 130 w 269"/>
                <a:gd name="T1" fmla="*/ 18 h 271"/>
                <a:gd name="T2" fmla="*/ 158 w 269"/>
                <a:gd name="T3" fmla="*/ 85 h 271"/>
                <a:gd name="T4" fmla="*/ 176 w 269"/>
                <a:gd name="T5" fmla="*/ 120 h 271"/>
                <a:gd name="T6" fmla="*/ 196 w 269"/>
                <a:gd name="T7" fmla="*/ 111 h 271"/>
                <a:gd name="T8" fmla="*/ 213 w 269"/>
                <a:gd name="T9" fmla="*/ 105 h 271"/>
                <a:gd name="T10" fmla="*/ 226 w 269"/>
                <a:gd name="T11" fmla="*/ 99 h 271"/>
                <a:gd name="T12" fmla="*/ 244 w 269"/>
                <a:gd name="T13" fmla="*/ 99 h 271"/>
                <a:gd name="T14" fmla="*/ 265 w 269"/>
                <a:gd name="T15" fmla="*/ 108 h 271"/>
                <a:gd name="T16" fmla="*/ 285 w 269"/>
                <a:gd name="T17" fmla="*/ 135 h 271"/>
                <a:gd name="T18" fmla="*/ 299 w 269"/>
                <a:gd name="T19" fmla="*/ 178 h 271"/>
                <a:gd name="T20" fmla="*/ 299 w 269"/>
                <a:gd name="T21" fmla="*/ 236 h 271"/>
                <a:gd name="T22" fmla="*/ 276 w 269"/>
                <a:gd name="T23" fmla="*/ 301 h 271"/>
                <a:gd name="T24" fmla="*/ 233 w 269"/>
                <a:gd name="T25" fmla="*/ 353 h 271"/>
                <a:gd name="T26" fmla="*/ 173 w 269"/>
                <a:gd name="T27" fmla="*/ 384 h 271"/>
                <a:gd name="T28" fmla="*/ 114 w 269"/>
                <a:gd name="T29" fmla="*/ 399 h 271"/>
                <a:gd name="T30" fmla="*/ 64 w 269"/>
                <a:gd name="T31" fmla="*/ 402 h 271"/>
                <a:gd name="T32" fmla="*/ 23 w 269"/>
                <a:gd name="T33" fmla="*/ 399 h 271"/>
                <a:gd name="T34" fmla="*/ 26 w 269"/>
                <a:gd name="T35" fmla="*/ 329 h 271"/>
                <a:gd name="T36" fmla="*/ 13 w 269"/>
                <a:gd name="T37" fmla="*/ 242 h 271"/>
                <a:gd name="T38" fmla="*/ 44 w 269"/>
                <a:gd name="T39" fmla="*/ 178 h 271"/>
                <a:gd name="T40" fmla="*/ 48 w 269"/>
                <a:gd name="T41" fmla="*/ 217 h 271"/>
                <a:gd name="T42" fmla="*/ 53 w 269"/>
                <a:gd name="T43" fmla="*/ 245 h 271"/>
                <a:gd name="T44" fmla="*/ 64 w 269"/>
                <a:gd name="T45" fmla="*/ 295 h 271"/>
                <a:gd name="T46" fmla="*/ 68 w 269"/>
                <a:gd name="T47" fmla="*/ 350 h 271"/>
                <a:gd name="T48" fmla="*/ 105 w 269"/>
                <a:gd name="T49" fmla="*/ 347 h 271"/>
                <a:gd name="T50" fmla="*/ 149 w 269"/>
                <a:gd name="T51" fmla="*/ 341 h 271"/>
                <a:gd name="T52" fmla="*/ 194 w 269"/>
                <a:gd name="T53" fmla="*/ 320 h 271"/>
                <a:gd name="T54" fmla="*/ 231 w 269"/>
                <a:gd name="T55" fmla="*/ 289 h 271"/>
                <a:gd name="T56" fmla="*/ 253 w 269"/>
                <a:gd name="T57" fmla="*/ 248 h 271"/>
                <a:gd name="T58" fmla="*/ 261 w 269"/>
                <a:gd name="T59" fmla="*/ 199 h 271"/>
                <a:gd name="T60" fmla="*/ 257 w 269"/>
                <a:gd name="T61" fmla="*/ 175 h 271"/>
                <a:gd name="T62" fmla="*/ 248 w 269"/>
                <a:gd name="T63" fmla="*/ 157 h 271"/>
                <a:gd name="T64" fmla="*/ 244 w 269"/>
                <a:gd name="T65" fmla="*/ 151 h 271"/>
                <a:gd name="T66" fmla="*/ 237 w 269"/>
                <a:gd name="T67" fmla="*/ 151 h 271"/>
                <a:gd name="T68" fmla="*/ 204 w 269"/>
                <a:gd name="T69" fmla="*/ 160 h 271"/>
                <a:gd name="T70" fmla="*/ 178 w 269"/>
                <a:gd name="T71" fmla="*/ 175 h 271"/>
                <a:gd name="T72" fmla="*/ 147 w 269"/>
                <a:gd name="T73" fmla="*/ 190 h 271"/>
                <a:gd name="T74" fmla="*/ 140 w 269"/>
                <a:gd name="T75" fmla="*/ 181 h 271"/>
                <a:gd name="T76" fmla="*/ 134 w 269"/>
                <a:gd name="T77" fmla="*/ 166 h 271"/>
                <a:gd name="T78" fmla="*/ 119 w 269"/>
                <a:gd name="T79" fmla="*/ 93 h 271"/>
                <a:gd name="T80" fmla="*/ 101 w 269"/>
                <a:gd name="T81" fmla="*/ 53 h 271"/>
                <a:gd name="T82" fmla="*/ 70 w 269"/>
                <a:gd name="T83" fmla="*/ 53 h 271"/>
                <a:gd name="T84" fmla="*/ 44 w 269"/>
                <a:gd name="T85" fmla="*/ 90 h 271"/>
                <a:gd name="T86" fmla="*/ 41 w 269"/>
                <a:gd name="T87" fmla="*/ 129 h 271"/>
                <a:gd name="T88" fmla="*/ 44 w 269"/>
                <a:gd name="T89" fmla="*/ 178 h 271"/>
                <a:gd name="T90" fmla="*/ 2 w 269"/>
                <a:gd name="T91" fmla="*/ 190 h 271"/>
                <a:gd name="T92" fmla="*/ 2 w 269"/>
                <a:gd name="T93" fmla="*/ 163 h 271"/>
                <a:gd name="T94" fmla="*/ 0 w 269"/>
                <a:gd name="T95" fmla="*/ 138 h 271"/>
                <a:gd name="T96" fmla="*/ 2 w 269"/>
                <a:gd name="T97" fmla="*/ 96 h 271"/>
                <a:gd name="T98" fmla="*/ 16 w 269"/>
                <a:gd name="T99" fmla="*/ 50 h 271"/>
                <a:gd name="T100" fmla="*/ 37 w 269"/>
                <a:gd name="T101" fmla="*/ 18 h 271"/>
                <a:gd name="T102" fmla="*/ 66 w 269"/>
                <a:gd name="T103" fmla="*/ 3 h 271"/>
                <a:gd name="T104" fmla="*/ 96 w 269"/>
                <a:gd name="T105" fmla="*/ 0 h 2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9"/>
                <a:gd name="T160" fmla="*/ 0 h 271"/>
                <a:gd name="T161" fmla="*/ 269 w 269"/>
                <a:gd name="T162" fmla="*/ 271 h 2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9" h="271">
                  <a:moveTo>
                    <a:pt x="98" y="2"/>
                  </a:moveTo>
                  <a:lnTo>
                    <a:pt x="116" y="12"/>
                  </a:lnTo>
                  <a:lnTo>
                    <a:pt x="129" y="32"/>
                  </a:lnTo>
                  <a:lnTo>
                    <a:pt x="141" y="57"/>
                  </a:lnTo>
                  <a:lnTo>
                    <a:pt x="149" y="85"/>
                  </a:lnTo>
                  <a:lnTo>
                    <a:pt x="157" y="81"/>
                  </a:lnTo>
                  <a:lnTo>
                    <a:pt x="165" y="79"/>
                  </a:lnTo>
                  <a:lnTo>
                    <a:pt x="175" y="75"/>
                  </a:lnTo>
                  <a:lnTo>
                    <a:pt x="182" y="73"/>
                  </a:lnTo>
                  <a:lnTo>
                    <a:pt x="190" y="71"/>
                  </a:lnTo>
                  <a:lnTo>
                    <a:pt x="196" y="69"/>
                  </a:lnTo>
                  <a:lnTo>
                    <a:pt x="202" y="67"/>
                  </a:lnTo>
                  <a:lnTo>
                    <a:pt x="208" y="67"/>
                  </a:lnTo>
                  <a:lnTo>
                    <a:pt x="218" y="67"/>
                  </a:lnTo>
                  <a:lnTo>
                    <a:pt x="228" y="69"/>
                  </a:lnTo>
                  <a:lnTo>
                    <a:pt x="237" y="73"/>
                  </a:lnTo>
                  <a:lnTo>
                    <a:pt x="245" y="79"/>
                  </a:lnTo>
                  <a:lnTo>
                    <a:pt x="255" y="91"/>
                  </a:lnTo>
                  <a:lnTo>
                    <a:pt x="263" y="106"/>
                  </a:lnTo>
                  <a:lnTo>
                    <a:pt x="267" y="120"/>
                  </a:lnTo>
                  <a:lnTo>
                    <a:pt x="269" y="134"/>
                  </a:lnTo>
                  <a:lnTo>
                    <a:pt x="267" y="159"/>
                  </a:lnTo>
                  <a:lnTo>
                    <a:pt x="259" y="183"/>
                  </a:lnTo>
                  <a:lnTo>
                    <a:pt x="247" y="203"/>
                  </a:lnTo>
                  <a:lnTo>
                    <a:pt x="230" y="222"/>
                  </a:lnTo>
                  <a:lnTo>
                    <a:pt x="208" y="238"/>
                  </a:lnTo>
                  <a:lnTo>
                    <a:pt x="182" y="252"/>
                  </a:lnTo>
                  <a:lnTo>
                    <a:pt x="155" y="259"/>
                  </a:lnTo>
                  <a:lnTo>
                    <a:pt x="129" y="265"/>
                  </a:lnTo>
                  <a:lnTo>
                    <a:pt x="102" y="269"/>
                  </a:lnTo>
                  <a:lnTo>
                    <a:pt x="78" y="271"/>
                  </a:lnTo>
                  <a:lnTo>
                    <a:pt x="57" y="271"/>
                  </a:lnTo>
                  <a:lnTo>
                    <a:pt x="41" y="271"/>
                  </a:lnTo>
                  <a:lnTo>
                    <a:pt x="21" y="269"/>
                  </a:lnTo>
                  <a:lnTo>
                    <a:pt x="23" y="250"/>
                  </a:lnTo>
                  <a:lnTo>
                    <a:pt x="23" y="222"/>
                  </a:lnTo>
                  <a:lnTo>
                    <a:pt x="19" y="193"/>
                  </a:lnTo>
                  <a:lnTo>
                    <a:pt x="12" y="163"/>
                  </a:lnTo>
                  <a:lnTo>
                    <a:pt x="4" y="134"/>
                  </a:lnTo>
                  <a:lnTo>
                    <a:pt x="39" y="120"/>
                  </a:lnTo>
                  <a:lnTo>
                    <a:pt x="41" y="134"/>
                  </a:lnTo>
                  <a:lnTo>
                    <a:pt x="43" y="146"/>
                  </a:lnTo>
                  <a:lnTo>
                    <a:pt x="45" y="157"/>
                  </a:lnTo>
                  <a:lnTo>
                    <a:pt x="47" y="165"/>
                  </a:lnTo>
                  <a:lnTo>
                    <a:pt x="53" y="181"/>
                  </a:lnTo>
                  <a:lnTo>
                    <a:pt x="57" y="199"/>
                  </a:lnTo>
                  <a:lnTo>
                    <a:pt x="59" y="216"/>
                  </a:lnTo>
                  <a:lnTo>
                    <a:pt x="61" y="236"/>
                  </a:lnTo>
                  <a:lnTo>
                    <a:pt x="76" y="236"/>
                  </a:lnTo>
                  <a:lnTo>
                    <a:pt x="94" y="234"/>
                  </a:lnTo>
                  <a:lnTo>
                    <a:pt x="112" y="232"/>
                  </a:lnTo>
                  <a:lnTo>
                    <a:pt x="133" y="230"/>
                  </a:lnTo>
                  <a:lnTo>
                    <a:pt x="153" y="224"/>
                  </a:lnTo>
                  <a:lnTo>
                    <a:pt x="173" y="216"/>
                  </a:lnTo>
                  <a:lnTo>
                    <a:pt x="190" y="206"/>
                  </a:lnTo>
                  <a:lnTo>
                    <a:pt x="206" y="195"/>
                  </a:lnTo>
                  <a:lnTo>
                    <a:pt x="218" y="183"/>
                  </a:lnTo>
                  <a:lnTo>
                    <a:pt x="226" y="167"/>
                  </a:lnTo>
                  <a:lnTo>
                    <a:pt x="232" y="151"/>
                  </a:lnTo>
                  <a:lnTo>
                    <a:pt x="233" y="134"/>
                  </a:lnTo>
                  <a:lnTo>
                    <a:pt x="232" y="126"/>
                  </a:lnTo>
                  <a:lnTo>
                    <a:pt x="230" y="118"/>
                  </a:lnTo>
                  <a:lnTo>
                    <a:pt x="226" y="112"/>
                  </a:lnTo>
                  <a:lnTo>
                    <a:pt x="222" y="106"/>
                  </a:lnTo>
                  <a:lnTo>
                    <a:pt x="220" y="104"/>
                  </a:lnTo>
                  <a:lnTo>
                    <a:pt x="218" y="102"/>
                  </a:lnTo>
                  <a:lnTo>
                    <a:pt x="214" y="102"/>
                  </a:lnTo>
                  <a:lnTo>
                    <a:pt x="212" y="102"/>
                  </a:lnTo>
                  <a:lnTo>
                    <a:pt x="196" y="104"/>
                  </a:lnTo>
                  <a:lnTo>
                    <a:pt x="182" y="108"/>
                  </a:lnTo>
                  <a:lnTo>
                    <a:pt x="169" y="114"/>
                  </a:lnTo>
                  <a:lnTo>
                    <a:pt x="159" y="118"/>
                  </a:lnTo>
                  <a:lnTo>
                    <a:pt x="163" y="144"/>
                  </a:lnTo>
                  <a:lnTo>
                    <a:pt x="131" y="128"/>
                  </a:lnTo>
                  <a:lnTo>
                    <a:pt x="129" y="126"/>
                  </a:lnTo>
                  <a:lnTo>
                    <a:pt x="125" y="122"/>
                  </a:lnTo>
                  <a:lnTo>
                    <a:pt x="122" y="116"/>
                  </a:lnTo>
                  <a:lnTo>
                    <a:pt x="120" y="112"/>
                  </a:lnTo>
                  <a:lnTo>
                    <a:pt x="114" y="87"/>
                  </a:lnTo>
                  <a:lnTo>
                    <a:pt x="106" y="63"/>
                  </a:lnTo>
                  <a:lnTo>
                    <a:pt x="96" y="46"/>
                  </a:lnTo>
                  <a:lnTo>
                    <a:pt x="90" y="36"/>
                  </a:lnTo>
                  <a:lnTo>
                    <a:pt x="78" y="34"/>
                  </a:lnTo>
                  <a:lnTo>
                    <a:pt x="63" y="36"/>
                  </a:lnTo>
                  <a:lnTo>
                    <a:pt x="49" y="44"/>
                  </a:lnTo>
                  <a:lnTo>
                    <a:pt x="39" y="61"/>
                  </a:lnTo>
                  <a:lnTo>
                    <a:pt x="37" y="73"/>
                  </a:lnTo>
                  <a:lnTo>
                    <a:pt x="37" y="87"/>
                  </a:lnTo>
                  <a:lnTo>
                    <a:pt x="37" y="104"/>
                  </a:lnTo>
                  <a:lnTo>
                    <a:pt x="39" y="120"/>
                  </a:lnTo>
                  <a:lnTo>
                    <a:pt x="4" y="134"/>
                  </a:lnTo>
                  <a:lnTo>
                    <a:pt x="2" y="128"/>
                  </a:lnTo>
                  <a:lnTo>
                    <a:pt x="2" y="118"/>
                  </a:lnTo>
                  <a:lnTo>
                    <a:pt x="2" y="110"/>
                  </a:lnTo>
                  <a:lnTo>
                    <a:pt x="2" y="102"/>
                  </a:lnTo>
                  <a:lnTo>
                    <a:pt x="0" y="93"/>
                  </a:lnTo>
                  <a:lnTo>
                    <a:pt x="0" y="79"/>
                  </a:lnTo>
                  <a:lnTo>
                    <a:pt x="2" y="65"/>
                  </a:lnTo>
                  <a:lnTo>
                    <a:pt x="6" y="49"/>
                  </a:lnTo>
                  <a:lnTo>
                    <a:pt x="14" y="34"/>
                  </a:lnTo>
                  <a:lnTo>
                    <a:pt x="21" y="22"/>
                  </a:lnTo>
                  <a:lnTo>
                    <a:pt x="33" y="12"/>
                  </a:lnTo>
                  <a:lnTo>
                    <a:pt x="47" y="4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86" y="0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Freeform 23"/>
            <p:cNvSpPr>
              <a:spLocks/>
            </p:cNvSpPr>
            <p:nvPr/>
          </p:nvSpPr>
          <p:spPr bwMode="auto">
            <a:xfrm>
              <a:off x="1188" y="3516"/>
              <a:ext cx="4" cy="3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0 h 2"/>
                <a:gd name="T4" fmla="*/ 2 w 4"/>
                <a:gd name="T5" fmla="*/ 0 h 2"/>
                <a:gd name="T6" fmla="*/ 2 w 4"/>
                <a:gd name="T7" fmla="*/ 0 h 2"/>
                <a:gd name="T8" fmla="*/ 4 w 4"/>
                <a:gd name="T9" fmla="*/ 0 h 2"/>
                <a:gd name="T10" fmla="*/ 2 w 4"/>
                <a:gd name="T11" fmla="*/ 3 h 2"/>
                <a:gd name="T12" fmla="*/ 0 w 4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2"/>
                <a:gd name="T23" fmla="*/ 4 w 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Freeform 24"/>
            <p:cNvSpPr>
              <a:spLocks/>
            </p:cNvSpPr>
            <p:nvPr/>
          </p:nvSpPr>
          <p:spPr bwMode="auto">
            <a:xfrm>
              <a:off x="2560" y="2588"/>
              <a:ext cx="36" cy="49"/>
            </a:xfrm>
            <a:custGeom>
              <a:avLst/>
              <a:gdLst>
                <a:gd name="T0" fmla="*/ 36 w 32"/>
                <a:gd name="T1" fmla="*/ 22 h 33"/>
                <a:gd name="T2" fmla="*/ 34 w 32"/>
                <a:gd name="T3" fmla="*/ 34 h 33"/>
                <a:gd name="T4" fmla="*/ 31 w 32"/>
                <a:gd name="T5" fmla="*/ 40 h 33"/>
                <a:gd name="T6" fmla="*/ 25 w 32"/>
                <a:gd name="T7" fmla="*/ 46 h 33"/>
                <a:gd name="T8" fmla="*/ 18 w 32"/>
                <a:gd name="T9" fmla="*/ 49 h 33"/>
                <a:gd name="T10" fmla="*/ 11 w 32"/>
                <a:gd name="T11" fmla="*/ 46 h 33"/>
                <a:gd name="T12" fmla="*/ 5 w 32"/>
                <a:gd name="T13" fmla="*/ 40 h 33"/>
                <a:gd name="T14" fmla="*/ 2 w 32"/>
                <a:gd name="T15" fmla="*/ 34 h 33"/>
                <a:gd name="T16" fmla="*/ 0 w 32"/>
                <a:gd name="T17" fmla="*/ 22 h 33"/>
                <a:gd name="T18" fmla="*/ 2 w 32"/>
                <a:gd name="T19" fmla="*/ 15 h 33"/>
                <a:gd name="T20" fmla="*/ 5 w 32"/>
                <a:gd name="T21" fmla="*/ 6 h 33"/>
                <a:gd name="T22" fmla="*/ 11 w 32"/>
                <a:gd name="T23" fmla="*/ 3 h 33"/>
                <a:gd name="T24" fmla="*/ 18 w 32"/>
                <a:gd name="T25" fmla="*/ 0 h 33"/>
                <a:gd name="T26" fmla="*/ 25 w 32"/>
                <a:gd name="T27" fmla="*/ 3 h 33"/>
                <a:gd name="T28" fmla="*/ 31 w 32"/>
                <a:gd name="T29" fmla="*/ 6 h 33"/>
                <a:gd name="T30" fmla="*/ 34 w 32"/>
                <a:gd name="T31" fmla="*/ 15 h 33"/>
                <a:gd name="T32" fmla="*/ 36 w 32"/>
                <a:gd name="T33" fmla="*/ 2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3"/>
                <a:gd name="T53" fmla="*/ 32 w 3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3">
                  <a:moveTo>
                    <a:pt x="32" y="15"/>
                  </a:moveTo>
                  <a:lnTo>
                    <a:pt x="30" y="23"/>
                  </a:lnTo>
                  <a:lnTo>
                    <a:pt x="28" y="27"/>
                  </a:lnTo>
                  <a:lnTo>
                    <a:pt x="22" y="31"/>
                  </a:lnTo>
                  <a:lnTo>
                    <a:pt x="16" y="33"/>
                  </a:lnTo>
                  <a:lnTo>
                    <a:pt x="10" y="31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Freeform 25"/>
            <p:cNvSpPr>
              <a:spLocks/>
            </p:cNvSpPr>
            <p:nvPr/>
          </p:nvSpPr>
          <p:spPr bwMode="auto">
            <a:xfrm>
              <a:off x="2859" y="2948"/>
              <a:ext cx="36" cy="48"/>
            </a:xfrm>
            <a:custGeom>
              <a:avLst/>
              <a:gdLst>
                <a:gd name="T0" fmla="*/ 2 w 32"/>
                <a:gd name="T1" fmla="*/ 15 h 32"/>
                <a:gd name="T2" fmla="*/ 5 w 32"/>
                <a:gd name="T3" fmla="*/ 6 h 32"/>
                <a:gd name="T4" fmla="*/ 11 w 32"/>
                <a:gd name="T5" fmla="*/ 3 h 32"/>
                <a:gd name="T6" fmla="*/ 18 w 32"/>
                <a:gd name="T7" fmla="*/ 0 h 32"/>
                <a:gd name="T8" fmla="*/ 25 w 32"/>
                <a:gd name="T9" fmla="*/ 3 h 32"/>
                <a:gd name="T10" fmla="*/ 31 w 32"/>
                <a:gd name="T11" fmla="*/ 9 h 32"/>
                <a:gd name="T12" fmla="*/ 34 w 32"/>
                <a:gd name="T13" fmla="*/ 15 h 32"/>
                <a:gd name="T14" fmla="*/ 36 w 32"/>
                <a:gd name="T15" fmla="*/ 24 h 32"/>
                <a:gd name="T16" fmla="*/ 34 w 32"/>
                <a:gd name="T17" fmla="*/ 33 h 32"/>
                <a:gd name="T18" fmla="*/ 31 w 32"/>
                <a:gd name="T19" fmla="*/ 42 h 32"/>
                <a:gd name="T20" fmla="*/ 25 w 32"/>
                <a:gd name="T21" fmla="*/ 45 h 32"/>
                <a:gd name="T22" fmla="*/ 18 w 32"/>
                <a:gd name="T23" fmla="*/ 48 h 32"/>
                <a:gd name="T24" fmla="*/ 11 w 32"/>
                <a:gd name="T25" fmla="*/ 48 h 32"/>
                <a:gd name="T26" fmla="*/ 5 w 32"/>
                <a:gd name="T27" fmla="*/ 42 h 32"/>
                <a:gd name="T28" fmla="*/ 2 w 32"/>
                <a:gd name="T29" fmla="*/ 33 h 32"/>
                <a:gd name="T30" fmla="*/ 0 w 32"/>
                <a:gd name="T31" fmla="*/ 24 h 32"/>
                <a:gd name="T32" fmla="*/ 2 w 32"/>
                <a:gd name="T33" fmla="*/ 15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2" y="10"/>
                  </a:move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2" y="30"/>
                  </a:lnTo>
                  <a:lnTo>
                    <a:pt x="16" y="32"/>
                  </a:lnTo>
                  <a:lnTo>
                    <a:pt x="10" y="32"/>
                  </a:lnTo>
                  <a:lnTo>
                    <a:pt x="4" y="28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Freeform 26"/>
            <p:cNvSpPr>
              <a:spLocks/>
            </p:cNvSpPr>
            <p:nvPr/>
          </p:nvSpPr>
          <p:spPr bwMode="auto">
            <a:xfrm>
              <a:off x="992" y="1018"/>
              <a:ext cx="62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4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4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Freeform 27"/>
            <p:cNvSpPr>
              <a:spLocks/>
            </p:cNvSpPr>
            <p:nvPr/>
          </p:nvSpPr>
          <p:spPr bwMode="auto">
            <a:xfrm>
              <a:off x="924" y="1450"/>
              <a:ext cx="59" cy="82"/>
            </a:xfrm>
            <a:custGeom>
              <a:avLst/>
              <a:gdLst>
                <a:gd name="T0" fmla="*/ 0 w 53"/>
                <a:gd name="T1" fmla="*/ 42 h 55"/>
                <a:gd name="T2" fmla="*/ 2 w 53"/>
                <a:gd name="T3" fmla="*/ 60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60 h 55"/>
                <a:gd name="T16" fmla="*/ 59 w 53"/>
                <a:gd name="T17" fmla="*/ 42 h 55"/>
                <a:gd name="T18" fmla="*/ 57 w 53"/>
                <a:gd name="T19" fmla="*/ 27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7 h 55"/>
                <a:gd name="T32" fmla="*/ 0 w 53"/>
                <a:gd name="T33" fmla="*/ 42 h 55"/>
                <a:gd name="T34" fmla="*/ 0 w 53"/>
                <a:gd name="T35" fmla="*/ 42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40"/>
                  </a:lnTo>
                  <a:lnTo>
                    <a:pt x="53" y="28"/>
                  </a:lnTo>
                  <a:lnTo>
                    <a:pt x="51" y="18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Freeform 28"/>
            <p:cNvSpPr>
              <a:spLocks/>
            </p:cNvSpPr>
            <p:nvPr/>
          </p:nvSpPr>
          <p:spPr bwMode="auto">
            <a:xfrm>
              <a:off x="924" y="2117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Freeform 29"/>
            <p:cNvSpPr>
              <a:spLocks/>
            </p:cNvSpPr>
            <p:nvPr/>
          </p:nvSpPr>
          <p:spPr bwMode="auto">
            <a:xfrm>
              <a:off x="3360" y="417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Freeform 30"/>
            <p:cNvSpPr>
              <a:spLocks/>
            </p:cNvSpPr>
            <p:nvPr/>
          </p:nvSpPr>
          <p:spPr bwMode="auto">
            <a:xfrm>
              <a:off x="3081" y="1704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20 w 55"/>
                <a:gd name="T7" fmla="*/ 78 h 55"/>
                <a:gd name="T8" fmla="*/ 31 w 55"/>
                <a:gd name="T9" fmla="*/ 81 h 55"/>
                <a:gd name="T10" fmla="*/ 44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1 w 55"/>
                <a:gd name="T17" fmla="*/ 41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1 w 55"/>
                <a:gd name="T25" fmla="*/ 0 h 55"/>
                <a:gd name="T26" fmla="*/ 20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8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4" y="39"/>
                  </a:lnTo>
                  <a:lnTo>
                    <a:pt x="55" y="28"/>
                  </a:lnTo>
                  <a:lnTo>
                    <a:pt x="54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Freeform 31"/>
            <p:cNvSpPr>
              <a:spLocks/>
            </p:cNvSpPr>
            <p:nvPr/>
          </p:nvSpPr>
          <p:spPr bwMode="auto">
            <a:xfrm>
              <a:off x="3411" y="93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29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4 h 55"/>
                <a:gd name="T20" fmla="*/ 50 w 53"/>
                <a:gd name="T21" fmla="*/ 12 h 55"/>
                <a:gd name="T22" fmla="*/ 41 w 53"/>
                <a:gd name="T23" fmla="*/ 3 h 55"/>
                <a:gd name="T24" fmla="*/ 29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4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6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Freeform 32"/>
            <p:cNvSpPr>
              <a:spLocks/>
            </p:cNvSpPr>
            <p:nvPr/>
          </p:nvSpPr>
          <p:spPr bwMode="auto">
            <a:xfrm>
              <a:off x="3463" y="2329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7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Freeform 33"/>
            <p:cNvSpPr>
              <a:spLocks/>
            </p:cNvSpPr>
            <p:nvPr/>
          </p:nvSpPr>
          <p:spPr bwMode="auto">
            <a:xfrm>
              <a:off x="894" y="254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9 h 55"/>
                <a:gd name="T4" fmla="*/ 9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1 w 55"/>
                <a:gd name="T11" fmla="*/ 78 h 55"/>
                <a:gd name="T12" fmla="*/ 52 w 55"/>
                <a:gd name="T13" fmla="*/ 69 h 55"/>
                <a:gd name="T14" fmla="*/ 59 w 55"/>
                <a:gd name="T15" fmla="*/ 59 h 55"/>
                <a:gd name="T16" fmla="*/ 61 w 55"/>
                <a:gd name="T17" fmla="*/ 41 h 55"/>
                <a:gd name="T18" fmla="*/ 59 w 55"/>
                <a:gd name="T19" fmla="*/ 27 h 55"/>
                <a:gd name="T20" fmla="*/ 52 w 55"/>
                <a:gd name="T21" fmla="*/ 12 h 55"/>
                <a:gd name="T22" fmla="*/ 41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40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Freeform 34"/>
            <p:cNvSpPr>
              <a:spLocks/>
            </p:cNvSpPr>
            <p:nvPr/>
          </p:nvSpPr>
          <p:spPr bwMode="auto">
            <a:xfrm>
              <a:off x="2227" y="1332"/>
              <a:ext cx="62" cy="78"/>
            </a:xfrm>
            <a:custGeom>
              <a:avLst/>
              <a:gdLst>
                <a:gd name="T0" fmla="*/ 0 w 55"/>
                <a:gd name="T1" fmla="*/ 37 h 53"/>
                <a:gd name="T2" fmla="*/ 2 w 55"/>
                <a:gd name="T3" fmla="*/ 54 h 53"/>
                <a:gd name="T4" fmla="*/ 8 w 55"/>
                <a:gd name="T5" fmla="*/ 66 h 53"/>
                <a:gd name="T6" fmla="*/ 19 w 55"/>
                <a:gd name="T7" fmla="*/ 75 h 53"/>
                <a:gd name="T8" fmla="*/ 30 w 55"/>
                <a:gd name="T9" fmla="*/ 78 h 53"/>
                <a:gd name="T10" fmla="*/ 44 w 55"/>
                <a:gd name="T11" fmla="*/ 75 h 53"/>
                <a:gd name="T12" fmla="*/ 53 w 55"/>
                <a:gd name="T13" fmla="*/ 66 h 53"/>
                <a:gd name="T14" fmla="*/ 60 w 55"/>
                <a:gd name="T15" fmla="*/ 54 h 53"/>
                <a:gd name="T16" fmla="*/ 62 w 55"/>
                <a:gd name="T17" fmla="*/ 37 h 53"/>
                <a:gd name="T18" fmla="*/ 60 w 55"/>
                <a:gd name="T19" fmla="*/ 24 h 53"/>
                <a:gd name="T20" fmla="*/ 53 w 55"/>
                <a:gd name="T21" fmla="*/ 12 h 53"/>
                <a:gd name="T22" fmla="*/ 44 w 55"/>
                <a:gd name="T23" fmla="*/ 3 h 53"/>
                <a:gd name="T24" fmla="*/ 30 w 55"/>
                <a:gd name="T25" fmla="*/ 0 h 53"/>
                <a:gd name="T26" fmla="*/ 19 w 55"/>
                <a:gd name="T27" fmla="*/ 3 h 53"/>
                <a:gd name="T28" fmla="*/ 8 w 55"/>
                <a:gd name="T29" fmla="*/ 12 h 53"/>
                <a:gd name="T30" fmla="*/ 2 w 55"/>
                <a:gd name="T31" fmla="*/ 24 h 53"/>
                <a:gd name="T32" fmla="*/ 0 w 55"/>
                <a:gd name="T33" fmla="*/ 37 h 53"/>
                <a:gd name="T34" fmla="*/ 0 w 55"/>
                <a:gd name="T35" fmla="*/ 37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5"/>
                  </a:moveTo>
                  <a:lnTo>
                    <a:pt x="2" y="37"/>
                  </a:lnTo>
                  <a:lnTo>
                    <a:pt x="7" y="45"/>
                  </a:lnTo>
                  <a:lnTo>
                    <a:pt x="17" y="51"/>
                  </a:lnTo>
                  <a:lnTo>
                    <a:pt x="27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5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Freeform 35"/>
            <p:cNvSpPr>
              <a:spLocks/>
            </p:cNvSpPr>
            <p:nvPr/>
          </p:nvSpPr>
          <p:spPr bwMode="auto">
            <a:xfrm>
              <a:off x="2877" y="142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5 h 55"/>
                <a:gd name="T4" fmla="*/ 9 w 53"/>
                <a:gd name="T5" fmla="*/ 70 h 55"/>
                <a:gd name="T6" fmla="*/ 18 w 53"/>
                <a:gd name="T7" fmla="*/ 79 h 55"/>
                <a:gd name="T8" fmla="*/ 28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5 h 55"/>
                <a:gd name="T16" fmla="*/ 59 w 53"/>
                <a:gd name="T17" fmla="*/ 40 h 55"/>
                <a:gd name="T18" fmla="*/ 57 w 53"/>
                <a:gd name="T19" fmla="*/ 22 h 55"/>
                <a:gd name="T20" fmla="*/ 50 w 53"/>
                <a:gd name="T21" fmla="*/ 12 h 55"/>
                <a:gd name="T22" fmla="*/ 41 w 53"/>
                <a:gd name="T23" fmla="*/ 3 h 55"/>
                <a:gd name="T24" fmla="*/ 28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2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5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7"/>
                  </a:lnTo>
                  <a:lnTo>
                    <a:pt x="53" y="27"/>
                  </a:lnTo>
                  <a:lnTo>
                    <a:pt x="51" y="15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Freeform 36"/>
            <p:cNvSpPr>
              <a:spLocks/>
            </p:cNvSpPr>
            <p:nvPr/>
          </p:nvSpPr>
          <p:spPr bwMode="auto">
            <a:xfrm>
              <a:off x="2982" y="936"/>
              <a:ext cx="62" cy="82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8 h 55"/>
                <a:gd name="T4" fmla="*/ 9 w 55"/>
                <a:gd name="T5" fmla="*/ 70 h 55"/>
                <a:gd name="T6" fmla="*/ 18 w 55"/>
                <a:gd name="T7" fmla="*/ 79 h 55"/>
                <a:gd name="T8" fmla="*/ 32 w 55"/>
                <a:gd name="T9" fmla="*/ 82 h 55"/>
                <a:gd name="T10" fmla="*/ 44 w 55"/>
                <a:gd name="T11" fmla="*/ 79 h 55"/>
                <a:gd name="T12" fmla="*/ 53 w 55"/>
                <a:gd name="T13" fmla="*/ 70 h 55"/>
                <a:gd name="T14" fmla="*/ 60 w 55"/>
                <a:gd name="T15" fmla="*/ 58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Freeform 37"/>
            <p:cNvSpPr>
              <a:spLocks/>
            </p:cNvSpPr>
            <p:nvPr/>
          </p:nvSpPr>
          <p:spPr bwMode="auto">
            <a:xfrm>
              <a:off x="2251" y="876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2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5 h 55"/>
                <a:gd name="T20" fmla="*/ 52 w 55"/>
                <a:gd name="T21" fmla="*/ 12 h 55"/>
                <a:gd name="T22" fmla="*/ 42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5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8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1" name="Freeform 38"/>
            <p:cNvSpPr>
              <a:spLocks/>
            </p:cNvSpPr>
            <p:nvPr/>
          </p:nvSpPr>
          <p:spPr bwMode="auto">
            <a:xfrm>
              <a:off x="723" y="332"/>
              <a:ext cx="2909" cy="203"/>
            </a:xfrm>
            <a:custGeom>
              <a:avLst/>
              <a:gdLst>
                <a:gd name="T0" fmla="*/ 2778 w 2601"/>
                <a:gd name="T1" fmla="*/ 43 h 137"/>
                <a:gd name="T2" fmla="*/ 2676 w 2601"/>
                <a:gd name="T3" fmla="*/ 127 h 137"/>
                <a:gd name="T4" fmla="*/ 2580 w 2601"/>
                <a:gd name="T5" fmla="*/ 130 h 137"/>
                <a:gd name="T6" fmla="*/ 2468 w 2601"/>
                <a:gd name="T7" fmla="*/ 22 h 137"/>
                <a:gd name="T8" fmla="*/ 2257 w 2601"/>
                <a:gd name="T9" fmla="*/ 64 h 137"/>
                <a:gd name="T10" fmla="*/ 2143 w 2601"/>
                <a:gd name="T11" fmla="*/ 124 h 137"/>
                <a:gd name="T12" fmla="*/ 2047 w 2601"/>
                <a:gd name="T13" fmla="*/ 55 h 137"/>
                <a:gd name="T14" fmla="*/ 1919 w 2601"/>
                <a:gd name="T15" fmla="*/ 0 h 137"/>
                <a:gd name="T16" fmla="*/ 1831 w 2601"/>
                <a:gd name="T17" fmla="*/ 49 h 137"/>
                <a:gd name="T18" fmla="*/ 1750 w 2601"/>
                <a:gd name="T19" fmla="*/ 127 h 137"/>
                <a:gd name="T20" fmla="*/ 1637 w 2601"/>
                <a:gd name="T21" fmla="*/ 130 h 137"/>
                <a:gd name="T22" fmla="*/ 1526 w 2601"/>
                <a:gd name="T23" fmla="*/ 25 h 137"/>
                <a:gd name="T24" fmla="*/ 1383 w 2601"/>
                <a:gd name="T25" fmla="*/ 37 h 137"/>
                <a:gd name="T26" fmla="*/ 1288 w 2601"/>
                <a:gd name="T27" fmla="*/ 116 h 137"/>
                <a:gd name="T28" fmla="*/ 1216 w 2601"/>
                <a:gd name="T29" fmla="*/ 145 h 137"/>
                <a:gd name="T30" fmla="*/ 1128 w 2601"/>
                <a:gd name="T31" fmla="*/ 93 h 137"/>
                <a:gd name="T32" fmla="*/ 1028 w 2601"/>
                <a:gd name="T33" fmla="*/ 6 h 137"/>
                <a:gd name="T34" fmla="*/ 915 w 2601"/>
                <a:gd name="T35" fmla="*/ 31 h 137"/>
                <a:gd name="T36" fmla="*/ 846 w 2601"/>
                <a:gd name="T37" fmla="*/ 101 h 137"/>
                <a:gd name="T38" fmla="*/ 742 w 2601"/>
                <a:gd name="T39" fmla="*/ 151 h 137"/>
                <a:gd name="T40" fmla="*/ 627 w 2601"/>
                <a:gd name="T41" fmla="*/ 61 h 137"/>
                <a:gd name="T42" fmla="*/ 436 w 2601"/>
                <a:gd name="T43" fmla="*/ 22 h 137"/>
                <a:gd name="T44" fmla="*/ 294 w 2601"/>
                <a:gd name="T45" fmla="*/ 127 h 137"/>
                <a:gd name="T46" fmla="*/ 197 w 2601"/>
                <a:gd name="T47" fmla="*/ 87 h 137"/>
                <a:gd name="T48" fmla="*/ 83 w 2601"/>
                <a:gd name="T49" fmla="*/ 6 h 137"/>
                <a:gd name="T50" fmla="*/ 1 w 2601"/>
                <a:gd name="T51" fmla="*/ 22 h 137"/>
                <a:gd name="T52" fmla="*/ 23 w 2601"/>
                <a:gd name="T53" fmla="*/ 58 h 137"/>
                <a:gd name="T54" fmla="*/ 126 w 2601"/>
                <a:gd name="T55" fmla="*/ 87 h 137"/>
                <a:gd name="T56" fmla="*/ 237 w 2601"/>
                <a:gd name="T57" fmla="*/ 172 h 137"/>
                <a:gd name="T58" fmla="*/ 349 w 2601"/>
                <a:gd name="T59" fmla="*/ 154 h 137"/>
                <a:gd name="T60" fmla="*/ 452 w 2601"/>
                <a:gd name="T61" fmla="*/ 70 h 137"/>
                <a:gd name="T62" fmla="*/ 593 w 2601"/>
                <a:gd name="T63" fmla="*/ 90 h 137"/>
                <a:gd name="T64" fmla="*/ 707 w 2601"/>
                <a:gd name="T65" fmla="*/ 194 h 137"/>
                <a:gd name="T66" fmla="*/ 849 w 2601"/>
                <a:gd name="T67" fmla="*/ 160 h 137"/>
                <a:gd name="T68" fmla="*/ 924 w 2601"/>
                <a:gd name="T69" fmla="*/ 87 h 137"/>
                <a:gd name="T70" fmla="*/ 1003 w 2601"/>
                <a:gd name="T71" fmla="*/ 52 h 137"/>
                <a:gd name="T72" fmla="*/ 1090 w 2601"/>
                <a:gd name="T73" fmla="*/ 119 h 137"/>
                <a:gd name="T74" fmla="*/ 1194 w 2601"/>
                <a:gd name="T75" fmla="*/ 194 h 137"/>
                <a:gd name="T76" fmla="*/ 1293 w 2601"/>
                <a:gd name="T77" fmla="*/ 175 h 137"/>
                <a:gd name="T78" fmla="*/ 1381 w 2601"/>
                <a:gd name="T79" fmla="*/ 101 h 137"/>
                <a:gd name="T80" fmla="*/ 1493 w 2601"/>
                <a:gd name="T81" fmla="*/ 64 h 137"/>
                <a:gd name="T82" fmla="*/ 1600 w 2601"/>
                <a:gd name="T83" fmla="*/ 163 h 137"/>
                <a:gd name="T84" fmla="*/ 1748 w 2601"/>
                <a:gd name="T85" fmla="*/ 188 h 137"/>
                <a:gd name="T86" fmla="*/ 1842 w 2601"/>
                <a:gd name="T87" fmla="*/ 104 h 137"/>
                <a:gd name="T88" fmla="*/ 1906 w 2601"/>
                <a:gd name="T89" fmla="*/ 58 h 137"/>
                <a:gd name="T90" fmla="*/ 2009 w 2601"/>
                <a:gd name="T91" fmla="*/ 84 h 137"/>
                <a:gd name="T92" fmla="*/ 2116 w 2601"/>
                <a:gd name="T93" fmla="*/ 169 h 137"/>
                <a:gd name="T94" fmla="*/ 2231 w 2601"/>
                <a:gd name="T95" fmla="*/ 151 h 137"/>
                <a:gd name="T96" fmla="*/ 2334 w 2601"/>
                <a:gd name="T97" fmla="*/ 67 h 137"/>
                <a:gd name="T98" fmla="*/ 2475 w 2601"/>
                <a:gd name="T99" fmla="*/ 87 h 137"/>
                <a:gd name="T100" fmla="*/ 2589 w 2601"/>
                <a:gd name="T101" fmla="*/ 194 h 137"/>
                <a:gd name="T102" fmla="*/ 2710 w 2601"/>
                <a:gd name="T103" fmla="*/ 163 h 137"/>
                <a:gd name="T104" fmla="*/ 2808 w 2601"/>
                <a:gd name="T105" fmla="*/ 84 h 137"/>
                <a:gd name="T106" fmla="*/ 2890 w 2601"/>
                <a:gd name="T107" fmla="*/ 93 h 137"/>
                <a:gd name="T108" fmla="*/ 2905 w 2601"/>
                <a:gd name="T109" fmla="*/ 46 h 1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7"/>
                <a:gd name="T167" fmla="*/ 2601 w 2601"/>
                <a:gd name="T168" fmla="*/ 137 h 1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7">
                  <a:moveTo>
                    <a:pt x="2592" y="27"/>
                  </a:moveTo>
                  <a:lnTo>
                    <a:pt x="2568" y="19"/>
                  </a:lnTo>
                  <a:lnTo>
                    <a:pt x="2544" y="15"/>
                  </a:lnTo>
                  <a:lnTo>
                    <a:pt x="2523" y="17"/>
                  </a:lnTo>
                  <a:lnTo>
                    <a:pt x="2503" y="21"/>
                  </a:lnTo>
                  <a:lnTo>
                    <a:pt x="2484" y="29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0"/>
                  </a:lnTo>
                  <a:lnTo>
                    <a:pt x="2405" y="78"/>
                  </a:lnTo>
                  <a:lnTo>
                    <a:pt x="2393" y="86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8"/>
                  </a:lnTo>
                  <a:lnTo>
                    <a:pt x="2291" y="78"/>
                  </a:lnTo>
                  <a:lnTo>
                    <a:pt x="2275" y="66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7"/>
                  </a:lnTo>
                  <a:lnTo>
                    <a:pt x="2207" y="15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3"/>
                  </a:lnTo>
                  <a:lnTo>
                    <a:pt x="2046" y="27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2"/>
                  </a:lnTo>
                  <a:lnTo>
                    <a:pt x="1959" y="82"/>
                  </a:lnTo>
                  <a:lnTo>
                    <a:pt x="1946" y="86"/>
                  </a:lnTo>
                  <a:lnTo>
                    <a:pt x="1930" y="86"/>
                  </a:lnTo>
                  <a:lnTo>
                    <a:pt x="1916" y="84"/>
                  </a:lnTo>
                  <a:lnTo>
                    <a:pt x="1902" y="80"/>
                  </a:lnTo>
                  <a:lnTo>
                    <a:pt x="1889" y="74"/>
                  </a:lnTo>
                  <a:lnTo>
                    <a:pt x="1875" y="66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7"/>
                  </a:lnTo>
                  <a:lnTo>
                    <a:pt x="1812" y="25"/>
                  </a:lnTo>
                  <a:lnTo>
                    <a:pt x="1794" y="17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5"/>
                  </a:lnTo>
                  <a:lnTo>
                    <a:pt x="1659" y="19"/>
                  </a:lnTo>
                  <a:lnTo>
                    <a:pt x="1649" y="27"/>
                  </a:lnTo>
                  <a:lnTo>
                    <a:pt x="1637" y="33"/>
                  </a:lnTo>
                  <a:lnTo>
                    <a:pt x="1627" y="41"/>
                  </a:lnTo>
                  <a:lnTo>
                    <a:pt x="1618" y="47"/>
                  </a:lnTo>
                  <a:lnTo>
                    <a:pt x="1608" y="55"/>
                  </a:lnTo>
                  <a:lnTo>
                    <a:pt x="1594" y="66"/>
                  </a:lnTo>
                  <a:lnTo>
                    <a:pt x="1578" y="76"/>
                  </a:lnTo>
                  <a:lnTo>
                    <a:pt x="1565" y="86"/>
                  </a:lnTo>
                  <a:lnTo>
                    <a:pt x="1551" y="92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8"/>
                  </a:lnTo>
                  <a:lnTo>
                    <a:pt x="1447" y="78"/>
                  </a:lnTo>
                  <a:lnTo>
                    <a:pt x="1431" y="66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29"/>
                  </a:lnTo>
                  <a:lnTo>
                    <a:pt x="1364" y="17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7"/>
                  </a:lnTo>
                  <a:lnTo>
                    <a:pt x="1237" y="25"/>
                  </a:lnTo>
                  <a:lnTo>
                    <a:pt x="1219" y="37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2"/>
                  </a:lnTo>
                  <a:lnTo>
                    <a:pt x="1152" y="78"/>
                  </a:lnTo>
                  <a:lnTo>
                    <a:pt x="1142" y="84"/>
                  </a:lnTo>
                  <a:lnTo>
                    <a:pt x="1133" y="90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6"/>
                  </a:lnTo>
                  <a:lnTo>
                    <a:pt x="1060" y="92"/>
                  </a:lnTo>
                  <a:lnTo>
                    <a:pt x="1046" y="86"/>
                  </a:lnTo>
                  <a:lnTo>
                    <a:pt x="1034" y="80"/>
                  </a:lnTo>
                  <a:lnTo>
                    <a:pt x="1023" y="70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29"/>
                  </a:lnTo>
                  <a:lnTo>
                    <a:pt x="952" y="19"/>
                  </a:lnTo>
                  <a:lnTo>
                    <a:pt x="936" y="10"/>
                  </a:lnTo>
                  <a:lnTo>
                    <a:pt x="919" y="4"/>
                  </a:lnTo>
                  <a:lnTo>
                    <a:pt x="899" y="0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5"/>
                  </a:lnTo>
                  <a:lnTo>
                    <a:pt x="818" y="21"/>
                  </a:lnTo>
                  <a:lnTo>
                    <a:pt x="809" y="27"/>
                  </a:lnTo>
                  <a:lnTo>
                    <a:pt x="799" y="35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8"/>
                  </a:lnTo>
                  <a:lnTo>
                    <a:pt x="740" y="78"/>
                  </a:lnTo>
                  <a:lnTo>
                    <a:pt x="726" y="88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0"/>
                  </a:lnTo>
                  <a:lnTo>
                    <a:pt x="608" y="80"/>
                  </a:lnTo>
                  <a:lnTo>
                    <a:pt x="593" y="68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29"/>
                  </a:lnTo>
                  <a:lnTo>
                    <a:pt x="524" y="17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5"/>
                  </a:lnTo>
                  <a:lnTo>
                    <a:pt x="363" y="27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2"/>
                  </a:lnTo>
                  <a:lnTo>
                    <a:pt x="276" y="82"/>
                  </a:lnTo>
                  <a:lnTo>
                    <a:pt x="263" y="86"/>
                  </a:lnTo>
                  <a:lnTo>
                    <a:pt x="247" y="88"/>
                  </a:lnTo>
                  <a:lnTo>
                    <a:pt x="233" y="86"/>
                  </a:lnTo>
                  <a:lnTo>
                    <a:pt x="219" y="80"/>
                  </a:lnTo>
                  <a:lnTo>
                    <a:pt x="206" y="74"/>
                  </a:lnTo>
                  <a:lnTo>
                    <a:pt x="192" y="66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7"/>
                  </a:lnTo>
                  <a:lnTo>
                    <a:pt x="129" y="27"/>
                  </a:lnTo>
                  <a:lnTo>
                    <a:pt x="113" y="17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5"/>
                  </a:lnTo>
                  <a:lnTo>
                    <a:pt x="55" y="35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8"/>
                  </a:lnTo>
                  <a:lnTo>
                    <a:pt x="143" y="78"/>
                  </a:lnTo>
                  <a:lnTo>
                    <a:pt x="159" y="88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1"/>
                  </a:lnTo>
                  <a:lnTo>
                    <a:pt x="249" y="123"/>
                  </a:lnTo>
                  <a:lnTo>
                    <a:pt x="269" y="121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6"/>
                  </a:lnTo>
                  <a:lnTo>
                    <a:pt x="353" y="74"/>
                  </a:lnTo>
                  <a:lnTo>
                    <a:pt x="369" y="65"/>
                  </a:lnTo>
                  <a:lnTo>
                    <a:pt x="386" y="55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2"/>
                  </a:lnTo>
                  <a:lnTo>
                    <a:pt x="561" y="86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3"/>
                  </a:lnTo>
                  <a:lnTo>
                    <a:pt x="632" y="131"/>
                  </a:lnTo>
                  <a:lnTo>
                    <a:pt x="657" y="137"/>
                  </a:lnTo>
                  <a:lnTo>
                    <a:pt x="681" y="137"/>
                  </a:lnTo>
                  <a:lnTo>
                    <a:pt x="703" y="133"/>
                  </a:lnTo>
                  <a:lnTo>
                    <a:pt x="724" y="127"/>
                  </a:lnTo>
                  <a:lnTo>
                    <a:pt x="742" y="119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4"/>
                  </a:lnTo>
                  <a:lnTo>
                    <a:pt x="799" y="78"/>
                  </a:lnTo>
                  <a:lnTo>
                    <a:pt x="809" y="70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5"/>
                  </a:lnTo>
                  <a:lnTo>
                    <a:pt x="897" y="35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0"/>
                  </a:lnTo>
                  <a:lnTo>
                    <a:pt x="975" y="80"/>
                  </a:lnTo>
                  <a:lnTo>
                    <a:pt x="989" y="90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19"/>
                  </a:lnTo>
                  <a:lnTo>
                    <a:pt x="1050" y="127"/>
                  </a:lnTo>
                  <a:lnTo>
                    <a:pt x="1068" y="131"/>
                  </a:lnTo>
                  <a:lnTo>
                    <a:pt x="1087" y="135"/>
                  </a:lnTo>
                  <a:lnTo>
                    <a:pt x="1107" y="133"/>
                  </a:lnTo>
                  <a:lnTo>
                    <a:pt x="1119" y="131"/>
                  </a:lnTo>
                  <a:lnTo>
                    <a:pt x="1133" y="127"/>
                  </a:lnTo>
                  <a:lnTo>
                    <a:pt x="1144" y="123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8"/>
                  </a:lnTo>
                  <a:lnTo>
                    <a:pt x="1219" y="78"/>
                  </a:lnTo>
                  <a:lnTo>
                    <a:pt x="1235" y="68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2"/>
                  </a:lnTo>
                  <a:lnTo>
                    <a:pt x="1398" y="84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1"/>
                  </a:lnTo>
                  <a:lnTo>
                    <a:pt x="1472" y="131"/>
                  </a:lnTo>
                  <a:lnTo>
                    <a:pt x="1498" y="135"/>
                  </a:lnTo>
                  <a:lnTo>
                    <a:pt x="1521" y="137"/>
                  </a:lnTo>
                  <a:lnTo>
                    <a:pt x="1543" y="133"/>
                  </a:lnTo>
                  <a:lnTo>
                    <a:pt x="1563" y="127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4"/>
                  </a:lnTo>
                  <a:lnTo>
                    <a:pt x="1639" y="76"/>
                  </a:lnTo>
                  <a:lnTo>
                    <a:pt x="1647" y="70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5"/>
                  </a:lnTo>
                  <a:lnTo>
                    <a:pt x="1737" y="35"/>
                  </a:lnTo>
                  <a:lnTo>
                    <a:pt x="1751" y="37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7"/>
                  </a:lnTo>
                  <a:lnTo>
                    <a:pt x="1812" y="66"/>
                  </a:lnTo>
                  <a:lnTo>
                    <a:pt x="1826" y="76"/>
                  </a:lnTo>
                  <a:lnTo>
                    <a:pt x="1841" y="86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19"/>
                  </a:lnTo>
                  <a:lnTo>
                    <a:pt x="1930" y="121"/>
                  </a:lnTo>
                  <a:lnTo>
                    <a:pt x="1949" y="119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4"/>
                  </a:lnTo>
                  <a:lnTo>
                    <a:pt x="2036" y="74"/>
                  </a:lnTo>
                  <a:lnTo>
                    <a:pt x="2052" y="63"/>
                  </a:lnTo>
                  <a:lnTo>
                    <a:pt x="2069" y="55"/>
                  </a:lnTo>
                  <a:lnTo>
                    <a:pt x="2087" y="45"/>
                  </a:lnTo>
                  <a:lnTo>
                    <a:pt x="2107" y="41"/>
                  </a:lnTo>
                  <a:lnTo>
                    <a:pt x="2128" y="37"/>
                  </a:lnTo>
                  <a:lnTo>
                    <a:pt x="2152" y="37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0"/>
                  </a:lnTo>
                  <a:lnTo>
                    <a:pt x="2244" y="84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1"/>
                  </a:lnTo>
                  <a:lnTo>
                    <a:pt x="2315" y="131"/>
                  </a:lnTo>
                  <a:lnTo>
                    <a:pt x="2334" y="135"/>
                  </a:lnTo>
                  <a:lnTo>
                    <a:pt x="2354" y="135"/>
                  </a:lnTo>
                  <a:lnTo>
                    <a:pt x="2372" y="131"/>
                  </a:lnTo>
                  <a:lnTo>
                    <a:pt x="2389" y="125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0"/>
                  </a:lnTo>
                  <a:lnTo>
                    <a:pt x="2468" y="80"/>
                  </a:lnTo>
                  <a:lnTo>
                    <a:pt x="2482" y="70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7"/>
                  </a:lnTo>
                  <a:lnTo>
                    <a:pt x="2597" y="31"/>
                  </a:lnTo>
                  <a:lnTo>
                    <a:pt x="2592" y="27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2" name="Freeform 39"/>
            <p:cNvSpPr>
              <a:spLocks/>
            </p:cNvSpPr>
            <p:nvPr/>
          </p:nvSpPr>
          <p:spPr bwMode="auto">
            <a:xfrm>
              <a:off x="153" y="884"/>
              <a:ext cx="156" cy="3969"/>
            </a:xfrm>
            <a:custGeom>
              <a:avLst/>
              <a:gdLst>
                <a:gd name="T0" fmla="*/ 90 w 139"/>
                <a:gd name="T1" fmla="*/ 2480 h 2679"/>
                <a:gd name="T2" fmla="*/ 143 w 139"/>
                <a:gd name="T3" fmla="*/ 2369 h 2679"/>
                <a:gd name="T4" fmla="*/ 131 w 139"/>
                <a:gd name="T5" fmla="*/ 2206 h 2679"/>
                <a:gd name="T6" fmla="*/ 48 w 139"/>
                <a:gd name="T7" fmla="*/ 1985 h 2679"/>
                <a:gd name="T8" fmla="*/ 97 w 139"/>
                <a:gd name="T9" fmla="*/ 1834 h 2679"/>
                <a:gd name="T10" fmla="*/ 152 w 139"/>
                <a:gd name="T11" fmla="*/ 1686 h 2679"/>
                <a:gd name="T12" fmla="*/ 121 w 139"/>
                <a:gd name="T13" fmla="*/ 1532 h 2679"/>
                <a:gd name="T14" fmla="*/ 53 w 139"/>
                <a:gd name="T15" fmla="*/ 1402 h 2679"/>
                <a:gd name="T16" fmla="*/ 85 w 139"/>
                <a:gd name="T17" fmla="*/ 1182 h 2679"/>
                <a:gd name="T18" fmla="*/ 134 w 139"/>
                <a:gd name="T19" fmla="*/ 1052 h 2679"/>
                <a:gd name="T20" fmla="*/ 117 w 139"/>
                <a:gd name="T21" fmla="*/ 924 h 2679"/>
                <a:gd name="T22" fmla="*/ 62 w 139"/>
                <a:gd name="T23" fmla="*/ 813 h 2679"/>
                <a:gd name="T24" fmla="*/ 48 w 139"/>
                <a:gd name="T25" fmla="*/ 647 h 2679"/>
                <a:gd name="T26" fmla="*/ 110 w 139"/>
                <a:gd name="T27" fmla="*/ 523 h 2679"/>
                <a:gd name="T28" fmla="*/ 143 w 139"/>
                <a:gd name="T29" fmla="*/ 321 h 2679"/>
                <a:gd name="T30" fmla="*/ 57 w 139"/>
                <a:gd name="T31" fmla="*/ 89 h 2679"/>
                <a:gd name="T32" fmla="*/ 57 w 139"/>
                <a:gd name="T33" fmla="*/ 3 h 2679"/>
                <a:gd name="T34" fmla="*/ 33 w 139"/>
                <a:gd name="T35" fmla="*/ 16 h 2679"/>
                <a:gd name="T36" fmla="*/ 33 w 139"/>
                <a:gd name="T37" fmla="*/ 176 h 2679"/>
                <a:gd name="T38" fmla="*/ 103 w 139"/>
                <a:gd name="T39" fmla="*/ 336 h 2679"/>
                <a:gd name="T40" fmla="*/ 74 w 139"/>
                <a:gd name="T41" fmla="*/ 499 h 2679"/>
                <a:gd name="T42" fmla="*/ 10 w 139"/>
                <a:gd name="T43" fmla="*/ 633 h 2679"/>
                <a:gd name="T44" fmla="*/ 48 w 139"/>
                <a:gd name="T45" fmla="*/ 889 h 2679"/>
                <a:gd name="T46" fmla="*/ 90 w 139"/>
                <a:gd name="T47" fmla="*/ 1067 h 2679"/>
                <a:gd name="T48" fmla="*/ 19 w 139"/>
                <a:gd name="T49" fmla="*/ 1230 h 2679"/>
                <a:gd name="T50" fmla="*/ 7 w 139"/>
                <a:gd name="T51" fmla="*/ 1384 h 2679"/>
                <a:gd name="T52" fmla="*/ 88 w 139"/>
                <a:gd name="T53" fmla="*/ 1559 h 2679"/>
                <a:gd name="T54" fmla="*/ 90 w 139"/>
                <a:gd name="T55" fmla="*/ 1762 h 2679"/>
                <a:gd name="T56" fmla="*/ 19 w 139"/>
                <a:gd name="T57" fmla="*/ 1886 h 2679"/>
                <a:gd name="T58" fmla="*/ 19 w 139"/>
                <a:gd name="T59" fmla="*/ 2052 h 2679"/>
                <a:gd name="T60" fmla="*/ 81 w 139"/>
                <a:gd name="T61" fmla="*/ 2194 h 2679"/>
                <a:gd name="T62" fmla="*/ 99 w 139"/>
                <a:gd name="T63" fmla="*/ 2372 h 2679"/>
                <a:gd name="T64" fmla="*/ 21 w 139"/>
                <a:gd name="T65" fmla="*/ 2517 h 2679"/>
                <a:gd name="T66" fmla="*/ 9 w 139"/>
                <a:gd name="T67" fmla="*/ 2665 h 2679"/>
                <a:gd name="T68" fmla="*/ 88 w 139"/>
                <a:gd name="T69" fmla="*/ 2840 h 2679"/>
                <a:gd name="T70" fmla="*/ 90 w 139"/>
                <a:gd name="T71" fmla="*/ 3043 h 2679"/>
                <a:gd name="T72" fmla="*/ 19 w 139"/>
                <a:gd name="T73" fmla="*/ 3169 h 2679"/>
                <a:gd name="T74" fmla="*/ 33 w 139"/>
                <a:gd name="T75" fmla="*/ 3419 h 2679"/>
                <a:gd name="T76" fmla="*/ 99 w 139"/>
                <a:gd name="T77" fmla="*/ 3593 h 2679"/>
                <a:gd name="T78" fmla="*/ 30 w 139"/>
                <a:gd name="T79" fmla="*/ 3770 h 2679"/>
                <a:gd name="T80" fmla="*/ 2 w 139"/>
                <a:gd name="T81" fmla="*/ 3916 h 2679"/>
                <a:gd name="T82" fmla="*/ 24 w 139"/>
                <a:gd name="T83" fmla="*/ 3969 h 2679"/>
                <a:gd name="T84" fmla="*/ 46 w 139"/>
                <a:gd name="T85" fmla="*/ 3936 h 2679"/>
                <a:gd name="T86" fmla="*/ 101 w 139"/>
                <a:gd name="T87" fmla="*/ 3725 h 2679"/>
                <a:gd name="T88" fmla="*/ 138 w 139"/>
                <a:gd name="T89" fmla="*/ 3590 h 2679"/>
                <a:gd name="T90" fmla="*/ 108 w 139"/>
                <a:gd name="T91" fmla="*/ 3477 h 2679"/>
                <a:gd name="T92" fmla="*/ 55 w 139"/>
                <a:gd name="T93" fmla="*/ 3353 h 2679"/>
                <a:gd name="T94" fmla="*/ 57 w 139"/>
                <a:gd name="T95" fmla="*/ 3187 h 2679"/>
                <a:gd name="T96" fmla="*/ 126 w 139"/>
                <a:gd name="T97" fmla="*/ 3064 h 2679"/>
                <a:gd name="T98" fmla="*/ 152 w 139"/>
                <a:gd name="T99" fmla="*/ 2895 h 2679"/>
                <a:gd name="T100" fmla="*/ 97 w 139"/>
                <a:gd name="T101" fmla="*/ 2765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9"/>
                <a:gd name="T154" fmla="*/ 0 h 2679"/>
                <a:gd name="T155" fmla="*/ 139 w 139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9" h="2679">
                  <a:moveTo>
                    <a:pt x="41" y="1790"/>
                  </a:moveTo>
                  <a:lnTo>
                    <a:pt x="37" y="1756"/>
                  </a:lnTo>
                  <a:lnTo>
                    <a:pt x="45" y="1729"/>
                  </a:lnTo>
                  <a:lnTo>
                    <a:pt x="61" y="1701"/>
                  </a:lnTo>
                  <a:lnTo>
                    <a:pt x="80" y="1674"/>
                  </a:lnTo>
                  <a:lnTo>
                    <a:pt x="92" y="1660"/>
                  </a:lnTo>
                  <a:lnTo>
                    <a:pt x="102" y="1646"/>
                  </a:lnTo>
                  <a:lnTo>
                    <a:pt x="112" y="1631"/>
                  </a:lnTo>
                  <a:lnTo>
                    <a:pt x="121" y="1615"/>
                  </a:lnTo>
                  <a:lnTo>
                    <a:pt x="127" y="1599"/>
                  </a:lnTo>
                  <a:lnTo>
                    <a:pt x="133" y="1580"/>
                  </a:lnTo>
                  <a:lnTo>
                    <a:pt x="135" y="1560"/>
                  </a:lnTo>
                  <a:lnTo>
                    <a:pt x="133" y="1538"/>
                  </a:lnTo>
                  <a:lnTo>
                    <a:pt x="127" y="1513"/>
                  </a:lnTo>
                  <a:lnTo>
                    <a:pt x="117" y="1489"/>
                  </a:lnTo>
                  <a:lnTo>
                    <a:pt x="104" y="1466"/>
                  </a:lnTo>
                  <a:lnTo>
                    <a:pt x="88" y="1440"/>
                  </a:lnTo>
                  <a:lnTo>
                    <a:pt x="68" y="1409"/>
                  </a:lnTo>
                  <a:lnTo>
                    <a:pt x="51" y="1375"/>
                  </a:lnTo>
                  <a:lnTo>
                    <a:pt x="43" y="1340"/>
                  </a:lnTo>
                  <a:lnTo>
                    <a:pt x="43" y="1305"/>
                  </a:lnTo>
                  <a:lnTo>
                    <a:pt x="51" y="1287"/>
                  </a:lnTo>
                  <a:lnTo>
                    <a:pt x="61" y="1269"/>
                  </a:lnTo>
                  <a:lnTo>
                    <a:pt x="72" y="1254"/>
                  </a:lnTo>
                  <a:lnTo>
                    <a:pt x="86" y="1238"/>
                  </a:lnTo>
                  <a:lnTo>
                    <a:pt x="98" y="1222"/>
                  </a:lnTo>
                  <a:lnTo>
                    <a:pt x="112" y="1205"/>
                  </a:lnTo>
                  <a:lnTo>
                    <a:pt x="123" y="1185"/>
                  </a:lnTo>
                  <a:lnTo>
                    <a:pt x="131" y="1163"/>
                  </a:lnTo>
                  <a:lnTo>
                    <a:pt x="135" y="1138"/>
                  </a:lnTo>
                  <a:lnTo>
                    <a:pt x="137" y="1114"/>
                  </a:lnTo>
                  <a:lnTo>
                    <a:pt x="133" y="1091"/>
                  </a:lnTo>
                  <a:lnTo>
                    <a:pt x="127" y="1071"/>
                  </a:lnTo>
                  <a:lnTo>
                    <a:pt x="117" y="1052"/>
                  </a:lnTo>
                  <a:lnTo>
                    <a:pt x="108" y="1034"/>
                  </a:lnTo>
                  <a:lnTo>
                    <a:pt x="96" y="1016"/>
                  </a:lnTo>
                  <a:lnTo>
                    <a:pt x="84" y="1001"/>
                  </a:lnTo>
                  <a:lnTo>
                    <a:pt x="70" y="983"/>
                  </a:lnTo>
                  <a:lnTo>
                    <a:pt x="57" y="965"/>
                  </a:lnTo>
                  <a:lnTo>
                    <a:pt x="47" y="946"/>
                  </a:lnTo>
                  <a:lnTo>
                    <a:pt x="39" y="924"/>
                  </a:lnTo>
                  <a:lnTo>
                    <a:pt x="35" y="891"/>
                  </a:lnTo>
                  <a:lnTo>
                    <a:pt x="43" y="859"/>
                  </a:lnTo>
                  <a:lnTo>
                    <a:pt x="59" y="828"/>
                  </a:lnTo>
                  <a:lnTo>
                    <a:pt x="76" y="798"/>
                  </a:lnTo>
                  <a:lnTo>
                    <a:pt x="88" y="781"/>
                  </a:lnTo>
                  <a:lnTo>
                    <a:pt x="98" y="763"/>
                  </a:lnTo>
                  <a:lnTo>
                    <a:pt x="108" y="745"/>
                  </a:lnTo>
                  <a:lnTo>
                    <a:pt x="114" y="728"/>
                  </a:lnTo>
                  <a:lnTo>
                    <a:pt x="119" y="710"/>
                  </a:lnTo>
                  <a:lnTo>
                    <a:pt x="121" y="690"/>
                  </a:lnTo>
                  <a:lnTo>
                    <a:pt x="121" y="671"/>
                  </a:lnTo>
                  <a:lnTo>
                    <a:pt x="116" y="649"/>
                  </a:lnTo>
                  <a:lnTo>
                    <a:pt x="110" y="637"/>
                  </a:lnTo>
                  <a:lnTo>
                    <a:pt x="104" y="624"/>
                  </a:lnTo>
                  <a:lnTo>
                    <a:pt x="94" y="612"/>
                  </a:lnTo>
                  <a:lnTo>
                    <a:pt x="86" y="600"/>
                  </a:lnTo>
                  <a:lnTo>
                    <a:pt x="74" y="584"/>
                  </a:lnTo>
                  <a:lnTo>
                    <a:pt x="64" y="567"/>
                  </a:lnTo>
                  <a:lnTo>
                    <a:pt x="55" y="549"/>
                  </a:lnTo>
                  <a:lnTo>
                    <a:pt x="47" y="530"/>
                  </a:lnTo>
                  <a:lnTo>
                    <a:pt x="41" y="510"/>
                  </a:lnTo>
                  <a:lnTo>
                    <a:pt x="37" y="486"/>
                  </a:lnTo>
                  <a:lnTo>
                    <a:pt x="37" y="463"/>
                  </a:lnTo>
                  <a:lnTo>
                    <a:pt x="43" y="437"/>
                  </a:lnTo>
                  <a:lnTo>
                    <a:pt x="51" y="418"/>
                  </a:lnTo>
                  <a:lnTo>
                    <a:pt x="61" y="400"/>
                  </a:lnTo>
                  <a:lnTo>
                    <a:pt x="72" y="384"/>
                  </a:lnTo>
                  <a:lnTo>
                    <a:pt x="84" y="369"/>
                  </a:lnTo>
                  <a:lnTo>
                    <a:pt x="98" y="353"/>
                  </a:lnTo>
                  <a:lnTo>
                    <a:pt x="112" y="335"/>
                  </a:lnTo>
                  <a:lnTo>
                    <a:pt x="121" y="316"/>
                  </a:lnTo>
                  <a:lnTo>
                    <a:pt x="131" y="294"/>
                  </a:lnTo>
                  <a:lnTo>
                    <a:pt x="135" y="253"/>
                  </a:lnTo>
                  <a:lnTo>
                    <a:pt x="127" y="217"/>
                  </a:lnTo>
                  <a:lnTo>
                    <a:pt x="110" y="184"/>
                  </a:lnTo>
                  <a:lnTo>
                    <a:pt x="90" y="155"/>
                  </a:lnTo>
                  <a:lnTo>
                    <a:pt x="70" y="123"/>
                  </a:lnTo>
                  <a:lnTo>
                    <a:pt x="57" y="92"/>
                  </a:lnTo>
                  <a:lnTo>
                    <a:pt x="51" y="60"/>
                  </a:lnTo>
                  <a:lnTo>
                    <a:pt x="61" y="25"/>
                  </a:lnTo>
                  <a:lnTo>
                    <a:pt x="62" y="17"/>
                  </a:lnTo>
                  <a:lnTo>
                    <a:pt x="61" y="11"/>
                  </a:lnTo>
                  <a:lnTo>
                    <a:pt x="57" y="5"/>
                  </a:lnTo>
                  <a:lnTo>
                    <a:pt x="51" y="2"/>
                  </a:lnTo>
                  <a:lnTo>
                    <a:pt x="45" y="0"/>
                  </a:lnTo>
                  <a:lnTo>
                    <a:pt x="39" y="2"/>
                  </a:lnTo>
                  <a:lnTo>
                    <a:pt x="33" y="5"/>
                  </a:lnTo>
                  <a:lnTo>
                    <a:pt x="29" y="11"/>
                  </a:lnTo>
                  <a:lnTo>
                    <a:pt x="19" y="35"/>
                  </a:lnTo>
                  <a:lnTo>
                    <a:pt x="17" y="58"/>
                  </a:lnTo>
                  <a:lnTo>
                    <a:pt x="17" y="80"/>
                  </a:lnTo>
                  <a:lnTo>
                    <a:pt x="21" y="100"/>
                  </a:lnTo>
                  <a:lnTo>
                    <a:pt x="29" y="119"/>
                  </a:lnTo>
                  <a:lnTo>
                    <a:pt x="39" y="139"/>
                  </a:lnTo>
                  <a:lnTo>
                    <a:pt x="49" y="157"/>
                  </a:lnTo>
                  <a:lnTo>
                    <a:pt x="61" y="172"/>
                  </a:lnTo>
                  <a:lnTo>
                    <a:pt x="78" y="200"/>
                  </a:lnTo>
                  <a:lnTo>
                    <a:pt x="92" y="227"/>
                  </a:lnTo>
                  <a:lnTo>
                    <a:pt x="100" y="255"/>
                  </a:lnTo>
                  <a:lnTo>
                    <a:pt x="98" y="284"/>
                  </a:lnTo>
                  <a:lnTo>
                    <a:pt x="90" y="304"/>
                  </a:lnTo>
                  <a:lnTo>
                    <a:pt x="78" y="321"/>
                  </a:lnTo>
                  <a:lnTo>
                    <a:pt x="66" y="337"/>
                  </a:lnTo>
                  <a:lnTo>
                    <a:pt x="53" y="353"/>
                  </a:lnTo>
                  <a:lnTo>
                    <a:pt x="39" y="369"/>
                  </a:lnTo>
                  <a:lnTo>
                    <a:pt x="27" y="386"/>
                  </a:lnTo>
                  <a:lnTo>
                    <a:pt x="17" y="406"/>
                  </a:lnTo>
                  <a:lnTo>
                    <a:pt x="9" y="427"/>
                  </a:lnTo>
                  <a:lnTo>
                    <a:pt x="2" y="471"/>
                  </a:lnTo>
                  <a:lnTo>
                    <a:pt x="4" y="510"/>
                  </a:lnTo>
                  <a:lnTo>
                    <a:pt x="13" y="543"/>
                  </a:lnTo>
                  <a:lnTo>
                    <a:pt x="27" y="573"/>
                  </a:lnTo>
                  <a:lnTo>
                    <a:pt x="43" y="600"/>
                  </a:lnTo>
                  <a:lnTo>
                    <a:pt x="59" y="622"/>
                  </a:lnTo>
                  <a:lnTo>
                    <a:pt x="72" y="643"/>
                  </a:lnTo>
                  <a:lnTo>
                    <a:pt x="82" y="661"/>
                  </a:lnTo>
                  <a:lnTo>
                    <a:pt x="88" y="690"/>
                  </a:lnTo>
                  <a:lnTo>
                    <a:pt x="80" y="720"/>
                  </a:lnTo>
                  <a:lnTo>
                    <a:pt x="66" y="749"/>
                  </a:lnTo>
                  <a:lnTo>
                    <a:pt x="47" y="779"/>
                  </a:lnTo>
                  <a:lnTo>
                    <a:pt x="37" y="794"/>
                  </a:lnTo>
                  <a:lnTo>
                    <a:pt x="25" y="812"/>
                  </a:lnTo>
                  <a:lnTo>
                    <a:pt x="17" y="830"/>
                  </a:lnTo>
                  <a:lnTo>
                    <a:pt x="9" y="849"/>
                  </a:lnTo>
                  <a:lnTo>
                    <a:pt x="4" y="869"/>
                  </a:lnTo>
                  <a:lnTo>
                    <a:pt x="0" y="891"/>
                  </a:lnTo>
                  <a:lnTo>
                    <a:pt x="0" y="912"/>
                  </a:lnTo>
                  <a:lnTo>
                    <a:pt x="6" y="934"/>
                  </a:lnTo>
                  <a:lnTo>
                    <a:pt x="15" y="959"/>
                  </a:lnTo>
                  <a:lnTo>
                    <a:pt x="27" y="981"/>
                  </a:lnTo>
                  <a:lnTo>
                    <a:pt x="41" y="1003"/>
                  </a:lnTo>
                  <a:lnTo>
                    <a:pt x="57" y="1022"/>
                  </a:lnTo>
                  <a:lnTo>
                    <a:pt x="78" y="1052"/>
                  </a:lnTo>
                  <a:lnTo>
                    <a:pt x="94" y="1081"/>
                  </a:lnTo>
                  <a:lnTo>
                    <a:pt x="102" y="1114"/>
                  </a:lnTo>
                  <a:lnTo>
                    <a:pt x="98" y="1154"/>
                  </a:lnTo>
                  <a:lnTo>
                    <a:pt x="90" y="1173"/>
                  </a:lnTo>
                  <a:lnTo>
                    <a:pt x="80" y="1189"/>
                  </a:lnTo>
                  <a:lnTo>
                    <a:pt x="66" y="1205"/>
                  </a:lnTo>
                  <a:lnTo>
                    <a:pt x="55" y="1220"/>
                  </a:lnTo>
                  <a:lnTo>
                    <a:pt x="41" y="1238"/>
                  </a:lnTo>
                  <a:lnTo>
                    <a:pt x="29" y="1254"/>
                  </a:lnTo>
                  <a:lnTo>
                    <a:pt x="17" y="1273"/>
                  </a:lnTo>
                  <a:lnTo>
                    <a:pt x="9" y="1297"/>
                  </a:lnTo>
                  <a:lnTo>
                    <a:pt x="6" y="1320"/>
                  </a:lnTo>
                  <a:lnTo>
                    <a:pt x="8" y="1344"/>
                  </a:lnTo>
                  <a:lnTo>
                    <a:pt x="11" y="1364"/>
                  </a:lnTo>
                  <a:lnTo>
                    <a:pt x="17" y="1385"/>
                  </a:lnTo>
                  <a:lnTo>
                    <a:pt x="27" y="1405"/>
                  </a:lnTo>
                  <a:lnTo>
                    <a:pt x="37" y="1424"/>
                  </a:lnTo>
                  <a:lnTo>
                    <a:pt x="47" y="1442"/>
                  </a:lnTo>
                  <a:lnTo>
                    <a:pt x="59" y="1460"/>
                  </a:lnTo>
                  <a:lnTo>
                    <a:pt x="72" y="1481"/>
                  </a:lnTo>
                  <a:lnTo>
                    <a:pt x="84" y="1503"/>
                  </a:lnTo>
                  <a:lnTo>
                    <a:pt x="94" y="1523"/>
                  </a:lnTo>
                  <a:lnTo>
                    <a:pt x="98" y="1544"/>
                  </a:lnTo>
                  <a:lnTo>
                    <a:pt x="98" y="1574"/>
                  </a:lnTo>
                  <a:lnTo>
                    <a:pt x="88" y="1601"/>
                  </a:lnTo>
                  <a:lnTo>
                    <a:pt x="72" y="1627"/>
                  </a:lnTo>
                  <a:lnTo>
                    <a:pt x="53" y="1652"/>
                  </a:lnTo>
                  <a:lnTo>
                    <a:pt x="41" y="1668"/>
                  </a:lnTo>
                  <a:lnTo>
                    <a:pt x="29" y="1684"/>
                  </a:lnTo>
                  <a:lnTo>
                    <a:pt x="19" y="1699"/>
                  </a:lnTo>
                  <a:lnTo>
                    <a:pt x="11" y="1717"/>
                  </a:lnTo>
                  <a:lnTo>
                    <a:pt x="6" y="1735"/>
                  </a:lnTo>
                  <a:lnTo>
                    <a:pt x="2" y="1754"/>
                  </a:lnTo>
                  <a:lnTo>
                    <a:pt x="2" y="1776"/>
                  </a:lnTo>
                  <a:lnTo>
                    <a:pt x="8" y="1799"/>
                  </a:lnTo>
                  <a:lnTo>
                    <a:pt x="17" y="1825"/>
                  </a:lnTo>
                  <a:lnTo>
                    <a:pt x="29" y="1846"/>
                  </a:lnTo>
                  <a:lnTo>
                    <a:pt x="43" y="1868"/>
                  </a:lnTo>
                  <a:lnTo>
                    <a:pt x="57" y="1888"/>
                  </a:lnTo>
                  <a:lnTo>
                    <a:pt x="78" y="1917"/>
                  </a:lnTo>
                  <a:lnTo>
                    <a:pt x="96" y="1947"/>
                  </a:lnTo>
                  <a:lnTo>
                    <a:pt x="102" y="1980"/>
                  </a:lnTo>
                  <a:lnTo>
                    <a:pt x="98" y="2017"/>
                  </a:lnTo>
                  <a:lnTo>
                    <a:pt x="90" y="2037"/>
                  </a:lnTo>
                  <a:lnTo>
                    <a:pt x="80" y="2054"/>
                  </a:lnTo>
                  <a:lnTo>
                    <a:pt x="68" y="2070"/>
                  </a:lnTo>
                  <a:lnTo>
                    <a:pt x="55" y="2086"/>
                  </a:lnTo>
                  <a:lnTo>
                    <a:pt x="41" y="2102"/>
                  </a:lnTo>
                  <a:lnTo>
                    <a:pt x="29" y="2119"/>
                  </a:lnTo>
                  <a:lnTo>
                    <a:pt x="17" y="2139"/>
                  </a:lnTo>
                  <a:lnTo>
                    <a:pt x="9" y="2162"/>
                  </a:lnTo>
                  <a:lnTo>
                    <a:pt x="4" y="2206"/>
                  </a:lnTo>
                  <a:lnTo>
                    <a:pt x="6" y="2243"/>
                  </a:lnTo>
                  <a:lnTo>
                    <a:pt x="15" y="2276"/>
                  </a:lnTo>
                  <a:lnTo>
                    <a:pt x="29" y="2308"/>
                  </a:lnTo>
                  <a:lnTo>
                    <a:pt x="45" y="2333"/>
                  </a:lnTo>
                  <a:lnTo>
                    <a:pt x="61" y="2357"/>
                  </a:lnTo>
                  <a:lnTo>
                    <a:pt x="74" y="2378"/>
                  </a:lnTo>
                  <a:lnTo>
                    <a:pt x="84" y="2396"/>
                  </a:lnTo>
                  <a:lnTo>
                    <a:pt x="88" y="2425"/>
                  </a:lnTo>
                  <a:lnTo>
                    <a:pt x="82" y="2453"/>
                  </a:lnTo>
                  <a:lnTo>
                    <a:pt x="68" y="2482"/>
                  </a:lnTo>
                  <a:lnTo>
                    <a:pt x="49" y="2512"/>
                  </a:lnTo>
                  <a:lnTo>
                    <a:pt x="39" y="2527"/>
                  </a:lnTo>
                  <a:lnTo>
                    <a:pt x="27" y="2545"/>
                  </a:lnTo>
                  <a:lnTo>
                    <a:pt x="19" y="2563"/>
                  </a:lnTo>
                  <a:lnTo>
                    <a:pt x="11" y="2582"/>
                  </a:lnTo>
                  <a:lnTo>
                    <a:pt x="6" y="2602"/>
                  </a:lnTo>
                  <a:lnTo>
                    <a:pt x="2" y="2622"/>
                  </a:lnTo>
                  <a:lnTo>
                    <a:pt x="2" y="2643"/>
                  </a:lnTo>
                  <a:lnTo>
                    <a:pt x="8" y="2667"/>
                  </a:lnTo>
                  <a:lnTo>
                    <a:pt x="9" y="2673"/>
                  </a:lnTo>
                  <a:lnTo>
                    <a:pt x="15" y="2677"/>
                  </a:lnTo>
                  <a:lnTo>
                    <a:pt x="21" y="2679"/>
                  </a:lnTo>
                  <a:lnTo>
                    <a:pt x="29" y="2679"/>
                  </a:lnTo>
                  <a:lnTo>
                    <a:pt x="35" y="2675"/>
                  </a:lnTo>
                  <a:lnTo>
                    <a:pt x="39" y="2669"/>
                  </a:lnTo>
                  <a:lnTo>
                    <a:pt x="41" y="2663"/>
                  </a:lnTo>
                  <a:lnTo>
                    <a:pt x="41" y="2657"/>
                  </a:lnTo>
                  <a:lnTo>
                    <a:pt x="37" y="2624"/>
                  </a:lnTo>
                  <a:lnTo>
                    <a:pt x="45" y="2590"/>
                  </a:lnTo>
                  <a:lnTo>
                    <a:pt x="59" y="2561"/>
                  </a:lnTo>
                  <a:lnTo>
                    <a:pt x="78" y="2529"/>
                  </a:lnTo>
                  <a:lnTo>
                    <a:pt x="90" y="2514"/>
                  </a:lnTo>
                  <a:lnTo>
                    <a:pt x="100" y="2496"/>
                  </a:lnTo>
                  <a:lnTo>
                    <a:pt x="110" y="2480"/>
                  </a:lnTo>
                  <a:lnTo>
                    <a:pt x="116" y="2461"/>
                  </a:lnTo>
                  <a:lnTo>
                    <a:pt x="121" y="2443"/>
                  </a:lnTo>
                  <a:lnTo>
                    <a:pt x="123" y="2423"/>
                  </a:lnTo>
                  <a:lnTo>
                    <a:pt x="121" y="2404"/>
                  </a:lnTo>
                  <a:lnTo>
                    <a:pt x="116" y="2382"/>
                  </a:lnTo>
                  <a:lnTo>
                    <a:pt x="110" y="2370"/>
                  </a:lnTo>
                  <a:lnTo>
                    <a:pt x="104" y="2359"/>
                  </a:lnTo>
                  <a:lnTo>
                    <a:pt x="96" y="2347"/>
                  </a:lnTo>
                  <a:lnTo>
                    <a:pt x="88" y="2333"/>
                  </a:lnTo>
                  <a:lnTo>
                    <a:pt x="76" y="2317"/>
                  </a:lnTo>
                  <a:lnTo>
                    <a:pt x="66" y="2300"/>
                  </a:lnTo>
                  <a:lnTo>
                    <a:pt x="57" y="2282"/>
                  </a:lnTo>
                  <a:lnTo>
                    <a:pt x="49" y="2263"/>
                  </a:lnTo>
                  <a:lnTo>
                    <a:pt x="43" y="2243"/>
                  </a:lnTo>
                  <a:lnTo>
                    <a:pt x="39" y="2221"/>
                  </a:lnTo>
                  <a:lnTo>
                    <a:pt x="39" y="2196"/>
                  </a:lnTo>
                  <a:lnTo>
                    <a:pt x="45" y="2170"/>
                  </a:lnTo>
                  <a:lnTo>
                    <a:pt x="51" y="2151"/>
                  </a:lnTo>
                  <a:lnTo>
                    <a:pt x="61" y="2133"/>
                  </a:lnTo>
                  <a:lnTo>
                    <a:pt x="72" y="2117"/>
                  </a:lnTo>
                  <a:lnTo>
                    <a:pt x="86" y="2102"/>
                  </a:lnTo>
                  <a:lnTo>
                    <a:pt x="100" y="2086"/>
                  </a:lnTo>
                  <a:lnTo>
                    <a:pt x="112" y="2068"/>
                  </a:lnTo>
                  <a:lnTo>
                    <a:pt x="123" y="2049"/>
                  </a:lnTo>
                  <a:lnTo>
                    <a:pt x="133" y="2027"/>
                  </a:lnTo>
                  <a:lnTo>
                    <a:pt x="137" y="2002"/>
                  </a:lnTo>
                  <a:lnTo>
                    <a:pt x="139" y="1978"/>
                  </a:lnTo>
                  <a:lnTo>
                    <a:pt x="135" y="1954"/>
                  </a:lnTo>
                  <a:lnTo>
                    <a:pt x="129" y="1935"/>
                  </a:lnTo>
                  <a:lnTo>
                    <a:pt x="119" y="1915"/>
                  </a:lnTo>
                  <a:lnTo>
                    <a:pt x="110" y="1897"/>
                  </a:lnTo>
                  <a:lnTo>
                    <a:pt x="98" y="1882"/>
                  </a:lnTo>
                  <a:lnTo>
                    <a:pt x="86" y="1866"/>
                  </a:lnTo>
                  <a:lnTo>
                    <a:pt x="72" y="1848"/>
                  </a:lnTo>
                  <a:lnTo>
                    <a:pt x="59" y="1829"/>
                  </a:lnTo>
                  <a:lnTo>
                    <a:pt x="49" y="1811"/>
                  </a:lnTo>
                  <a:lnTo>
                    <a:pt x="41" y="179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3" name="Freeform 40"/>
            <p:cNvSpPr>
              <a:spLocks/>
            </p:cNvSpPr>
            <p:nvPr/>
          </p:nvSpPr>
          <p:spPr bwMode="auto">
            <a:xfrm>
              <a:off x="3963" y="945"/>
              <a:ext cx="170" cy="3969"/>
            </a:xfrm>
            <a:custGeom>
              <a:avLst/>
              <a:gdLst>
                <a:gd name="T0" fmla="*/ 104 w 140"/>
                <a:gd name="T1" fmla="*/ 2816 h 2679"/>
                <a:gd name="T2" fmla="*/ 153 w 140"/>
                <a:gd name="T3" fmla="*/ 2683 h 2679"/>
                <a:gd name="T4" fmla="*/ 126 w 140"/>
                <a:gd name="T5" fmla="*/ 2517 h 2679"/>
                <a:gd name="T6" fmla="*/ 43 w 140"/>
                <a:gd name="T7" fmla="*/ 2320 h 2679"/>
                <a:gd name="T8" fmla="*/ 95 w 140"/>
                <a:gd name="T9" fmla="*/ 2163 h 2679"/>
                <a:gd name="T10" fmla="*/ 150 w 140"/>
                <a:gd name="T11" fmla="*/ 2018 h 2679"/>
                <a:gd name="T12" fmla="*/ 116 w 140"/>
                <a:gd name="T13" fmla="*/ 1864 h 2679"/>
                <a:gd name="T14" fmla="*/ 52 w 140"/>
                <a:gd name="T15" fmla="*/ 1716 h 2679"/>
                <a:gd name="T16" fmla="*/ 98 w 140"/>
                <a:gd name="T17" fmla="*/ 1523 h 2679"/>
                <a:gd name="T18" fmla="*/ 150 w 140"/>
                <a:gd name="T19" fmla="*/ 1404 h 2679"/>
                <a:gd name="T20" fmla="*/ 123 w 140"/>
                <a:gd name="T21" fmla="*/ 1236 h 2679"/>
                <a:gd name="T22" fmla="*/ 43 w 140"/>
                <a:gd name="T23" fmla="*/ 1037 h 2679"/>
                <a:gd name="T24" fmla="*/ 95 w 140"/>
                <a:gd name="T25" fmla="*/ 880 h 2679"/>
                <a:gd name="T26" fmla="*/ 153 w 140"/>
                <a:gd name="T27" fmla="*/ 707 h 2679"/>
                <a:gd name="T28" fmla="*/ 89 w 140"/>
                <a:gd name="T29" fmla="*/ 481 h 2679"/>
                <a:gd name="T30" fmla="*/ 80 w 140"/>
                <a:gd name="T31" fmla="*/ 293 h 2679"/>
                <a:gd name="T32" fmla="*/ 146 w 140"/>
                <a:gd name="T33" fmla="*/ 145 h 2679"/>
                <a:gd name="T34" fmla="*/ 146 w 140"/>
                <a:gd name="T35" fmla="*/ 10 h 2679"/>
                <a:gd name="T36" fmla="*/ 113 w 140"/>
                <a:gd name="T37" fmla="*/ 13 h 2679"/>
                <a:gd name="T38" fmla="*/ 89 w 140"/>
                <a:gd name="T39" fmla="*/ 176 h 2679"/>
                <a:gd name="T40" fmla="*/ 27 w 140"/>
                <a:gd name="T41" fmla="*/ 324 h 2679"/>
                <a:gd name="T42" fmla="*/ 34 w 140"/>
                <a:gd name="T43" fmla="*/ 459 h 2679"/>
                <a:gd name="T44" fmla="*/ 82 w 140"/>
                <a:gd name="T45" fmla="*/ 563 h 2679"/>
                <a:gd name="T46" fmla="*/ 113 w 140"/>
                <a:gd name="T47" fmla="*/ 717 h 2679"/>
                <a:gd name="T48" fmla="*/ 59 w 140"/>
                <a:gd name="T49" fmla="*/ 858 h 2679"/>
                <a:gd name="T50" fmla="*/ 2 w 140"/>
                <a:gd name="T51" fmla="*/ 1006 h 2679"/>
                <a:gd name="T52" fmla="*/ 34 w 140"/>
                <a:gd name="T53" fmla="*/ 1160 h 2679"/>
                <a:gd name="T54" fmla="*/ 102 w 140"/>
                <a:gd name="T55" fmla="*/ 1290 h 2679"/>
                <a:gd name="T56" fmla="*/ 66 w 140"/>
                <a:gd name="T57" fmla="*/ 1490 h 2679"/>
                <a:gd name="T58" fmla="*/ 13 w 140"/>
                <a:gd name="T59" fmla="*/ 1604 h 2679"/>
                <a:gd name="T60" fmla="*/ 25 w 140"/>
                <a:gd name="T61" fmla="*/ 1764 h 2679"/>
                <a:gd name="T62" fmla="*/ 109 w 140"/>
                <a:gd name="T63" fmla="*/ 1985 h 2679"/>
                <a:gd name="T64" fmla="*/ 59 w 140"/>
                <a:gd name="T65" fmla="*/ 2136 h 2679"/>
                <a:gd name="T66" fmla="*/ 4 w 140"/>
                <a:gd name="T67" fmla="*/ 2287 h 2679"/>
                <a:gd name="T68" fmla="*/ 36 w 140"/>
                <a:gd name="T69" fmla="*/ 2442 h 2679"/>
                <a:gd name="T70" fmla="*/ 104 w 140"/>
                <a:gd name="T71" fmla="*/ 2570 h 2679"/>
                <a:gd name="T72" fmla="*/ 71 w 140"/>
                <a:gd name="T73" fmla="*/ 2791 h 2679"/>
                <a:gd name="T74" fmla="*/ 22 w 140"/>
                <a:gd name="T75" fmla="*/ 2919 h 2679"/>
                <a:gd name="T76" fmla="*/ 40 w 140"/>
                <a:gd name="T77" fmla="*/ 3046 h 2679"/>
                <a:gd name="T78" fmla="*/ 95 w 140"/>
                <a:gd name="T79" fmla="*/ 3157 h 2679"/>
                <a:gd name="T80" fmla="*/ 109 w 140"/>
                <a:gd name="T81" fmla="*/ 3323 h 2679"/>
                <a:gd name="T82" fmla="*/ 47 w 140"/>
                <a:gd name="T83" fmla="*/ 3448 h 2679"/>
                <a:gd name="T84" fmla="*/ 13 w 140"/>
                <a:gd name="T85" fmla="*/ 3649 h 2679"/>
                <a:gd name="T86" fmla="*/ 100 w 140"/>
                <a:gd name="T87" fmla="*/ 3879 h 2679"/>
                <a:gd name="T88" fmla="*/ 100 w 140"/>
                <a:gd name="T89" fmla="*/ 3966 h 2679"/>
                <a:gd name="T90" fmla="*/ 135 w 140"/>
                <a:gd name="T91" fmla="*/ 3916 h 2679"/>
                <a:gd name="T92" fmla="*/ 113 w 140"/>
                <a:gd name="T93" fmla="*/ 3765 h 2679"/>
                <a:gd name="T94" fmla="*/ 45 w 140"/>
                <a:gd name="T95" fmla="*/ 3593 h 2679"/>
                <a:gd name="T96" fmla="*/ 98 w 140"/>
                <a:gd name="T97" fmla="*/ 3450 h 2679"/>
                <a:gd name="T98" fmla="*/ 155 w 140"/>
                <a:gd name="T99" fmla="*/ 3274 h 2679"/>
                <a:gd name="T100" fmla="*/ 91 w 140"/>
                <a:gd name="T101" fmla="*/ 3049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"/>
                <a:gd name="T154" fmla="*/ 0 h 2679"/>
                <a:gd name="T155" fmla="*/ 140 w 140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" h="2679">
                  <a:moveTo>
                    <a:pt x="57" y="2019"/>
                  </a:moveTo>
                  <a:lnTo>
                    <a:pt x="52" y="1990"/>
                  </a:lnTo>
                  <a:lnTo>
                    <a:pt x="59" y="1960"/>
                  </a:lnTo>
                  <a:lnTo>
                    <a:pt x="73" y="1931"/>
                  </a:lnTo>
                  <a:lnTo>
                    <a:pt x="93" y="1901"/>
                  </a:lnTo>
                  <a:lnTo>
                    <a:pt x="103" y="1886"/>
                  </a:lnTo>
                  <a:lnTo>
                    <a:pt x="114" y="1868"/>
                  </a:lnTo>
                  <a:lnTo>
                    <a:pt x="122" y="1850"/>
                  </a:lnTo>
                  <a:lnTo>
                    <a:pt x="132" y="1831"/>
                  </a:lnTo>
                  <a:lnTo>
                    <a:pt x="136" y="1811"/>
                  </a:lnTo>
                  <a:lnTo>
                    <a:pt x="140" y="1792"/>
                  </a:lnTo>
                  <a:lnTo>
                    <a:pt x="140" y="1770"/>
                  </a:lnTo>
                  <a:lnTo>
                    <a:pt x="134" y="1746"/>
                  </a:lnTo>
                  <a:lnTo>
                    <a:pt x="124" y="1721"/>
                  </a:lnTo>
                  <a:lnTo>
                    <a:pt x="112" y="1699"/>
                  </a:lnTo>
                  <a:lnTo>
                    <a:pt x="99" y="1678"/>
                  </a:lnTo>
                  <a:lnTo>
                    <a:pt x="83" y="1658"/>
                  </a:lnTo>
                  <a:lnTo>
                    <a:pt x="61" y="1629"/>
                  </a:lnTo>
                  <a:lnTo>
                    <a:pt x="46" y="1599"/>
                  </a:lnTo>
                  <a:lnTo>
                    <a:pt x="38" y="1566"/>
                  </a:lnTo>
                  <a:lnTo>
                    <a:pt x="42" y="1529"/>
                  </a:lnTo>
                  <a:lnTo>
                    <a:pt x="50" y="1509"/>
                  </a:lnTo>
                  <a:lnTo>
                    <a:pt x="59" y="1491"/>
                  </a:lnTo>
                  <a:lnTo>
                    <a:pt x="73" y="1476"/>
                  </a:lnTo>
                  <a:lnTo>
                    <a:pt x="85" y="1460"/>
                  </a:lnTo>
                  <a:lnTo>
                    <a:pt x="99" y="1444"/>
                  </a:lnTo>
                  <a:lnTo>
                    <a:pt x="110" y="1426"/>
                  </a:lnTo>
                  <a:lnTo>
                    <a:pt x="122" y="1407"/>
                  </a:lnTo>
                  <a:lnTo>
                    <a:pt x="130" y="1385"/>
                  </a:lnTo>
                  <a:lnTo>
                    <a:pt x="134" y="1362"/>
                  </a:lnTo>
                  <a:lnTo>
                    <a:pt x="132" y="1338"/>
                  </a:lnTo>
                  <a:lnTo>
                    <a:pt x="128" y="1317"/>
                  </a:lnTo>
                  <a:lnTo>
                    <a:pt x="122" y="1297"/>
                  </a:lnTo>
                  <a:lnTo>
                    <a:pt x="112" y="1275"/>
                  </a:lnTo>
                  <a:lnTo>
                    <a:pt x="103" y="1258"/>
                  </a:lnTo>
                  <a:lnTo>
                    <a:pt x="93" y="1238"/>
                  </a:lnTo>
                  <a:lnTo>
                    <a:pt x="81" y="1220"/>
                  </a:lnTo>
                  <a:lnTo>
                    <a:pt x="67" y="1199"/>
                  </a:lnTo>
                  <a:lnTo>
                    <a:pt x="55" y="1177"/>
                  </a:lnTo>
                  <a:lnTo>
                    <a:pt x="46" y="1158"/>
                  </a:lnTo>
                  <a:lnTo>
                    <a:pt x="40" y="1138"/>
                  </a:lnTo>
                  <a:lnTo>
                    <a:pt x="42" y="1107"/>
                  </a:lnTo>
                  <a:lnTo>
                    <a:pt x="52" y="1079"/>
                  </a:lnTo>
                  <a:lnTo>
                    <a:pt x="67" y="1054"/>
                  </a:lnTo>
                  <a:lnTo>
                    <a:pt x="87" y="1028"/>
                  </a:lnTo>
                  <a:lnTo>
                    <a:pt x="99" y="1014"/>
                  </a:lnTo>
                  <a:lnTo>
                    <a:pt x="108" y="999"/>
                  </a:lnTo>
                  <a:lnTo>
                    <a:pt x="120" y="983"/>
                  </a:lnTo>
                  <a:lnTo>
                    <a:pt x="128" y="965"/>
                  </a:lnTo>
                  <a:lnTo>
                    <a:pt x="134" y="948"/>
                  </a:lnTo>
                  <a:lnTo>
                    <a:pt x="138" y="926"/>
                  </a:lnTo>
                  <a:lnTo>
                    <a:pt x="136" y="904"/>
                  </a:lnTo>
                  <a:lnTo>
                    <a:pt x="132" y="881"/>
                  </a:lnTo>
                  <a:lnTo>
                    <a:pt x="122" y="857"/>
                  </a:lnTo>
                  <a:lnTo>
                    <a:pt x="110" y="834"/>
                  </a:lnTo>
                  <a:lnTo>
                    <a:pt x="97" y="814"/>
                  </a:lnTo>
                  <a:lnTo>
                    <a:pt x="83" y="793"/>
                  </a:lnTo>
                  <a:lnTo>
                    <a:pt x="61" y="763"/>
                  </a:lnTo>
                  <a:lnTo>
                    <a:pt x="46" y="734"/>
                  </a:lnTo>
                  <a:lnTo>
                    <a:pt x="38" y="700"/>
                  </a:lnTo>
                  <a:lnTo>
                    <a:pt x="42" y="663"/>
                  </a:lnTo>
                  <a:lnTo>
                    <a:pt x="50" y="643"/>
                  </a:lnTo>
                  <a:lnTo>
                    <a:pt x="59" y="626"/>
                  </a:lnTo>
                  <a:lnTo>
                    <a:pt x="71" y="610"/>
                  </a:lnTo>
                  <a:lnTo>
                    <a:pt x="85" y="594"/>
                  </a:lnTo>
                  <a:lnTo>
                    <a:pt x="99" y="579"/>
                  </a:lnTo>
                  <a:lnTo>
                    <a:pt x="110" y="561"/>
                  </a:lnTo>
                  <a:lnTo>
                    <a:pt x="122" y="541"/>
                  </a:lnTo>
                  <a:lnTo>
                    <a:pt x="130" y="520"/>
                  </a:lnTo>
                  <a:lnTo>
                    <a:pt x="136" y="477"/>
                  </a:lnTo>
                  <a:lnTo>
                    <a:pt x="134" y="437"/>
                  </a:lnTo>
                  <a:lnTo>
                    <a:pt x="124" y="404"/>
                  </a:lnTo>
                  <a:lnTo>
                    <a:pt x="110" y="374"/>
                  </a:lnTo>
                  <a:lnTo>
                    <a:pt x="95" y="347"/>
                  </a:lnTo>
                  <a:lnTo>
                    <a:pt x="79" y="325"/>
                  </a:lnTo>
                  <a:lnTo>
                    <a:pt x="65" y="304"/>
                  </a:lnTo>
                  <a:lnTo>
                    <a:pt x="55" y="286"/>
                  </a:lnTo>
                  <a:lnTo>
                    <a:pt x="52" y="257"/>
                  </a:lnTo>
                  <a:lnTo>
                    <a:pt x="57" y="227"/>
                  </a:lnTo>
                  <a:lnTo>
                    <a:pt x="71" y="198"/>
                  </a:lnTo>
                  <a:lnTo>
                    <a:pt x="91" y="168"/>
                  </a:lnTo>
                  <a:lnTo>
                    <a:pt x="101" y="153"/>
                  </a:lnTo>
                  <a:lnTo>
                    <a:pt x="112" y="135"/>
                  </a:lnTo>
                  <a:lnTo>
                    <a:pt x="120" y="117"/>
                  </a:lnTo>
                  <a:lnTo>
                    <a:pt x="130" y="98"/>
                  </a:lnTo>
                  <a:lnTo>
                    <a:pt x="134" y="78"/>
                  </a:lnTo>
                  <a:lnTo>
                    <a:pt x="138" y="57"/>
                  </a:lnTo>
                  <a:lnTo>
                    <a:pt x="138" y="35"/>
                  </a:lnTo>
                  <a:lnTo>
                    <a:pt x="132" y="13"/>
                  </a:lnTo>
                  <a:lnTo>
                    <a:pt x="130" y="7"/>
                  </a:lnTo>
                  <a:lnTo>
                    <a:pt x="124" y="2"/>
                  </a:lnTo>
                  <a:lnTo>
                    <a:pt x="118" y="0"/>
                  </a:lnTo>
                  <a:lnTo>
                    <a:pt x="110" y="2"/>
                  </a:lnTo>
                  <a:lnTo>
                    <a:pt x="105" y="4"/>
                  </a:lnTo>
                  <a:lnTo>
                    <a:pt x="101" y="9"/>
                  </a:lnTo>
                  <a:lnTo>
                    <a:pt x="99" y="15"/>
                  </a:lnTo>
                  <a:lnTo>
                    <a:pt x="99" y="23"/>
                  </a:lnTo>
                  <a:lnTo>
                    <a:pt x="103" y="57"/>
                  </a:lnTo>
                  <a:lnTo>
                    <a:pt x="95" y="88"/>
                  </a:lnTo>
                  <a:lnTo>
                    <a:pt x="79" y="119"/>
                  </a:lnTo>
                  <a:lnTo>
                    <a:pt x="61" y="149"/>
                  </a:lnTo>
                  <a:lnTo>
                    <a:pt x="50" y="166"/>
                  </a:lnTo>
                  <a:lnTo>
                    <a:pt x="40" y="182"/>
                  </a:lnTo>
                  <a:lnTo>
                    <a:pt x="30" y="202"/>
                  </a:lnTo>
                  <a:lnTo>
                    <a:pt x="24" y="219"/>
                  </a:lnTo>
                  <a:lnTo>
                    <a:pt x="18" y="237"/>
                  </a:lnTo>
                  <a:lnTo>
                    <a:pt x="16" y="257"/>
                  </a:lnTo>
                  <a:lnTo>
                    <a:pt x="18" y="276"/>
                  </a:lnTo>
                  <a:lnTo>
                    <a:pt x="24" y="298"/>
                  </a:lnTo>
                  <a:lnTo>
                    <a:pt x="30" y="310"/>
                  </a:lnTo>
                  <a:lnTo>
                    <a:pt x="36" y="321"/>
                  </a:lnTo>
                  <a:lnTo>
                    <a:pt x="44" y="333"/>
                  </a:lnTo>
                  <a:lnTo>
                    <a:pt x="52" y="347"/>
                  </a:lnTo>
                  <a:lnTo>
                    <a:pt x="63" y="363"/>
                  </a:lnTo>
                  <a:lnTo>
                    <a:pt x="73" y="380"/>
                  </a:lnTo>
                  <a:lnTo>
                    <a:pt x="83" y="398"/>
                  </a:lnTo>
                  <a:lnTo>
                    <a:pt x="91" y="418"/>
                  </a:lnTo>
                  <a:lnTo>
                    <a:pt x="97" y="437"/>
                  </a:lnTo>
                  <a:lnTo>
                    <a:pt x="101" y="461"/>
                  </a:lnTo>
                  <a:lnTo>
                    <a:pt x="101" y="484"/>
                  </a:lnTo>
                  <a:lnTo>
                    <a:pt x="95" y="510"/>
                  </a:lnTo>
                  <a:lnTo>
                    <a:pt x="89" y="530"/>
                  </a:lnTo>
                  <a:lnTo>
                    <a:pt x="79" y="547"/>
                  </a:lnTo>
                  <a:lnTo>
                    <a:pt x="67" y="563"/>
                  </a:lnTo>
                  <a:lnTo>
                    <a:pt x="53" y="579"/>
                  </a:lnTo>
                  <a:lnTo>
                    <a:pt x="40" y="594"/>
                  </a:lnTo>
                  <a:lnTo>
                    <a:pt x="28" y="612"/>
                  </a:lnTo>
                  <a:lnTo>
                    <a:pt x="16" y="632"/>
                  </a:lnTo>
                  <a:lnTo>
                    <a:pt x="6" y="653"/>
                  </a:lnTo>
                  <a:lnTo>
                    <a:pt x="2" y="679"/>
                  </a:lnTo>
                  <a:lnTo>
                    <a:pt x="0" y="702"/>
                  </a:lnTo>
                  <a:lnTo>
                    <a:pt x="4" y="726"/>
                  </a:lnTo>
                  <a:lnTo>
                    <a:pt x="10" y="745"/>
                  </a:lnTo>
                  <a:lnTo>
                    <a:pt x="20" y="765"/>
                  </a:lnTo>
                  <a:lnTo>
                    <a:pt x="30" y="783"/>
                  </a:lnTo>
                  <a:lnTo>
                    <a:pt x="42" y="798"/>
                  </a:lnTo>
                  <a:lnTo>
                    <a:pt x="53" y="814"/>
                  </a:lnTo>
                  <a:lnTo>
                    <a:pt x="67" y="834"/>
                  </a:lnTo>
                  <a:lnTo>
                    <a:pt x="81" y="851"/>
                  </a:lnTo>
                  <a:lnTo>
                    <a:pt x="91" y="871"/>
                  </a:lnTo>
                  <a:lnTo>
                    <a:pt x="99" y="891"/>
                  </a:lnTo>
                  <a:lnTo>
                    <a:pt x="103" y="924"/>
                  </a:lnTo>
                  <a:lnTo>
                    <a:pt x="95" y="953"/>
                  </a:lnTo>
                  <a:lnTo>
                    <a:pt x="79" y="981"/>
                  </a:lnTo>
                  <a:lnTo>
                    <a:pt x="59" y="1006"/>
                  </a:lnTo>
                  <a:lnTo>
                    <a:pt x="48" y="1020"/>
                  </a:lnTo>
                  <a:lnTo>
                    <a:pt x="38" y="1034"/>
                  </a:lnTo>
                  <a:lnTo>
                    <a:pt x="28" y="1050"/>
                  </a:lnTo>
                  <a:lnTo>
                    <a:pt x="18" y="1065"/>
                  </a:lnTo>
                  <a:lnTo>
                    <a:pt x="12" y="1083"/>
                  </a:lnTo>
                  <a:lnTo>
                    <a:pt x="6" y="1101"/>
                  </a:lnTo>
                  <a:lnTo>
                    <a:pt x="4" y="1120"/>
                  </a:lnTo>
                  <a:lnTo>
                    <a:pt x="6" y="1142"/>
                  </a:lnTo>
                  <a:lnTo>
                    <a:pt x="12" y="1167"/>
                  </a:lnTo>
                  <a:lnTo>
                    <a:pt x="22" y="1191"/>
                  </a:lnTo>
                  <a:lnTo>
                    <a:pt x="36" y="1214"/>
                  </a:lnTo>
                  <a:lnTo>
                    <a:pt x="52" y="1240"/>
                  </a:lnTo>
                  <a:lnTo>
                    <a:pt x="71" y="1273"/>
                  </a:lnTo>
                  <a:lnTo>
                    <a:pt x="89" y="1305"/>
                  </a:lnTo>
                  <a:lnTo>
                    <a:pt x="97" y="1340"/>
                  </a:lnTo>
                  <a:lnTo>
                    <a:pt x="97" y="1375"/>
                  </a:lnTo>
                  <a:lnTo>
                    <a:pt x="89" y="1395"/>
                  </a:lnTo>
                  <a:lnTo>
                    <a:pt x="79" y="1411"/>
                  </a:lnTo>
                  <a:lnTo>
                    <a:pt x="67" y="1426"/>
                  </a:lnTo>
                  <a:lnTo>
                    <a:pt x="53" y="1442"/>
                  </a:lnTo>
                  <a:lnTo>
                    <a:pt x="42" y="1460"/>
                  </a:lnTo>
                  <a:lnTo>
                    <a:pt x="28" y="1476"/>
                  </a:lnTo>
                  <a:lnTo>
                    <a:pt x="16" y="1495"/>
                  </a:lnTo>
                  <a:lnTo>
                    <a:pt x="8" y="1519"/>
                  </a:lnTo>
                  <a:lnTo>
                    <a:pt x="4" y="1544"/>
                  </a:lnTo>
                  <a:lnTo>
                    <a:pt x="2" y="1568"/>
                  </a:lnTo>
                  <a:lnTo>
                    <a:pt x="6" y="1591"/>
                  </a:lnTo>
                  <a:lnTo>
                    <a:pt x="12" y="1611"/>
                  </a:lnTo>
                  <a:lnTo>
                    <a:pt x="22" y="1631"/>
                  </a:lnTo>
                  <a:lnTo>
                    <a:pt x="32" y="1648"/>
                  </a:lnTo>
                  <a:lnTo>
                    <a:pt x="44" y="1664"/>
                  </a:lnTo>
                  <a:lnTo>
                    <a:pt x="55" y="1680"/>
                  </a:lnTo>
                  <a:lnTo>
                    <a:pt x="69" y="1697"/>
                  </a:lnTo>
                  <a:lnTo>
                    <a:pt x="83" y="1717"/>
                  </a:lnTo>
                  <a:lnTo>
                    <a:pt x="93" y="1735"/>
                  </a:lnTo>
                  <a:lnTo>
                    <a:pt x="101" y="1756"/>
                  </a:lnTo>
                  <a:lnTo>
                    <a:pt x="105" y="1790"/>
                  </a:lnTo>
                  <a:lnTo>
                    <a:pt x="97" y="1823"/>
                  </a:lnTo>
                  <a:lnTo>
                    <a:pt x="81" y="1852"/>
                  </a:lnTo>
                  <a:lnTo>
                    <a:pt x="63" y="1884"/>
                  </a:lnTo>
                  <a:lnTo>
                    <a:pt x="52" y="1899"/>
                  </a:lnTo>
                  <a:lnTo>
                    <a:pt x="42" y="1917"/>
                  </a:lnTo>
                  <a:lnTo>
                    <a:pt x="32" y="1935"/>
                  </a:lnTo>
                  <a:lnTo>
                    <a:pt x="26" y="1952"/>
                  </a:lnTo>
                  <a:lnTo>
                    <a:pt x="20" y="1970"/>
                  </a:lnTo>
                  <a:lnTo>
                    <a:pt x="18" y="1990"/>
                  </a:lnTo>
                  <a:lnTo>
                    <a:pt x="18" y="2009"/>
                  </a:lnTo>
                  <a:lnTo>
                    <a:pt x="24" y="2031"/>
                  </a:lnTo>
                  <a:lnTo>
                    <a:pt x="30" y="2045"/>
                  </a:lnTo>
                  <a:lnTo>
                    <a:pt x="36" y="2056"/>
                  </a:lnTo>
                  <a:lnTo>
                    <a:pt x="46" y="2068"/>
                  </a:lnTo>
                  <a:lnTo>
                    <a:pt x="53" y="2082"/>
                  </a:lnTo>
                  <a:lnTo>
                    <a:pt x="65" y="2098"/>
                  </a:lnTo>
                  <a:lnTo>
                    <a:pt x="75" y="2113"/>
                  </a:lnTo>
                  <a:lnTo>
                    <a:pt x="85" y="2131"/>
                  </a:lnTo>
                  <a:lnTo>
                    <a:pt x="93" y="2151"/>
                  </a:lnTo>
                  <a:lnTo>
                    <a:pt x="99" y="2170"/>
                  </a:lnTo>
                  <a:lnTo>
                    <a:pt x="103" y="2194"/>
                  </a:lnTo>
                  <a:lnTo>
                    <a:pt x="103" y="2217"/>
                  </a:lnTo>
                  <a:lnTo>
                    <a:pt x="97" y="2243"/>
                  </a:lnTo>
                  <a:lnTo>
                    <a:pt x="89" y="2263"/>
                  </a:lnTo>
                  <a:lnTo>
                    <a:pt x="79" y="2280"/>
                  </a:lnTo>
                  <a:lnTo>
                    <a:pt x="67" y="2296"/>
                  </a:lnTo>
                  <a:lnTo>
                    <a:pt x="55" y="2312"/>
                  </a:lnTo>
                  <a:lnTo>
                    <a:pt x="42" y="2327"/>
                  </a:lnTo>
                  <a:lnTo>
                    <a:pt x="28" y="2345"/>
                  </a:lnTo>
                  <a:lnTo>
                    <a:pt x="18" y="2365"/>
                  </a:lnTo>
                  <a:lnTo>
                    <a:pt x="8" y="2386"/>
                  </a:lnTo>
                  <a:lnTo>
                    <a:pt x="4" y="2427"/>
                  </a:lnTo>
                  <a:lnTo>
                    <a:pt x="12" y="2463"/>
                  </a:lnTo>
                  <a:lnTo>
                    <a:pt x="30" y="2496"/>
                  </a:lnTo>
                  <a:lnTo>
                    <a:pt x="50" y="2526"/>
                  </a:lnTo>
                  <a:lnTo>
                    <a:pt x="69" y="2555"/>
                  </a:lnTo>
                  <a:lnTo>
                    <a:pt x="83" y="2586"/>
                  </a:lnTo>
                  <a:lnTo>
                    <a:pt x="89" y="2618"/>
                  </a:lnTo>
                  <a:lnTo>
                    <a:pt x="79" y="2653"/>
                  </a:lnTo>
                  <a:lnTo>
                    <a:pt x="77" y="2661"/>
                  </a:lnTo>
                  <a:lnTo>
                    <a:pt x="79" y="2667"/>
                  </a:lnTo>
                  <a:lnTo>
                    <a:pt x="83" y="2673"/>
                  </a:lnTo>
                  <a:lnTo>
                    <a:pt x="89" y="2677"/>
                  </a:lnTo>
                  <a:lnTo>
                    <a:pt x="95" y="2679"/>
                  </a:lnTo>
                  <a:lnTo>
                    <a:pt x="101" y="2677"/>
                  </a:lnTo>
                  <a:lnTo>
                    <a:pt x="106" y="2675"/>
                  </a:lnTo>
                  <a:lnTo>
                    <a:pt x="110" y="2669"/>
                  </a:lnTo>
                  <a:lnTo>
                    <a:pt x="120" y="2643"/>
                  </a:lnTo>
                  <a:lnTo>
                    <a:pt x="122" y="2622"/>
                  </a:lnTo>
                  <a:lnTo>
                    <a:pt x="122" y="2598"/>
                  </a:lnTo>
                  <a:lnTo>
                    <a:pt x="118" y="2579"/>
                  </a:lnTo>
                  <a:lnTo>
                    <a:pt x="110" y="2559"/>
                  </a:lnTo>
                  <a:lnTo>
                    <a:pt x="101" y="2541"/>
                  </a:lnTo>
                  <a:lnTo>
                    <a:pt x="91" y="2524"/>
                  </a:lnTo>
                  <a:lnTo>
                    <a:pt x="79" y="2508"/>
                  </a:lnTo>
                  <a:lnTo>
                    <a:pt x="61" y="2480"/>
                  </a:lnTo>
                  <a:lnTo>
                    <a:pt x="48" y="2453"/>
                  </a:lnTo>
                  <a:lnTo>
                    <a:pt x="40" y="2425"/>
                  </a:lnTo>
                  <a:lnTo>
                    <a:pt x="42" y="2396"/>
                  </a:lnTo>
                  <a:lnTo>
                    <a:pt x="50" y="2376"/>
                  </a:lnTo>
                  <a:lnTo>
                    <a:pt x="61" y="2361"/>
                  </a:lnTo>
                  <a:lnTo>
                    <a:pt x="73" y="2345"/>
                  </a:lnTo>
                  <a:lnTo>
                    <a:pt x="87" y="2329"/>
                  </a:lnTo>
                  <a:lnTo>
                    <a:pt x="101" y="2312"/>
                  </a:lnTo>
                  <a:lnTo>
                    <a:pt x="112" y="2296"/>
                  </a:lnTo>
                  <a:lnTo>
                    <a:pt x="122" y="2276"/>
                  </a:lnTo>
                  <a:lnTo>
                    <a:pt x="130" y="2253"/>
                  </a:lnTo>
                  <a:lnTo>
                    <a:pt x="138" y="2210"/>
                  </a:lnTo>
                  <a:lnTo>
                    <a:pt x="136" y="2172"/>
                  </a:lnTo>
                  <a:lnTo>
                    <a:pt x="126" y="2139"/>
                  </a:lnTo>
                  <a:lnTo>
                    <a:pt x="112" y="2107"/>
                  </a:lnTo>
                  <a:lnTo>
                    <a:pt x="97" y="2082"/>
                  </a:lnTo>
                  <a:lnTo>
                    <a:pt x="81" y="2058"/>
                  </a:lnTo>
                  <a:lnTo>
                    <a:pt x="67" y="2037"/>
                  </a:lnTo>
                  <a:lnTo>
                    <a:pt x="57" y="2019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4" name="Freeform 41"/>
            <p:cNvSpPr>
              <a:spLocks/>
            </p:cNvSpPr>
            <p:nvPr/>
          </p:nvSpPr>
          <p:spPr bwMode="auto">
            <a:xfrm>
              <a:off x="723" y="5196"/>
              <a:ext cx="2909" cy="204"/>
            </a:xfrm>
            <a:custGeom>
              <a:avLst/>
              <a:gdLst>
                <a:gd name="T0" fmla="*/ 2778 w 2601"/>
                <a:gd name="T1" fmla="*/ 44 h 138"/>
                <a:gd name="T2" fmla="*/ 2676 w 2601"/>
                <a:gd name="T3" fmla="*/ 129 h 138"/>
                <a:gd name="T4" fmla="*/ 2580 w 2601"/>
                <a:gd name="T5" fmla="*/ 132 h 138"/>
                <a:gd name="T6" fmla="*/ 2468 w 2601"/>
                <a:gd name="T7" fmla="*/ 24 h 138"/>
                <a:gd name="T8" fmla="*/ 2257 w 2601"/>
                <a:gd name="T9" fmla="*/ 64 h 138"/>
                <a:gd name="T10" fmla="*/ 2143 w 2601"/>
                <a:gd name="T11" fmla="*/ 126 h 138"/>
                <a:gd name="T12" fmla="*/ 2047 w 2601"/>
                <a:gd name="T13" fmla="*/ 56 h 138"/>
                <a:gd name="T14" fmla="*/ 1919 w 2601"/>
                <a:gd name="T15" fmla="*/ 0 h 138"/>
                <a:gd name="T16" fmla="*/ 1831 w 2601"/>
                <a:gd name="T17" fmla="*/ 50 h 138"/>
                <a:gd name="T18" fmla="*/ 1750 w 2601"/>
                <a:gd name="T19" fmla="*/ 129 h 138"/>
                <a:gd name="T20" fmla="*/ 1637 w 2601"/>
                <a:gd name="T21" fmla="*/ 132 h 138"/>
                <a:gd name="T22" fmla="*/ 1526 w 2601"/>
                <a:gd name="T23" fmla="*/ 27 h 138"/>
                <a:gd name="T24" fmla="*/ 1383 w 2601"/>
                <a:gd name="T25" fmla="*/ 38 h 138"/>
                <a:gd name="T26" fmla="*/ 1288 w 2601"/>
                <a:gd name="T27" fmla="*/ 117 h 138"/>
                <a:gd name="T28" fmla="*/ 1216 w 2601"/>
                <a:gd name="T29" fmla="*/ 145 h 138"/>
                <a:gd name="T30" fmla="*/ 1128 w 2601"/>
                <a:gd name="T31" fmla="*/ 93 h 138"/>
                <a:gd name="T32" fmla="*/ 1028 w 2601"/>
                <a:gd name="T33" fmla="*/ 6 h 138"/>
                <a:gd name="T34" fmla="*/ 915 w 2601"/>
                <a:gd name="T35" fmla="*/ 33 h 138"/>
                <a:gd name="T36" fmla="*/ 846 w 2601"/>
                <a:gd name="T37" fmla="*/ 102 h 138"/>
                <a:gd name="T38" fmla="*/ 742 w 2601"/>
                <a:gd name="T39" fmla="*/ 151 h 138"/>
                <a:gd name="T40" fmla="*/ 627 w 2601"/>
                <a:gd name="T41" fmla="*/ 61 h 138"/>
                <a:gd name="T42" fmla="*/ 436 w 2601"/>
                <a:gd name="T43" fmla="*/ 24 h 138"/>
                <a:gd name="T44" fmla="*/ 294 w 2601"/>
                <a:gd name="T45" fmla="*/ 129 h 138"/>
                <a:gd name="T46" fmla="*/ 197 w 2601"/>
                <a:gd name="T47" fmla="*/ 87 h 138"/>
                <a:gd name="T48" fmla="*/ 83 w 2601"/>
                <a:gd name="T49" fmla="*/ 6 h 138"/>
                <a:gd name="T50" fmla="*/ 0 w 2601"/>
                <a:gd name="T51" fmla="*/ 33 h 138"/>
                <a:gd name="T52" fmla="*/ 41 w 2601"/>
                <a:gd name="T53" fmla="*/ 56 h 138"/>
                <a:gd name="T54" fmla="*/ 144 w 2601"/>
                <a:gd name="T55" fmla="*/ 102 h 138"/>
                <a:gd name="T56" fmla="*/ 256 w 2601"/>
                <a:gd name="T57" fmla="*/ 180 h 138"/>
                <a:gd name="T58" fmla="*/ 362 w 2601"/>
                <a:gd name="T59" fmla="*/ 139 h 138"/>
                <a:gd name="T60" fmla="*/ 474 w 2601"/>
                <a:gd name="T61" fmla="*/ 61 h 138"/>
                <a:gd name="T62" fmla="*/ 610 w 2601"/>
                <a:gd name="T63" fmla="*/ 108 h 138"/>
                <a:gd name="T64" fmla="*/ 735 w 2601"/>
                <a:gd name="T65" fmla="*/ 204 h 138"/>
                <a:gd name="T66" fmla="*/ 867 w 2601"/>
                <a:gd name="T67" fmla="*/ 142 h 138"/>
                <a:gd name="T68" fmla="*/ 935 w 2601"/>
                <a:gd name="T69" fmla="*/ 78 h 138"/>
                <a:gd name="T70" fmla="*/ 1019 w 2601"/>
                <a:gd name="T71" fmla="*/ 58 h 138"/>
                <a:gd name="T72" fmla="*/ 1106 w 2601"/>
                <a:gd name="T73" fmla="*/ 135 h 138"/>
                <a:gd name="T74" fmla="*/ 1216 w 2601"/>
                <a:gd name="T75" fmla="*/ 201 h 138"/>
                <a:gd name="T76" fmla="*/ 1306 w 2601"/>
                <a:gd name="T77" fmla="*/ 166 h 138"/>
                <a:gd name="T78" fmla="*/ 1398 w 2601"/>
                <a:gd name="T79" fmla="*/ 87 h 138"/>
                <a:gd name="T80" fmla="*/ 1512 w 2601"/>
                <a:gd name="T81" fmla="*/ 75 h 138"/>
                <a:gd name="T82" fmla="*/ 1623 w 2601"/>
                <a:gd name="T83" fmla="*/ 180 h 138"/>
                <a:gd name="T84" fmla="*/ 1767 w 2601"/>
                <a:gd name="T85" fmla="*/ 174 h 138"/>
                <a:gd name="T86" fmla="*/ 1853 w 2601"/>
                <a:gd name="T87" fmla="*/ 93 h 138"/>
                <a:gd name="T88" fmla="*/ 1924 w 2601"/>
                <a:gd name="T89" fmla="*/ 53 h 138"/>
                <a:gd name="T90" fmla="*/ 2027 w 2601"/>
                <a:gd name="T91" fmla="*/ 99 h 138"/>
                <a:gd name="T92" fmla="*/ 2136 w 2601"/>
                <a:gd name="T93" fmla="*/ 177 h 138"/>
                <a:gd name="T94" fmla="*/ 2244 w 2601"/>
                <a:gd name="T95" fmla="*/ 139 h 138"/>
                <a:gd name="T96" fmla="*/ 2357 w 2601"/>
                <a:gd name="T97" fmla="*/ 61 h 138"/>
                <a:gd name="T98" fmla="*/ 2492 w 2601"/>
                <a:gd name="T99" fmla="*/ 105 h 138"/>
                <a:gd name="T100" fmla="*/ 2610 w 2601"/>
                <a:gd name="T101" fmla="*/ 201 h 138"/>
                <a:gd name="T102" fmla="*/ 2727 w 2601"/>
                <a:gd name="T103" fmla="*/ 148 h 138"/>
                <a:gd name="T104" fmla="*/ 2826 w 2601"/>
                <a:gd name="T105" fmla="*/ 78 h 138"/>
                <a:gd name="T106" fmla="*/ 2897 w 2601"/>
                <a:gd name="T107" fmla="*/ 90 h 138"/>
                <a:gd name="T108" fmla="*/ 2899 w 2601"/>
                <a:gd name="T109" fmla="*/ 41 h 1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8"/>
                <a:gd name="T167" fmla="*/ 2601 w 2601"/>
                <a:gd name="T168" fmla="*/ 138 h 1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8">
                  <a:moveTo>
                    <a:pt x="2592" y="28"/>
                  </a:moveTo>
                  <a:lnTo>
                    <a:pt x="2568" y="20"/>
                  </a:lnTo>
                  <a:lnTo>
                    <a:pt x="2544" y="16"/>
                  </a:lnTo>
                  <a:lnTo>
                    <a:pt x="2523" y="18"/>
                  </a:lnTo>
                  <a:lnTo>
                    <a:pt x="2503" y="22"/>
                  </a:lnTo>
                  <a:lnTo>
                    <a:pt x="2484" y="30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1"/>
                  </a:lnTo>
                  <a:lnTo>
                    <a:pt x="2405" y="79"/>
                  </a:lnTo>
                  <a:lnTo>
                    <a:pt x="2393" y="87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9"/>
                  </a:lnTo>
                  <a:lnTo>
                    <a:pt x="2291" y="79"/>
                  </a:lnTo>
                  <a:lnTo>
                    <a:pt x="2275" y="67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8"/>
                  </a:lnTo>
                  <a:lnTo>
                    <a:pt x="2207" y="16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4"/>
                  </a:lnTo>
                  <a:lnTo>
                    <a:pt x="2046" y="28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3"/>
                  </a:lnTo>
                  <a:lnTo>
                    <a:pt x="1959" y="83"/>
                  </a:lnTo>
                  <a:lnTo>
                    <a:pt x="1946" y="87"/>
                  </a:lnTo>
                  <a:lnTo>
                    <a:pt x="1930" y="87"/>
                  </a:lnTo>
                  <a:lnTo>
                    <a:pt x="1916" y="85"/>
                  </a:lnTo>
                  <a:lnTo>
                    <a:pt x="1902" y="81"/>
                  </a:lnTo>
                  <a:lnTo>
                    <a:pt x="1889" y="75"/>
                  </a:lnTo>
                  <a:lnTo>
                    <a:pt x="1875" y="67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8"/>
                  </a:lnTo>
                  <a:lnTo>
                    <a:pt x="1812" y="26"/>
                  </a:lnTo>
                  <a:lnTo>
                    <a:pt x="1794" y="18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6"/>
                  </a:lnTo>
                  <a:lnTo>
                    <a:pt x="1659" y="22"/>
                  </a:lnTo>
                  <a:lnTo>
                    <a:pt x="1649" y="28"/>
                  </a:lnTo>
                  <a:lnTo>
                    <a:pt x="1637" y="34"/>
                  </a:lnTo>
                  <a:lnTo>
                    <a:pt x="1627" y="41"/>
                  </a:lnTo>
                  <a:lnTo>
                    <a:pt x="1618" y="49"/>
                  </a:lnTo>
                  <a:lnTo>
                    <a:pt x="1608" y="57"/>
                  </a:lnTo>
                  <a:lnTo>
                    <a:pt x="1594" y="67"/>
                  </a:lnTo>
                  <a:lnTo>
                    <a:pt x="1578" y="79"/>
                  </a:lnTo>
                  <a:lnTo>
                    <a:pt x="1565" y="87"/>
                  </a:lnTo>
                  <a:lnTo>
                    <a:pt x="1551" y="94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9"/>
                  </a:lnTo>
                  <a:lnTo>
                    <a:pt x="1447" y="79"/>
                  </a:lnTo>
                  <a:lnTo>
                    <a:pt x="1431" y="67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30"/>
                  </a:lnTo>
                  <a:lnTo>
                    <a:pt x="1364" y="18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8"/>
                  </a:lnTo>
                  <a:lnTo>
                    <a:pt x="1237" y="26"/>
                  </a:lnTo>
                  <a:lnTo>
                    <a:pt x="1219" y="38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3"/>
                  </a:lnTo>
                  <a:lnTo>
                    <a:pt x="1152" y="79"/>
                  </a:lnTo>
                  <a:lnTo>
                    <a:pt x="1142" y="85"/>
                  </a:lnTo>
                  <a:lnTo>
                    <a:pt x="1133" y="91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8"/>
                  </a:lnTo>
                  <a:lnTo>
                    <a:pt x="1060" y="94"/>
                  </a:lnTo>
                  <a:lnTo>
                    <a:pt x="1046" y="89"/>
                  </a:lnTo>
                  <a:lnTo>
                    <a:pt x="1034" y="81"/>
                  </a:lnTo>
                  <a:lnTo>
                    <a:pt x="1023" y="73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30"/>
                  </a:lnTo>
                  <a:lnTo>
                    <a:pt x="952" y="20"/>
                  </a:lnTo>
                  <a:lnTo>
                    <a:pt x="936" y="12"/>
                  </a:lnTo>
                  <a:lnTo>
                    <a:pt x="919" y="4"/>
                  </a:lnTo>
                  <a:lnTo>
                    <a:pt x="899" y="2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6"/>
                  </a:lnTo>
                  <a:lnTo>
                    <a:pt x="818" y="22"/>
                  </a:lnTo>
                  <a:lnTo>
                    <a:pt x="809" y="28"/>
                  </a:lnTo>
                  <a:lnTo>
                    <a:pt x="799" y="36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9"/>
                  </a:lnTo>
                  <a:lnTo>
                    <a:pt x="740" y="79"/>
                  </a:lnTo>
                  <a:lnTo>
                    <a:pt x="726" y="89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1"/>
                  </a:lnTo>
                  <a:lnTo>
                    <a:pt x="608" y="81"/>
                  </a:lnTo>
                  <a:lnTo>
                    <a:pt x="593" y="69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30"/>
                  </a:lnTo>
                  <a:lnTo>
                    <a:pt x="524" y="18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6"/>
                  </a:lnTo>
                  <a:lnTo>
                    <a:pt x="363" y="28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3"/>
                  </a:lnTo>
                  <a:lnTo>
                    <a:pt x="276" y="83"/>
                  </a:lnTo>
                  <a:lnTo>
                    <a:pt x="263" y="87"/>
                  </a:lnTo>
                  <a:lnTo>
                    <a:pt x="247" y="89"/>
                  </a:lnTo>
                  <a:lnTo>
                    <a:pt x="233" y="87"/>
                  </a:lnTo>
                  <a:lnTo>
                    <a:pt x="219" y="81"/>
                  </a:lnTo>
                  <a:lnTo>
                    <a:pt x="206" y="75"/>
                  </a:lnTo>
                  <a:lnTo>
                    <a:pt x="192" y="67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8"/>
                  </a:lnTo>
                  <a:lnTo>
                    <a:pt x="129" y="28"/>
                  </a:lnTo>
                  <a:lnTo>
                    <a:pt x="113" y="18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6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8"/>
                  </a:lnTo>
                  <a:lnTo>
                    <a:pt x="55" y="38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9"/>
                  </a:lnTo>
                  <a:lnTo>
                    <a:pt x="143" y="79"/>
                  </a:lnTo>
                  <a:lnTo>
                    <a:pt x="159" y="89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2"/>
                  </a:lnTo>
                  <a:lnTo>
                    <a:pt x="249" y="124"/>
                  </a:lnTo>
                  <a:lnTo>
                    <a:pt x="269" y="122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7"/>
                  </a:lnTo>
                  <a:lnTo>
                    <a:pt x="353" y="77"/>
                  </a:lnTo>
                  <a:lnTo>
                    <a:pt x="369" y="65"/>
                  </a:lnTo>
                  <a:lnTo>
                    <a:pt x="386" y="57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3"/>
                  </a:lnTo>
                  <a:lnTo>
                    <a:pt x="561" y="87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4"/>
                  </a:lnTo>
                  <a:lnTo>
                    <a:pt x="632" y="132"/>
                  </a:lnTo>
                  <a:lnTo>
                    <a:pt x="657" y="138"/>
                  </a:lnTo>
                  <a:lnTo>
                    <a:pt x="681" y="138"/>
                  </a:lnTo>
                  <a:lnTo>
                    <a:pt x="703" y="136"/>
                  </a:lnTo>
                  <a:lnTo>
                    <a:pt x="724" y="128"/>
                  </a:lnTo>
                  <a:lnTo>
                    <a:pt x="742" y="120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5"/>
                  </a:lnTo>
                  <a:lnTo>
                    <a:pt x="799" y="79"/>
                  </a:lnTo>
                  <a:lnTo>
                    <a:pt x="809" y="71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6"/>
                  </a:lnTo>
                  <a:lnTo>
                    <a:pt x="897" y="36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1"/>
                  </a:lnTo>
                  <a:lnTo>
                    <a:pt x="975" y="81"/>
                  </a:lnTo>
                  <a:lnTo>
                    <a:pt x="989" y="91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20"/>
                  </a:lnTo>
                  <a:lnTo>
                    <a:pt x="1050" y="128"/>
                  </a:lnTo>
                  <a:lnTo>
                    <a:pt x="1068" y="132"/>
                  </a:lnTo>
                  <a:lnTo>
                    <a:pt x="1087" y="136"/>
                  </a:lnTo>
                  <a:lnTo>
                    <a:pt x="1107" y="134"/>
                  </a:lnTo>
                  <a:lnTo>
                    <a:pt x="1119" y="132"/>
                  </a:lnTo>
                  <a:lnTo>
                    <a:pt x="1133" y="128"/>
                  </a:lnTo>
                  <a:lnTo>
                    <a:pt x="1144" y="124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9"/>
                  </a:lnTo>
                  <a:lnTo>
                    <a:pt x="1219" y="79"/>
                  </a:lnTo>
                  <a:lnTo>
                    <a:pt x="1235" y="69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3"/>
                  </a:lnTo>
                  <a:lnTo>
                    <a:pt x="1398" y="85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2"/>
                  </a:lnTo>
                  <a:lnTo>
                    <a:pt x="1472" y="132"/>
                  </a:lnTo>
                  <a:lnTo>
                    <a:pt x="1498" y="136"/>
                  </a:lnTo>
                  <a:lnTo>
                    <a:pt x="1521" y="138"/>
                  </a:lnTo>
                  <a:lnTo>
                    <a:pt x="1543" y="134"/>
                  </a:lnTo>
                  <a:lnTo>
                    <a:pt x="1563" y="128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5"/>
                  </a:lnTo>
                  <a:lnTo>
                    <a:pt x="1639" y="77"/>
                  </a:lnTo>
                  <a:lnTo>
                    <a:pt x="1647" y="71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6"/>
                  </a:lnTo>
                  <a:lnTo>
                    <a:pt x="1737" y="36"/>
                  </a:lnTo>
                  <a:lnTo>
                    <a:pt x="1751" y="39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9"/>
                  </a:lnTo>
                  <a:lnTo>
                    <a:pt x="1812" y="67"/>
                  </a:lnTo>
                  <a:lnTo>
                    <a:pt x="1826" y="77"/>
                  </a:lnTo>
                  <a:lnTo>
                    <a:pt x="1841" y="87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20"/>
                  </a:lnTo>
                  <a:lnTo>
                    <a:pt x="1930" y="122"/>
                  </a:lnTo>
                  <a:lnTo>
                    <a:pt x="1949" y="120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7"/>
                  </a:lnTo>
                  <a:lnTo>
                    <a:pt x="2036" y="75"/>
                  </a:lnTo>
                  <a:lnTo>
                    <a:pt x="2052" y="65"/>
                  </a:lnTo>
                  <a:lnTo>
                    <a:pt x="2069" y="55"/>
                  </a:lnTo>
                  <a:lnTo>
                    <a:pt x="2087" y="47"/>
                  </a:lnTo>
                  <a:lnTo>
                    <a:pt x="2107" y="41"/>
                  </a:lnTo>
                  <a:lnTo>
                    <a:pt x="2128" y="38"/>
                  </a:lnTo>
                  <a:lnTo>
                    <a:pt x="2152" y="38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1"/>
                  </a:lnTo>
                  <a:lnTo>
                    <a:pt x="2244" y="85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2"/>
                  </a:lnTo>
                  <a:lnTo>
                    <a:pt x="2315" y="132"/>
                  </a:lnTo>
                  <a:lnTo>
                    <a:pt x="2334" y="136"/>
                  </a:lnTo>
                  <a:lnTo>
                    <a:pt x="2354" y="136"/>
                  </a:lnTo>
                  <a:lnTo>
                    <a:pt x="2372" y="132"/>
                  </a:lnTo>
                  <a:lnTo>
                    <a:pt x="2389" y="126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1"/>
                  </a:lnTo>
                  <a:lnTo>
                    <a:pt x="2468" y="81"/>
                  </a:lnTo>
                  <a:lnTo>
                    <a:pt x="2482" y="71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9"/>
                  </a:lnTo>
                  <a:lnTo>
                    <a:pt x="2597" y="34"/>
                  </a:lnTo>
                  <a:lnTo>
                    <a:pt x="2592" y="28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5" name="Freeform 42"/>
            <p:cNvSpPr>
              <a:spLocks/>
            </p:cNvSpPr>
            <p:nvPr/>
          </p:nvSpPr>
          <p:spPr bwMode="auto">
            <a:xfrm>
              <a:off x="1922" y="3606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6" name="Freeform 43"/>
            <p:cNvSpPr>
              <a:spLocks/>
            </p:cNvSpPr>
            <p:nvPr/>
          </p:nvSpPr>
          <p:spPr bwMode="auto">
            <a:xfrm>
              <a:off x="1008" y="326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7" name="Freeform 44"/>
            <p:cNvSpPr>
              <a:spLocks/>
            </p:cNvSpPr>
            <p:nvPr/>
          </p:nvSpPr>
          <p:spPr bwMode="auto">
            <a:xfrm>
              <a:off x="1739" y="3806"/>
              <a:ext cx="288" cy="401"/>
            </a:xfrm>
            <a:custGeom>
              <a:avLst/>
              <a:gdLst>
                <a:gd name="T0" fmla="*/ 176 w 257"/>
                <a:gd name="T1" fmla="*/ 3 h 271"/>
                <a:gd name="T2" fmla="*/ 130 w 257"/>
                <a:gd name="T3" fmla="*/ 6 h 271"/>
                <a:gd name="T4" fmla="*/ 87 w 257"/>
                <a:gd name="T5" fmla="*/ 30 h 271"/>
                <a:gd name="T6" fmla="*/ 81 w 257"/>
                <a:gd name="T7" fmla="*/ 52 h 271"/>
                <a:gd name="T8" fmla="*/ 96 w 257"/>
                <a:gd name="T9" fmla="*/ 73 h 271"/>
                <a:gd name="T10" fmla="*/ 119 w 257"/>
                <a:gd name="T11" fmla="*/ 58 h 271"/>
                <a:gd name="T12" fmla="*/ 149 w 257"/>
                <a:gd name="T13" fmla="*/ 47 h 271"/>
                <a:gd name="T14" fmla="*/ 180 w 257"/>
                <a:gd name="T15" fmla="*/ 52 h 271"/>
                <a:gd name="T16" fmla="*/ 193 w 257"/>
                <a:gd name="T17" fmla="*/ 61 h 271"/>
                <a:gd name="T18" fmla="*/ 240 w 257"/>
                <a:gd name="T19" fmla="*/ 102 h 271"/>
                <a:gd name="T20" fmla="*/ 251 w 257"/>
                <a:gd name="T21" fmla="*/ 181 h 271"/>
                <a:gd name="T22" fmla="*/ 240 w 257"/>
                <a:gd name="T23" fmla="*/ 274 h 271"/>
                <a:gd name="T24" fmla="*/ 220 w 257"/>
                <a:gd name="T25" fmla="*/ 308 h 271"/>
                <a:gd name="T26" fmla="*/ 189 w 257"/>
                <a:gd name="T27" fmla="*/ 337 h 271"/>
                <a:gd name="T28" fmla="*/ 140 w 257"/>
                <a:gd name="T29" fmla="*/ 352 h 271"/>
                <a:gd name="T30" fmla="*/ 90 w 257"/>
                <a:gd name="T31" fmla="*/ 349 h 271"/>
                <a:gd name="T32" fmla="*/ 50 w 257"/>
                <a:gd name="T33" fmla="*/ 323 h 271"/>
                <a:gd name="T34" fmla="*/ 37 w 257"/>
                <a:gd name="T35" fmla="*/ 287 h 271"/>
                <a:gd name="T36" fmla="*/ 39 w 257"/>
                <a:gd name="T37" fmla="*/ 232 h 271"/>
                <a:gd name="T38" fmla="*/ 64 w 257"/>
                <a:gd name="T39" fmla="*/ 198 h 271"/>
                <a:gd name="T40" fmla="*/ 110 w 257"/>
                <a:gd name="T41" fmla="*/ 198 h 271"/>
                <a:gd name="T42" fmla="*/ 114 w 257"/>
                <a:gd name="T43" fmla="*/ 201 h 271"/>
                <a:gd name="T44" fmla="*/ 114 w 257"/>
                <a:gd name="T45" fmla="*/ 201 h 271"/>
                <a:gd name="T46" fmla="*/ 114 w 257"/>
                <a:gd name="T47" fmla="*/ 201 h 271"/>
                <a:gd name="T48" fmla="*/ 123 w 257"/>
                <a:gd name="T49" fmla="*/ 215 h 271"/>
                <a:gd name="T50" fmla="*/ 121 w 257"/>
                <a:gd name="T51" fmla="*/ 238 h 271"/>
                <a:gd name="T52" fmla="*/ 108 w 257"/>
                <a:gd name="T53" fmla="*/ 259 h 271"/>
                <a:gd name="T54" fmla="*/ 108 w 257"/>
                <a:gd name="T55" fmla="*/ 284 h 271"/>
                <a:gd name="T56" fmla="*/ 126 w 257"/>
                <a:gd name="T57" fmla="*/ 293 h 271"/>
                <a:gd name="T58" fmla="*/ 154 w 257"/>
                <a:gd name="T59" fmla="*/ 259 h 271"/>
                <a:gd name="T60" fmla="*/ 156 w 257"/>
                <a:gd name="T61" fmla="*/ 203 h 271"/>
                <a:gd name="T62" fmla="*/ 133 w 257"/>
                <a:gd name="T63" fmla="*/ 163 h 271"/>
                <a:gd name="T64" fmla="*/ 90 w 257"/>
                <a:gd name="T65" fmla="*/ 145 h 271"/>
                <a:gd name="T66" fmla="*/ 55 w 257"/>
                <a:gd name="T67" fmla="*/ 154 h 271"/>
                <a:gd name="T68" fmla="*/ 15 w 257"/>
                <a:gd name="T69" fmla="*/ 192 h 271"/>
                <a:gd name="T70" fmla="*/ 0 w 257"/>
                <a:gd name="T71" fmla="*/ 274 h 271"/>
                <a:gd name="T72" fmla="*/ 15 w 257"/>
                <a:gd name="T73" fmla="*/ 346 h 271"/>
                <a:gd name="T74" fmla="*/ 59 w 257"/>
                <a:gd name="T75" fmla="*/ 386 h 271"/>
                <a:gd name="T76" fmla="*/ 121 w 257"/>
                <a:gd name="T77" fmla="*/ 401 h 271"/>
                <a:gd name="T78" fmla="*/ 187 w 257"/>
                <a:gd name="T79" fmla="*/ 389 h 271"/>
                <a:gd name="T80" fmla="*/ 235 w 257"/>
                <a:gd name="T81" fmla="*/ 358 h 271"/>
                <a:gd name="T82" fmla="*/ 266 w 257"/>
                <a:gd name="T83" fmla="*/ 308 h 271"/>
                <a:gd name="T84" fmla="*/ 281 w 257"/>
                <a:gd name="T85" fmla="*/ 247 h 271"/>
                <a:gd name="T86" fmla="*/ 286 w 257"/>
                <a:gd name="T87" fmla="*/ 139 h 271"/>
                <a:gd name="T88" fmla="*/ 240 w 257"/>
                <a:gd name="T89" fmla="*/ 38 h 2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7"/>
                <a:gd name="T136" fmla="*/ 0 h 271"/>
                <a:gd name="T137" fmla="*/ 257 w 257"/>
                <a:gd name="T138" fmla="*/ 271 h 2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7" h="271">
                  <a:moveTo>
                    <a:pt x="182" y="12"/>
                  </a:moveTo>
                  <a:lnTo>
                    <a:pt x="169" y="6"/>
                  </a:lnTo>
                  <a:lnTo>
                    <a:pt x="157" y="2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6" y="4"/>
                  </a:lnTo>
                  <a:lnTo>
                    <a:pt x="104" y="6"/>
                  </a:lnTo>
                  <a:lnTo>
                    <a:pt x="90" y="12"/>
                  </a:lnTo>
                  <a:lnTo>
                    <a:pt x="78" y="20"/>
                  </a:lnTo>
                  <a:lnTo>
                    <a:pt x="74" y="26"/>
                  </a:lnTo>
                  <a:lnTo>
                    <a:pt x="72" y="30"/>
                  </a:lnTo>
                  <a:lnTo>
                    <a:pt x="72" y="35"/>
                  </a:lnTo>
                  <a:lnTo>
                    <a:pt x="76" y="41"/>
                  </a:lnTo>
                  <a:lnTo>
                    <a:pt x="80" y="45"/>
                  </a:lnTo>
                  <a:lnTo>
                    <a:pt x="86" y="49"/>
                  </a:lnTo>
                  <a:lnTo>
                    <a:pt x="92" y="49"/>
                  </a:lnTo>
                  <a:lnTo>
                    <a:pt x="98" y="45"/>
                  </a:lnTo>
                  <a:lnTo>
                    <a:pt x="106" y="39"/>
                  </a:lnTo>
                  <a:lnTo>
                    <a:pt x="116" y="35"/>
                  </a:lnTo>
                  <a:lnTo>
                    <a:pt x="123" y="33"/>
                  </a:lnTo>
                  <a:lnTo>
                    <a:pt x="133" y="32"/>
                  </a:lnTo>
                  <a:lnTo>
                    <a:pt x="143" y="32"/>
                  </a:lnTo>
                  <a:lnTo>
                    <a:pt x="153" y="33"/>
                  </a:lnTo>
                  <a:lnTo>
                    <a:pt x="161" y="35"/>
                  </a:lnTo>
                  <a:lnTo>
                    <a:pt x="171" y="39"/>
                  </a:lnTo>
                  <a:lnTo>
                    <a:pt x="171" y="41"/>
                  </a:lnTo>
                  <a:lnTo>
                    <a:pt x="172" y="41"/>
                  </a:lnTo>
                  <a:lnTo>
                    <a:pt x="190" y="47"/>
                  </a:lnTo>
                  <a:lnTo>
                    <a:pt x="202" y="57"/>
                  </a:lnTo>
                  <a:lnTo>
                    <a:pt x="214" y="69"/>
                  </a:lnTo>
                  <a:lnTo>
                    <a:pt x="220" y="84"/>
                  </a:lnTo>
                  <a:lnTo>
                    <a:pt x="224" y="102"/>
                  </a:lnTo>
                  <a:lnTo>
                    <a:pt x="224" y="122"/>
                  </a:lnTo>
                  <a:lnTo>
                    <a:pt x="222" y="147"/>
                  </a:lnTo>
                  <a:lnTo>
                    <a:pt x="216" y="175"/>
                  </a:lnTo>
                  <a:lnTo>
                    <a:pt x="214" y="185"/>
                  </a:lnTo>
                  <a:lnTo>
                    <a:pt x="208" y="192"/>
                  </a:lnTo>
                  <a:lnTo>
                    <a:pt x="202" y="202"/>
                  </a:lnTo>
                  <a:lnTo>
                    <a:pt x="196" y="208"/>
                  </a:lnTo>
                  <a:lnTo>
                    <a:pt x="188" y="216"/>
                  </a:lnTo>
                  <a:lnTo>
                    <a:pt x="178" y="222"/>
                  </a:lnTo>
                  <a:lnTo>
                    <a:pt x="169" y="228"/>
                  </a:lnTo>
                  <a:lnTo>
                    <a:pt x="157" y="232"/>
                  </a:lnTo>
                  <a:lnTo>
                    <a:pt x="141" y="236"/>
                  </a:lnTo>
                  <a:lnTo>
                    <a:pt x="125" y="238"/>
                  </a:lnTo>
                  <a:lnTo>
                    <a:pt x="112" y="240"/>
                  </a:lnTo>
                  <a:lnTo>
                    <a:pt x="96" y="238"/>
                  </a:lnTo>
                  <a:lnTo>
                    <a:pt x="80" y="236"/>
                  </a:lnTo>
                  <a:lnTo>
                    <a:pt x="68" y="232"/>
                  </a:lnTo>
                  <a:lnTo>
                    <a:pt x="55" y="226"/>
                  </a:lnTo>
                  <a:lnTo>
                    <a:pt x="45" y="218"/>
                  </a:lnTo>
                  <a:lnTo>
                    <a:pt x="41" y="214"/>
                  </a:lnTo>
                  <a:lnTo>
                    <a:pt x="37" y="206"/>
                  </a:lnTo>
                  <a:lnTo>
                    <a:pt x="33" y="194"/>
                  </a:lnTo>
                  <a:lnTo>
                    <a:pt x="31" y="183"/>
                  </a:lnTo>
                  <a:lnTo>
                    <a:pt x="31" y="169"/>
                  </a:lnTo>
                  <a:lnTo>
                    <a:pt x="35" y="157"/>
                  </a:lnTo>
                  <a:lnTo>
                    <a:pt x="39" y="147"/>
                  </a:lnTo>
                  <a:lnTo>
                    <a:pt x="45" y="139"/>
                  </a:lnTo>
                  <a:lnTo>
                    <a:pt x="57" y="134"/>
                  </a:lnTo>
                  <a:lnTo>
                    <a:pt x="72" y="130"/>
                  </a:lnTo>
                  <a:lnTo>
                    <a:pt x="88" y="130"/>
                  </a:lnTo>
                  <a:lnTo>
                    <a:pt x="98" y="134"/>
                  </a:lnTo>
                  <a:lnTo>
                    <a:pt x="100" y="134"/>
                  </a:lnTo>
                  <a:lnTo>
                    <a:pt x="100" y="136"/>
                  </a:lnTo>
                  <a:lnTo>
                    <a:pt x="102" y="136"/>
                  </a:lnTo>
                  <a:lnTo>
                    <a:pt x="104" y="137"/>
                  </a:lnTo>
                  <a:lnTo>
                    <a:pt x="106" y="141"/>
                  </a:lnTo>
                  <a:lnTo>
                    <a:pt x="110" y="145"/>
                  </a:lnTo>
                  <a:lnTo>
                    <a:pt x="110" y="151"/>
                  </a:lnTo>
                  <a:lnTo>
                    <a:pt x="110" y="157"/>
                  </a:lnTo>
                  <a:lnTo>
                    <a:pt x="108" y="161"/>
                  </a:lnTo>
                  <a:lnTo>
                    <a:pt x="104" y="165"/>
                  </a:lnTo>
                  <a:lnTo>
                    <a:pt x="100" y="169"/>
                  </a:lnTo>
                  <a:lnTo>
                    <a:pt x="96" y="175"/>
                  </a:lnTo>
                  <a:lnTo>
                    <a:pt x="92" y="181"/>
                  </a:lnTo>
                  <a:lnTo>
                    <a:pt x="92" y="187"/>
                  </a:lnTo>
                  <a:lnTo>
                    <a:pt x="96" y="192"/>
                  </a:lnTo>
                  <a:lnTo>
                    <a:pt x="102" y="196"/>
                  </a:lnTo>
                  <a:lnTo>
                    <a:pt x="108" y="198"/>
                  </a:lnTo>
                  <a:lnTo>
                    <a:pt x="112" y="198"/>
                  </a:lnTo>
                  <a:lnTo>
                    <a:pt x="118" y="196"/>
                  </a:lnTo>
                  <a:lnTo>
                    <a:pt x="129" y="187"/>
                  </a:lnTo>
                  <a:lnTo>
                    <a:pt x="137" y="175"/>
                  </a:lnTo>
                  <a:lnTo>
                    <a:pt x="141" y="163"/>
                  </a:lnTo>
                  <a:lnTo>
                    <a:pt x="141" y="149"/>
                  </a:lnTo>
                  <a:lnTo>
                    <a:pt x="139" y="137"/>
                  </a:lnTo>
                  <a:lnTo>
                    <a:pt x="135" y="126"/>
                  </a:lnTo>
                  <a:lnTo>
                    <a:pt x="127" y="118"/>
                  </a:lnTo>
                  <a:lnTo>
                    <a:pt x="119" y="110"/>
                  </a:lnTo>
                  <a:lnTo>
                    <a:pt x="108" y="102"/>
                  </a:lnTo>
                  <a:lnTo>
                    <a:pt x="94" y="98"/>
                  </a:lnTo>
                  <a:lnTo>
                    <a:pt x="80" y="98"/>
                  </a:lnTo>
                  <a:lnTo>
                    <a:pt x="70" y="98"/>
                  </a:lnTo>
                  <a:lnTo>
                    <a:pt x="63" y="100"/>
                  </a:lnTo>
                  <a:lnTo>
                    <a:pt x="49" y="104"/>
                  </a:lnTo>
                  <a:lnTo>
                    <a:pt x="35" y="108"/>
                  </a:lnTo>
                  <a:lnTo>
                    <a:pt x="23" y="116"/>
                  </a:lnTo>
                  <a:lnTo>
                    <a:pt x="13" y="130"/>
                  </a:lnTo>
                  <a:lnTo>
                    <a:pt x="6" y="147"/>
                  </a:lnTo>
                  <a:lnTo>
                    <a:pt x="0" y="165"/>
                  </a:lnTo>
                  <a:lnTo>
                    <a:pt x="0" y="185"/>
                  </a:lnTo>
                  <a:lnTo>
                    <a:pt x="2" y="202"/>
                  </a:lnTo>
                  <a:lnTo>
                    <a:pt x="8" y="220"/>
                  </a:lnTo>
                  <a:lnTo>
                    <a:pt x="13" y="234"/>
                  </a:lnTo>
                  <a:lnTo>
                    <a:pt x="23" y="243"/>
                  </a:lnTo>
                  <a:lnTo>
                    <a:pt x="37" y="253"/>
                  </a:lnTo>
                  <a:lnTo>
                    <a:pt x="53" y="261"/>
                  </a:lnTo>
                  <a:lnTo>
                    <a:pt x="70" y="265"/>
                  </a:lnTo>
                  <a:lnTo>
                    <a:pt x="90" y="269"/>
                  </a:lnTo>
                  <a:lnTo>
                    <a:pt x="108" y="271"/>
                  </a:lnTo>
                  <a:lnTo>
                    <a:pt x="127" y="271"/>
                  </a:lnTo>
                  <a:lnTo>
                    <a:pt x="147" y="267"/>
                  </a:lnTo>
                  <a:lnTo>
                    <a:pt x="167" y="263"/>
                  </a:lnTo>
                  <a:lnTo>
                    <a:pt x="182" y="257"/>
                  </a:lnTo>
                  <a:lnTo>
                    <a:pt x="196" y="249"/>
                  </a:lnTo>
                  <a:lnTo>
                    <a:pt x="210" y="242"/>
                  </a:lnTo>
                  <a:lnTo>
                    <a:pt x="220" y="232"/>
                  </a:lnTo>
                  <a:lnTo>
                    <a:pt x="229" y="220"/>
                  </a:lnTo>
                  <a:lnTo>
                    <a:pt x="237" y="208"/>
                  </a:lnTo>
                  <a:lnTo>
                    <a:pt x="243" y="196"/>
                  </a:lnTo>
                  <a:lnTo>
                    <a:pt x="247" y="183"/>
                  </a:lnTo>
                  <a:lnTo>
                    <a:pt x="251" y="167"/>
                  </a:lnTo>
                  <a:lnTo>
                    <a:pt x="255" y="145"/>
                  </a:lnTo>
                  <a:lnTo>
                    <a:pt x="257" y="122"/>
                  </a:lnTo>
                  <a:lnTo>
                    <a:pt x="255" y="94"/>
                  </a:lnTo>
                  <a:lnTo>
                    <a:pt x="247" y="69"/>
                  </a:lnTo>
                  <a:lnTo>
                    <a:pt x="235" y="45"/>
                  </a:lnTo>
                  <a:lnTo>
                    <a:pt x="214" y="26"/>
                  </a:lnTo>
                  <a:lnTo>
                    <a:pt x="182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8" name="Freeform 45"/>
            <p:cNvSpPr>
              <a:spLocks/>
            </p:cNvSpPr>
            <p:nvPr/>
          </p:nvSpPr>
          <p:spPr bwMode="auto">
            <a:xfrm>
              <a:off x="2626" y="4164"/>
              <a:ext cx="326" cy="538"/>
            </a:xfrm>
            <a:custGeom>
              <a:avLst/>
              <a:gdLst>
                <a:gd name="T0" fmla="*/ 258 w 291"/>
                <a:gd name="T1" fmla="*/ 230 h 363"/>
                <a:gd name="T2" fmla="*/ 240 w 291"/>
                <a:gd name="T3" fmla="*/ 218 h 363"/>
                <a:gd name="T4" fmla="*/ 220 w 291"/>
                <a:gd name="T5" fmla="*/ 212 h 363"/>
                <a:gd name="T6" fmla="*/ 201 w 291"/>
                <a:gd name="T7" fmla="*/ 212 h 363"/>
                <a:gd name="T8" fmla="*/ 171 w 291"/>
                <a:gd name="T9" fmla="*/ 221 h 363"/>
                <a:gd name="T10" fmla="*/ 143 w 291"/>
                <a:gd name="T11" fmla="*/ 249 h 363"/>
                <a:gd name="T12" fmla="*/ 123 w 291"/>
                <a:gd name="T13" fmla="*/ 305 h 363"/>
                <a:gd name="T14" fmla="*/ 134 w 291"/>
                <a:gd name="T15" fmla="*/ 372 h 363"/>
                <a:gd name="T16" fmla="*/ 152 w 291"/>
                <a:gd name="T17" fmla="*/ 397 h 363"/>
                <a:gd name="T18" fmla="*/ 162 w 291"/>
                <a:gd name="T19" fmla="*/ 400 h 363"/>
                <a:gd name="T20" fmla="*/ 174 w 291"/>
                <a:gd name="T21" fmla="*/ 387 h 363"/>
                <a:gd name="T22" fmla="*/ 176 w 291"/>
                <a:gd name="T23" fmla="*/ 369 h 363"/>
                <a:gd name="T24" fmla="*/ 171 w 291"/>
                <a:gd name="T25" fmla="*/ 360 h 363"/>
                <a:gd name="T26" fmla="*/ 160 w 291"/>
                <a:gd name="T27" fmla="*/ 336 h 363"/>
                <a:gd name="T28" fmla="*/ 165 w 291"/>
                <a:gd name="T29" fmla="*/ 290 h 363"/>
                <a:gd name="T30" fmla="*/ 180 w 291"/>
                <a:gd name="T31" fmla="*/ 270 h 363"/>
                <a:gd name="T32" fmla="*/ 196 w 291"/>
                <a:gd name="T33" fmla="*/ 261 h 363"/>
                <a:gd name="T34" fmla="*/ 222 w 291"/>
                <a:gd name="T35" fmla="*/ 261 h 363"/>
                <a:gd name="T36" fmla="*/ 244 w 291"/>
                <a:gd name="T37" fmla="*/ 273 h 363"/>
                <a:gd name="T38" fmla="*/ 279 w 291"/>
                <a:gd name="T39" fmla="*/ 328 h 363"/>
                <a:gd name="T40" fmla="*/ 290 w 291"/>
                <a:gd name="T41" fmla="*/ 403 h 363"/>
                <a:gd name="T42" fmla="*/ 274 w 291"/>
                <a:gd name="T43" fmla="*/ 445 h 363"/>
                <a:gd name="T44" fmla="*/ 242 w 291"/>
                <a:gd name="T45" fmla="*/ 473 h 363"/>
                <a:gd name="T46" fmla="*/ 209 w 291"/>
                <a:gd name="T47" fmla="*/ 485 h 363"/>
                <a:gd name="T48" fmla="*/ 174 w 291"/>
                <a:gd name="T49" fmla="*/ 488 h 363"/>
                <a:gd name="T50" fmla="*/ 139 w 291"/>
                <a:gd name="T51" fmla="*/ 485 h 363"/>
                <a:gd name="T52" fmla="*/ 105 w 291"/>
                <a:gd name="T53" fmla="*/ 470 h 363"/>
                <a:gd name="T54" fmla="*/ 73 w 291"/>
                <a:gd name="T55" fmla="*/ 445 h 363"/>
                <a:gd name="T56" fmla="*/ 44 w 291"/>
                <a:gd name="T57" fmla="*/ 397 h 363"/>
                <a:gd name="T58" fmla="*/ 35 w 291"/>
                <a:gd name="T59" fmla="*/ 273 h 363"/>
                <a:gd name="T60" fmla="*/ 64 w 291"/>
                <a:gd name="T61" fmla="*/ 148 h 363"/>
                <a:gd name="T62" fmla="*/ 80 w 291"/>
                <a:gd name="T63" fmla="*/ 119 h 363"/>
                <a:gd name="T64" fmla="*/ 101 w 291"/>
                <a:gd name="T65" fmla="*/ 86 h 363"/>
                <a:gd name="T66" fmla="*/ 132 w 291"/>
                <a:gd name="T67" fmla="*/ 64 h 363"/>
                <a:gd name="T68" fmla="*/ 169 w 291"/>
                <a:gd name="T69" fmla="*/ 46 h 363"/>
                <a:gd name="T70" fmla="*/ 180 w 291"/>
                <a:gd name="T71" fmla="*/ 37 h 363"/>
                <a:gd name="T72" fmla="*/ 183 w 291"/>
                <a:gd name="T73" fmla="*/ 19 h 363"/>
                <a:gd name="T74" fmla="*/ 176 w 291"/>
                <a:gd name="T75" fmla="*/ 1 h 363"/>
                <a:gd name="T76" fmla="*/ 162 w 291"/>
                <a:gd name="T77" fmla="*/ 0 h 363"/>
                <a:gd name="T78" fmla="*/ 123 w 291"/>
                <a:gd name="T79" fmla="*/ 13 h 363"/>
                <a:gd name="T80" fmla="*/ 89 w 291"/>
                <a:gd name="T81" fmla="*/ 40 h 363"/>
                <a:gd name="T82" fmla="*/ 57 w 291"/>
                <a:gd name="T83" fmla="*/ 77 h 363"/>
                <a:gd name="T84" fmla="*/ 32 w 291"/>
                <a:gd name="T85" fmla="*/ 124 h 363"/>
                <a:gd name="T86" fmla="*/ 0 w 291"/>
                <a:gd name="T87" fmla="*/ 267 h 363"/>
                <a:gd name="T88" fmla="*/ 11 w 291"/>
                <a:gd name="T89" fmla="*/ 415 h 363"/>
                <a:gd name="T90" fmla="*/ 25 w 291"/>
                <a:gd name="T91" fmla="*/ 448 h 363"/>
                <a:gd name="T92" fmla="*/ 41 w 291"/>
                <a:gd name="T93" fmla="*/ 473 h 363"/>
                <a:gd name="T94" fmla="*/ 64 w 291"/>
                <a:gd name="T95" fmla="*/ 497 h 363"/>
                <a:gd name="T96" fmla="*/ 92 w 291"/>
                <a:gd name="T97" fmla="*/ 514 h 363"/>
                <a:gd name="T98" fmla="*/ 132 w 291"/>
                <a:gd name="T99" fmla="*/ 532 h 363"/>
                <a:gd name="T100" fmla="*/ 176 w 291"/>
                <a:gd name="T101" fmla="*/ 538 h 363"/>
                <a:gd name="T102" fmla="*/ 217 w 291"/>
                <a:gd name="T103" fmla="*/ 532 h 363"/>
                <a:gd name="T104" fmla="*/ 258 w 291"/>
                <a:gd name="T105" fmla="*/ 517 h 363"/>
                <a:gd name="T106" fmla="*/ 283 w 291"/>
                <a:gd name="T107" fmla="*/ 499 h 363"/>
                <a:gd name="T108" fmla="*/ 306 w 291"/>
                <a:gd name="T109" fmla="*/ 473 h 363"/>
                <a:gd name="T110" fmla="*/ 319 w 291"/>
                <a:gd name="T111" fmla="*/ 445 h 363"/>
                <a:gd name="T112" fmla="*/ 326 w 291"/>
                <a:gd name="T113" fmla="*/ 409 h 363"/>
                <a:gd name="T114" fmla="*/ 324 w 291"/>
                <a:gd name="T115" fmla="*/ 357 h 363"/>
                <a:gd name="T116" fmla="*/ 313 w 291"/>
                <a:gd name="T117" fmla="*/ 308 h 363"/>
                <a:gd name="T118" fmla="*/ 290 w 291"/>
                <a:gd name="T119" fmla="*/ 264 h 363"/>
                <a:gd name="T120" fmla="*/ 267 w 291"/>
                <a:gd name="T121" fmla="*/ 234 h 3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1"/>
                <a:gd name="T184" fmla="*/ 0 h 363"/>
                <a:gd name="T185" fmla="*/ 291 w 291"/>
                <a:gd name="T186" fmla="*/ 363 h 3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1" h="363">
                  <a:moveTo>
                    <a:pt x="238" y="158"/>
                  </a:moveTo>
                  <a:lnTo>
                    <a:pt x="230" y="155"/>
                  </a:lnTo>
                  <a:lnTo>
                    <a:pt x="222" y="151"/>
                  </a:lnTo>
                  <a:lnTo>
                    <a:pt x="214" y="147"/>
                  </a:lnTo>
                  <a:lnTo>
                    <a:pt x="206" y="145"/>
                  </a:lnTo>
                  <a:lnTo>
                    <a:pt x="196" y="143"/>
                  </a:lnTo>
                  <a:lnTo>
                    <a:pt x="187" y="143"/>
                  </a:lnTo>
                  <a:lnTo>
                    <a:pt x="179" y="143"/>
                  </a:lnTo>
                  <a:lnTo>
                    <a:pt x="169" y="145"/>
                  </a:lnTo>
                  <a:lnTo>
                    <a:pt x="153" y="149"/>
                  </a:lnTo>
                  <a:lnTo>
                    <a:pt x="139" y="157"/>
                  </a:lnTo>
                  <a:lnTo>
                    <a:pt x="128" y="168"/>
                  </a:lnTo>
                  <a:lnTo>
                    <a:pt x="118" y="180"/>
                  </a:lnTo>
                  <a:lnTo>
                    <a:pt x="110" y="206"/>
                  </a:lnTo>
                  <a:lnTo>
                    <a:pt x="112" y="231"/>
                  </a:lnTo>
                  <a:lnTo>
                    <a:pt x="120" y="251"/>
                  </a:lnTo>
                  <a:lnTo>
                    <a:pt x="130" y="264"/>
                  </a:lnTo>
                  <a:lnTo>
                    <a:pt x="136" y="268"/>
                  </a:lnTo>
                  <a:lnTo>
                    <a:pt x="141" y="270"/>
                  </a:lnTo>
                  <a:lnTo>
                    <a:pt x="145" y="270"/>
                  </a:lnTo>
                  <a:lnTo>
                    <a:pt x="151" y="266"/>
                  </a:lnTo>
                  <a:lnTo>
                    <a:pt x="155" y="261"/>
                  </a:lnTo>
                  <a:lnTo>
                    <a:pt x="157" y="255"/>
                  </a:lnTo>
                  <a:lnTo>
                    <a:pt x="157" y="249"/>
                  </a:lnTo>
                  <a:lnTo>
                    <a:pt x="153" y="243"/>
                  </a:lnTo>
                  <a:lnTo>
                    <a:pt x="149" y="239"/>
                  </a:lnTo>
                  <a:lnTo>
                    <a:pt x="143" y="227"/>
                  </a:lnTo>
                  <a:lnTo>
                    <a:pt x="141" y="213"/>
                  </a:lnTo>
                  <a:lnTo>
                    <a:pt x="147" y="196"/>
                  </a:lnTo>
                  <a:lnTo>
                    <a:pt x="153" y="188"/>
                  </a:lnTo>
                  <a:lnTo>
                    <a:pt x="161" y="182"/>
                  </a:lnTo>
                  <a:lnTo>
                    <a:pt x="169" y="178"/>
                  </a:lnTo>
                  <a:lnTo>
                    <a:pt x="175" y="176"/>
                  </a:lnTo>
                  <a:lnTo>
                    <a:pt x="187" y="174"/>
                  </a:lnTo>
                  <a:lnTo>
                    <a:pt x="198" y="176"/>
                  </a:lnTo>
                  <a:lnTo>
                    <a:pt x="210" y="178"/>
                  </a:lnTo>
                  <a:lnTo>
                    <a:pt x="218" y="184"/>
                  </a:lnTo>
                  <a:lnTo>
                    <a:pt x="236" y="200"/>
                  </a:lnTo>
                  <a:lnTo>
                    <a:pt x="249" y="221"/>
                  </a:lnTo>
                  <a:lnTo>
                    <a:pt x="257" y="245"/>
                  </a:lnTo>
                  <a:lnTo>
                    <a:pt x="259" y="272"/>
                  </a:lnTo>
                  <a:lnTo>
                    <a:pt x="255" y="288"/>
                  </a:lnTo>
                  <a:lnTo>
                    <a:pt x="245" y="300"/>
                  </a:lnTo>
                  <a:lnTo>
                    <a:pt x="234" y="312"/>
                  </a:lnTo>
                  <a:lnTo>
                    <a:pt x="216" y="319"/>
                  </a:lnTo>
                  <a:lnTo>
                    <a:pt x="202" y="325"/>
                  </a:lnTo>
                  <a:lnTo>
                    <a:pt x="187" y="327"/>
                  </a:lnTo>
                  <a:lnTo>
                    <a:pt x="171" y="329"/>
                  </a:lnTo>
                  <a:lnTo>
                    <a:pt x="155" y="329"/>
                  </a:lnTo>
                  <a:lnTo>
                    <a:pt x="139" y="329"/>
                  </a:lnTo>
                  <a:lnTo>
                    <a:pt x="124" y="327"/>
                  </a:lnTo>
                  <a:lnTo>
                    <a:pt x="108" y="323"/>
                  </a:lnTo>
                  <a:lnTo>
                    <a:pt x="94" y="317"/>
                  </a:lnTo>
                  <a:lnTo>
                    <a:pt x="81" y="310"/>
                  </a:lnTo>
                  <a:lnTo>
                    <a:pt x="65" y="300"/>
                  </a:lnTo>
                  <a:lnTo>
                    <a:pt x="51" y="286"/>
                  </a:lnTo>
                  <a:lnTo>
                    <a:pt x="39" y="268"/>
                  </a:lnTo>
                  <a:lnTo>
                    <a:pt x="31" y="227"/>
                  </a:lnTo>
                  <a:lnTo>
                    <a:pt x="31" y="184"/>
                  </a:lnTo>
                  <a:lnTo>
                    <a:pt x="39" y="139"/>
                  </a:lnTo>
                  <a:lnTo>
                    <a:pt x="57" y="100"/>
                  </a:lnTo>
                  <a:lnTo>
                    <a:pt x="63" y="90"/>
                  </a:lnTo>
                  <a:lnTo>
                    <a:pt x="71" y="80"/>
                  </a:lnTo>
                  <a:lnTo>
                    <a:pt x="81" y="70"/>
                  </a:lnTo>
                  <a:lnTo>
                    <a:pt x="90" y="58"/>
                  </a:lnTo>
                  <a:lnTo>
                    <a:pt x="102" y="51"/>
                  </a:lnTo>
                  <a:lnTo>
                    <a:pt x="118" y="43"/>
                  </a:lnTo>
                  <a:lnTo>
                    <a:pt x="134" y="35"/>
                  </a:lnTo>
                  <a:lnTo>
                    <a:pt x="151" y="31"/>
                  </a:lnTo>
                  <a:lnTo>
                    <a:pt x="157" y="29"/>
                  </a:lnTo>
                  <a:lnTo>
                    <a:pt x="161" y="25"/>
                  </a:lnTo>
                  <a:lnTo>
                    <a:pt x="163" y="19"/>
                  </a:lnTo>
                  <a:lnTo>
                    <a:pt x="163" y="13"/>
                  </a:lnTo>
                  <a:lnTo>
                    <a:pt x="161" y="7"/>
                  </a:lnTo>
                  <a:lnTo>
                    <a:pt x="157" y="1"/>
                  </a:lnTo>
                  <a:lnTo>
                    <a:pt x="151" y="0"/>
                  </a:lnTo>
                  <a:lnTo>
                    <a:pt x="145" y="0"/>
                  </a:lnTo>
                  <a:lnTo>
                    <a:pt x="128" y="3"/>
                  </a:lnTo>
                  <a:lnTo>
                    <a:pt x="110" y="9"/>
                  </a:lnTo>
                  <a:lnTo>
                    <a:pt x="94" y="17"/>
                  </a:lnTo>
                  <a:lnTo>
                    <a:pt x="79" y="27"/>
                  </a:lnTo>
                  <a:lnTo>
                    <a:pt x="65" y="39"/>
                  </a:lnTo>
                  <a:lnTo>
                    <a:pt x="51" y="52"/>
                  </a:lnTo>
                  <a:lnTo>
                    <a:pt x="39" y="66"/>
                  </a:lnTo>
                  <a:lnTo>
                    <a:pt x="29" y="84"/>
                  </a:lnTo>
                  <a:lnTo>
                    <a:pt x="10" y="129"/>
                  </a:lnTo>
                  <a:lnTo>
                    <a:pt x="0" y="180"/>
                  </a:lnTo>
                  <a:lnTo>
                    <a:pt x="0" y="231"/>
                  </a:lnTo>
                  <a:lnTo>
                    <a:pt x="10" y="280"/>
                  </a:lnTo>
                  <a:lnTo>
                    <a:pt x="16" y="290"/>
                  </a:lnTo>
                  <a:lnTo>
                    <a:pt x="22" y="302"/>
                  </a:lnTo>
                  <a:lnTo>
                    <a:pt x="29" y="312"/>
                  </a:lnTo>
                  <a:lnTo>
                    <a:pt x="37" y="319"/>
                  </a:lnTo>
                  <a:lnTo>
                    <a:pt x="47" y="327"/>
                  </a:lnTo>
                  <a:lnTo>
                    <a:pt x="57" y="335"/>
                  </a:lnTo>
                  <a:lnTo>
                    <a:pt x="69" y="341"/>
                  </a:lnTo>
                  <a:lnTo>
                    <a:pt x="82" y="347"/>
                  </a:lnTo>
                  <a:lnTo>
                    <a:pt x="100" y="353"/>
                  </a:lnTo>
                  <a:lnTo>
                    <a:pt x="118" y="359"/>
                  </a:lnTo>
                  <a:lnTo>
                    <a:pt x="137" y="361"/>
                  </a:lnTo>
                  <a:lnTo>
                    <a:pt x="157" y="363"/>
                  </a:lnTo>
                  <a:lnTo>
                    <a:pt x="175" y="361"/>
                  </a:lnTo>
                  <a:lnTo>
                    <a:pt x="194" y="359"/>
                  </a:lnTo>
                  <a:lnTo>
                    <a:pt x="212" y="355"/>
                  </a:lnTo>
                  <a:lnTo>
                    <a:pt x="230" y="349"/>
                  </a:lnTo>
                  <a:lnTo>
                    <a:pt x="242" y="343"/>
                  </a:lnTo>
                  <a:lnTo>
                    <a:pt x="253" y="337"/>
                  </a:lnTo>
                  <a:lnTo>
                    <a:pt x="263" y="327"/>
                  </a:lnTo>
                  <a:lnTo>
                    <a:pt x="273" y="319"/>
                  </a:lnTo>
                  <a:lnTo>
                    <a:pt x="279" y="310"/>
                  </a:lnTo>
                  <a:lnTo>
                    <a:pt x="285" y="300"/>
                  </a:lnTo>
                  <a:lnTo>
                    <a:pt x="289" y="288"/>
                  </a:lnTo>
                  <a:lnTo>
                    <a:pt x="291" y="276"/>
                  </a:lnTo>
                  <a:lnTo>
                    <a:pt x="291" y="259"/>
                  </a:lnTo>
                  <a:lnTo>
                    <a:pt x="289" y="241"/>
                  </a:lnTo>
                  <a:lnTo>
                    <a:pt x="285" y="223"/>
                  </a:lnTo>
                  <a:lnTo>
                    <a:pt x="279" y="208"/>
                  </a:lnTo>
                  <a:lnTo>
                    <a:pt x="269" y="192"/>
                  </a:lnTo>
                  <a:lnTo>
                    <a:pt x="259" y="178"/>
                  </a:lnTo>
                  <a:lnTo>
                    <a:pt x="249" y="168"/>
                  </a:lnTo>
                  <a:lnTo>
                    <a:pt x="238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9" name="Freeform 46"/>
            <p:cNvSpPr>
              <a:spLocks/>
            </p:cNvSpPr>
            <p:nvPr/>
          </p:nvSpPr>
          <p:spPr bwMode="auto">
            <a:xfrm>
              <a:off x="2237" y="3800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5 w 55"/>
                <a:gd name="T11" fmla="*/ 78 h 55"/>
                <a:gd name="T12" fmla="*/ 54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4 h 55"/>
                <a:gd name="T20" fmla="*/ 54 w 55"/>
                <a:gd name="T21" fmla="*/ 12 h 55"/>
                <a:gd name="T22" fmla="*/ 45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0" name="Freeform 47"/>
            <p:cNvSpPr>
              <a:spLocks/>
            </p:cNvSpPr>
            <p:nvPr/>
          </p:nvSpPr>
          <p:spPr bwMode="auto">
            <a:xfrm>
              <a:off x="1770" y="450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1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1" name="Freeform 48"/>
            <p:cNvSpPr>
              <a:spLocks/>
            </p:cNvSpPr>
            <p:nvPr/>
          </p:nvSpPr>
          <p:spPr bwMode="auto">
            <a:xfrm>
              <a:off x="865" y="4542"/>
              <a:ext cx="61" cy="79"/>
            </a:xfrm>
            <a:custGeom>
              <a:avLst/>
              <a:gdLst>
                <a:gd name="T0" fmla="*/ 0 w 55"/>
                <a:gd name="T1" fmla="*/ 40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1 w 55"/>
                <a:gd name="T9" fmla="*/ 79 h 53"/>
                <a:gd name="T10" fmla="*/ 43 w 55"/>
                <a:gd name="T11" fmla="*/ 76 h 53"/>
                <a:gd name="T12" fmla="*/ 52 w 55"/>
                <a:gd name="T13" fmla="*/ 67 h 53"/>
                <a:gd name="T14" fmla="*/ 59 w 55"/>
                <a:gd name="T15" fmla="*/ 55 h 53"/>
                <a:gd name="T16" fmla="*/ 61 w 55"/>
                <a:gd name="T17" fmla="*/ 40 h 53"/>
                <a:gd name="T18" fmla="*/ 59 w 55"/>
                <a:gd name="T19" fmla="*/ 22 h 53"/>
                <a:gd name="T20" fmla="*/ 52 w 55"/>
                <a:gd name="T21" fmla="*/ 12 h 53"/>
                <a:gd name="T22" fmla="*/ 43 w 55"/>
                <a:gd name="T23" fmla="*/ 3 h 53"/>
                <a:gd name="T24" fmla="*/ 31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2 h 53"/>
                <a:gd name="T32" fmla="*/ 0 w 55"/>
                <a:gd name="T33" fmla="*/ 40 h 53"/>
                <a:gd name="T34" fmla="*/ 0 w 55"/>
                <a:gd name="T35" fmla="*/ 40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7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5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2" name="Freeform 49"/>
            <p:cNvSpPr>
              <a:spLocks/>
            </p:cNvSpPr>
            <p:nvPr/>
          </p:nvSpPr>
          <p:spPr bwMode="auto">
            <a:xfrm>
              <a:off x="3265" y="4727"/>
              <a:ext cx="59" cy="79"/>
            </a:xfrm>
            <a:custGeom>
              <a:avLst/>
              <a:gdLst>
                <a:gd name="T0" fmla="*/ 0 w 53"/>
                <a:gd name="T1" fmla="*/ 39 h 53"/>
                <a:gd name="T2" fmla="*/ 2 w 53"/>
                <a:gd name="T3" fmla="*/ 57 h 53"/>
                <a:gd name="T4" fmla="*/ 9 w 53"/>
                <a:gd name="T5" fmla="*/ 67 h 53"/>
                <a:gd name="T6" fmla="*/ 18 w 53"/>
                <a:gd name="T7" fmla="*/ 76 h 53"/>
                <a:gd name="T8" fmla="*/ 31 w 53"/>
                <a:gd name="T9" fmla="*/ 79 h 53"/>
                <a:gd name="T10" fmla="*/ 42 w 53"/>
                <a:gd name="T11" fmla="*/ 76 h 53"/>
                <a:gd name="T12" fmla="*/ 51 w 53"/>
                <a:gd name="T13" fmla="*/ 67 h 53"/>
                <a:gd name="T14" fmla="*/ 57 w 53"/>
                <a:gd name="T15" fmla="*/ 57 h 53"/>
                <a:gd name="T16" fmla="*/ 59 w 53"/>
                <a:gd name="T17" fmla="*/ 39 h 53"/>
                <a:gd name="T18" fmla="*/ 57 w 53"/>
                <a:gd name="T19" fmla="*/ 24 h 53"/>
                <a:gd name="T20" fmla="*/ 51 w 53"/>
                <a:gd name="T21" fmla="*/ 12 h 53"/>
                <a:gd name="T22" fmla="*/ 42 w 53"/>
                <a:gd name="T23" fmla="*/ 3 h 53"/>
                <a:gd name="T24" fmla="*/ 31 w 53"/>
                <a:gd name="T25" fmla="*/ 0 h 53"/>
                <a:gd name="T26" fmla="*/ 18 w 53"/>
                <a:gd name="T27" fmla="*/ 3 h 53"/>
                <a:gd name="T28" fmla="*/ 9 w 53"/>
                <a:gd name="T29" fmla="*/ 12 h 53"/>
                <a:gd name="T30" fmla="*/ 2 w 53"/>
                <a:gd name="T31" fmla="*/ 24 h 53"/>
                <a:gd name="T32" fmla="*/ 0 w 53"/>
                <a:gd name="T33" fmla="*/ 39 h 53"/>
                <a:gd name="T34" fmla="*/ 0 w 53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3"/>
                <a:gd name="T56" fmla="*/ 53 w 53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3">
                  <a:moveTo>
                    <a:pt x="0" y="26"/>
                  </a:moveTo>
                  <a:lnTo>
                    <a:pt x="2" y="38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8" y="51"/>
                  </a:lnTo>
                  <a:lnTo>
                    <a:pt x="46" y="45"/>
                  </a:lnTo>
                  <a:lnTo>
                    <a:pt x="51" y="38"/>
                  </a:lnTo>
                  <a:lnTo>
                    <a:pt x="53" y="26"/>
                  </a:lnTo>
                  <a:lnTo>
                    <a:pt x="51" y="16"/>
                  </a:lnTo>
                  <a:lnTo>
                    <a:pt x="46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3" name="Freeform 50"/>
            <p:cNvSpPr>
              <a:spLocks/>
            </p:cNvSpPr>
            <p:nvPr/>
          </p:nvSpPr>
          <p:spPr bwMode="auto">
            <a:xfrm>
              <a:off x="2045" y="4673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8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8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7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4" name="Freeform 51"/>
            <p:cNvSpPr>
              <a:spLocks/>
            </p:cNvSpPr>
            <p:nvPr/>
          </p:nvSpPr>
          <p:spPr bwMode="auto">
            <a:xfrm>
              <a:off x="1071" y="4196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5" name="Freeform 52"/>
            <p:cNvSpPr>
              <a:spLocks/>
            </p:cNvSpPr>
            <p:nvPr/>
          </p:nvSpPr>
          <p:spPr bwMode="auto">
            <a:xfrm>
              <a:off x="357" y="703"/>
              <a:ext cx="3606" cy="968"/>
            </a:xfrm>
            <a:custGeom>
              <a:avLst/>
              <a:gdLst>
                <a:gd name="T0" fmla="*/ 3007 w 2733"/>
                <a:gd name="T1" fmla="*/ 1895 h 2897"/>
                <a:gd name="T2" fmla="*/ 2980 w 2733"/>
                <a:gd name="T3" fmla="*/ 1678 h 2897"/>
                <a:gd name="T4" fmla="*/ 3044 w 2733"/>
                <a:gd name="T5" fmla="*/ 1467 h 2897"/>
                <a:gd name="T6" fmla="*/ 3036 w 2733"/>
                <a:gd name="T7" fmla="*/ 1231 h 2897"/>
                <a:gd name="T8" fmla="*/ 2984 w 2733"/>
                <a:gd name="T9" fmla="*/ 1033 h 2897"/>
                <a:gd name="T10" fmla="*/ 2995 w 2733"/>
                <a:gd name="T11" fmla="*/ 655 h 2897"/>
                <a:gd name="T12" fmla="*/ 2927 w 2733"/>
                <a:gd name="T13" fmla="*/ 480 h 2897"/>
                <a:gd name="T14" fmla="*/ 2982 w 2733"/>
                <a:gd name="T15" fmla="*/ 243 h 2897"/>
                <a:gd name="T16" fmla="*/ 2982 w 2733"/>
                <a:gd name="T17" fmla="*/ 69 h 2897"/>
                <a:gd name="T18" fmla="*/ 2842 w 2733"/>
                <a:gd name="T19" fmla="*/ 9 h 2897"/>
                <a:gd name="T20" fmla="*/ 2710 w 2733"/>
                <a:gd name="T21" fmla="*/ 7 h 2897"/>
                <a:gd name="T22" fmla="*/ 2537 w 2733"/>
                <a:gd name="T23" fmla="*/ 21 h 2897"/>
                <a:gd name="T24" fmla="*/ 2346 w 2733"/>
                <a:gd name="T25" fmla="*/ 30 h 2897"/>
                <a:gd name="T26" fmla="*/ 2223 w 2733"/>
                <a:gd name="T27" fmla="*/ 46 h 2897"/>
                <a:gd name="T28" fmla="*/ 2082 w 2733"/>
                <a:gd name="T29" fmla="*/ 62 h 2897"/>
                <a:gd name="T30" fmla="*/ 1883 w 2733"/>
                <a:gd name="T31" fmla="*/ 58 h 2897"/>
                <a:gd name="T32" fmla="*/ 1753 w 2733"/>
                <a:gd name="T33" fmla="*/ 35 h 2897"/>
                <a:gd name="T34" fmla="*/ 1621 w 2733"/>
                <a:gd name="T35" fmla="*/ 13 h 2897"/>
                <a:gd name="T36" fmla="*/ 1421 w 2733"/>
                <a:gd name="T37" fmla="*/ 11 h 2897"/>
                <a:gd name="T38" fmla="*/ 1281 w 2733"/>
                <a:gd name="T39" fmla="*/ 49 h 2897"/>
                <a:gd name="T40" fmla="*/ 1155 w 2733"/>
                <a:gd name="T41" fmla="*/ 94 h 2897"/>
                <a:gd name="T42" fmla="*/ 962 w 2733"/>
                <a:gd name="T43" fmla="*/ 109 h 2897"/>
                <a:gd name="T44" fmla="*/ 805 w 2733"/>
                <a:gd name="T45" fmla="*/ 81 h 2897"/>
                <a:gd name="T46" fmla="*/ 687 w 2733"/>
                <a:gd name="T47" fmla="*/ 42 h 2897"/>
                <a:gd name="T48" fmla="*/ 513 w 2733"/>
                <a:gd name="T49" fmla="*/ 21 h 2897"/>
                <a:gd name="T50" fmla="*/ 351 w 2733"/>
                <a:gd name="T51" fmla="*/ 9 h 2897"/>
                <a:gd name="T52" fmla="*/ 263 w 2733"/>
                <a:gd name="T53" fmla="*/ 1 h 2897"/>
                <a:gd name="T54" fmla="*/ 162 w 2733"/>
                <a:gd name="T55" fmla="*/ 45 h 2897"/>
                <a:gd name="T56" fmla="*/ 59 w 2733"/>
                <a:gd name="T57" fmla="*/ 212 h 2897"/>
                <a:gd name="T58" fmla="*/ 105 w 2733"/>
                <a:gd name="T59" fmla="*/ 489 h 2897"/>
                <a:gd name="T60" fmla="*/ 85 w 2733"/>
                <a:gd name="T61" fmla="*/ 886 h 2897"/>
                <a:gd name="T62" fmla="*/ 85 w 2733"/>
                <a:gd name="T63" fmla="*/ 1181 h 2897"/>
                <a:gd name="T64" fmla="*/ 30 w 2733"/>
                <a:gd name="T65" fmla="*/ 1373 h 2897"/>
                <a:gd name="T66" fmla="*/ 78 w 2733"/>
                <a:gd name="T67" fmla="*/ 1568 h 2897"/>
                <a:gd name="T68" fmla="*/ 73 w 2733"/>
                <a:gd name="T69" fmla="*/ 1799 h 2897"/>
                <a:gd name="T70" fmla="*/ 21 w 2733"/>
                <a:gd name="T71" fmla="*/ 1959 h 2897"/>
                <a:gd name="T72" fmla="*/ 182 w 2733"/>
                <a:gd name="T73" fmla="*/ 2050 h 2897"/>
                <a:gd name="T74" fmla="*/ 299 w 2733"/>
                <a:gd name="T75" fmla="*/ 2057 h 2897"/>
                <a:gd name="T76" fmla="*/ 450 w 2733"/>
                <a:gd name="T77" fmla="*/ 2040 h 2897"/>
                <a:gd name="T78" fmla="*/ 650 w 2733"/>
                <a:gd name="T79" fmla="*/ 2040 h 2897"/>
                <a:gd name="T80" fmla="*/ 780 w 2733"/>
                <a:gd name="T81" fmla="*/ 2053 h 2897"/>
                <a:gd name="T82" fmla="*/ 912 w 2733"/>
                <a:gd name="T83" fmla="*/ 2065 h 2897"/>
                <a:gd name="T84" fmla="*/ 1108 w 2733"/>
                <a:gd name="T85" fmla="*/ 2065 h 2897"/>
                <a:gd name="T86" fmla="*/ 1252 w 2733"/>
                <a:gd name="T87" fmla="*/ 2049 h 2897"/>
                <a:gd name="T88" fmla="*/ 1375 w 2733"/>
                <a:gd name="T89" fmla="*/ 2026 h 2897"/>
                <a:gd name="T90" fmla="*/ 1566 w 2733"/>
                <a:gd name="T91" fmla="*/ 2019 h 2897"/>
                <a:gd name="T92" fmla="*/ 1721 w 2733"/>
                <a:gd name="T93" fmla="*/ 2015 h 2897"/>
                <a:gd name="T94" fmla="*/ 1844 w 2733"/>
                <a:gd name="T95" fmla="*/ 2011 h 2897"/>
                <a:gd name="T96" fmla="*/ 2020 w 2733"/>
                <a:gd name="T97" fmla="*/ 2008 h 2897"/>
                <a:gd name="T98" fmla="*/ 2193 w 2733"/>
                <a:gd name="T99" fmla="*/ 2014 h 2897"/>
                <a:gd name="T100" fmla="*/ 2317 w 2733"/>
                <a:gd name="T101" fmla="*/ 2029 h 2897"/>
                <a:gd name="T102" fmla="*/ 2471 w 2733"/>
                <a:gd name="T103" fmla="*/ 2050 h 2897"/>
                <a:gd name="T104" fmla="*/ 2660 w 2733"/>
                <a:gd name="T105" fmla="*/ 2062 h 2897"/>
                <a:gd name="T106" fmla="*/ 2800 w 2733"/>
                <a:gd name="T107" fmla="*/ 2049 h 2897"/>
                <a:gd name="T108" fmla="*/ 2932 w 2733"/>
                <a:gd name="T109" fmla="*/ 1992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6" name="Freeform 53"/>
            <p:cNvSpPr>
              <a:spLocks/>
            </p:cNvSpPr>
            <p:nvPr/>
          </p:nvSpPr>
          <p:spPr bwMode="auto">
            <a:xfrm>
              <a:off x="3120" y="3120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7" name="Freeform 54"/>
            <p:cNvSpPr>
              <a:spLocks/>
            </p:cNvSpPr>
            <p:nvPr/>
          </p:nvSpPr>
          <p:spPr bwMode="auto">
            <a:xfrm>
              <a:off x="912" y="4368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8" name="Freeform 55"/>
            <p:cNvSpPr>
              <a:spLocks/>
            </p:cNvSpPr>
            <p:nvPr/>
          </p:nvSpPr>
          <p:spPr bwMode="auto">
            <a:xfrm>
              <a:off x="2976" y="4368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9" name="Freeform 56"/>
            <p:cNvSpPr>
              <a:spLocks/>
            </p:cNvSpPr>
            <p:nvPr/>
          </p:nvSpPr>
          <p:spPr bwMode="auto">
            <a:xfrm>
              <a:off x="782" y="82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40" name="Freeform 57"/>
            <p:cNvSpPr>
              <a:spLocks/>
            </p:cNvSpPr>
            <p:nvPr/>
          </p:nvSpPr>
          <p:spPr bwMode="auto">
            <a:xfrm>
              <a:off x="168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1" name="Freeform 58"/>
            <p:cNvSpPr>
              <a:spLocks/>
            </p:cNvSpPr>
            <p:nvPr/>
          </p:nvSpPr>
          <p:spPr bwMode="auto">
            <a:xfrm>
              <a:off x="216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2" name="Freeform 59"/>
            <p:cNvSpPr>
              <a:spLocks/>
            </p:cNvSpPr>
            <p:nvPr/>
          </p:nvSpPr>
          <p:spPr bwMode="auto">
            <a:xfrm>
              <a:off x="960" y="3264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Freeform 60"/>
            <p:cNvSpPr>
              <a:spLocks/>
            </p:cNvSpPr>
            <p:nvPr/>
          </p:nvSpPr>
          <p:spPr bwMode="auto">
            <a:xfrm>
              <a:off x="2496" y="4704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Freeform 61"/>
            <p:cNvSpPr>
              <a:spLocks/>
            </p:cNvSpPr>
            <p:nvPr/>
          </p:nvSpPr>
          <p:spPr bwMode="auto">
            <a:xfrm>
              <a:off x="2064" y="441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Freeform 62"/>
            <p:cNvSpPr>
              <a:spLocks/>
            </p:cNvSpPr>
            <p:nvPr/>
          </p:nvSpPr>
          <p:spPr bwMode="auto">
            <a:xfrm>
              <a:off x="1488" y="475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Freeform 63"/>
            <p:cNvSpPr>
              <a:spLocks/>
            </p:cNvSpPr>
            <p:nvPr/>
          </p:nvSpPr>
          <p:spPr bwMode="auto">
            <a:xfrm>
              <a:off x="1296" y="3888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7" name="Freeform 64"/>
            <p:cNvSpPr>
              <a:spLocks/>
            </p:cNvSpPr>
            <p:nvPr/>
          </p:nvSpPr>
          <p:spPr bwMode="auto">
            <a:xfrm>
              <a:off x="912" y="403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8" name="Freeform 65"/>
            <p:cNvSpPr>
              <a:spLocks/>
            </p:cNvSpPr>
            <p:nvPr/>
          </p:nvSpPr>
          <p:spPr bwMode="auto">
            <a:xfrm>
              <a:off x="864" y="3120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9" name="Freeform 66"/>
            <p:cNvSpPr>
              <a:spLocks/>
            </p:cNvSpPr>
            <p:nvPr/>
          </p:nvSpPr>
          <p:spPr bwMode="auto">
            <a:xfrm>
              <a:off x="3120" y="360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0" name="Freeform 67"/>
            <p:cNvSpPr>
              <a:spLocks/>
            </p:cNvSpPr>
            <p:nvPr/>
          </p:nvSpPr>
          <p:spPr bwMode="auto">
            <a:xfrm>
              <a:off x="3408" y="3744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1" name="Freeform 68"/>
            <p:cNvSpPr>
              <a:spLocks/>
            </p:cNvSpPr>
            <p:nvPr/>
          </p:nvSpPr>
          <p:spPr bwMode="auto">
            <a:xfrm>
              <a:off x="3072" y="307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2" name="Freeform 69"/>
            <p:cNvSpPr>
              <a:spLocks/>
            </p:cNvSpPr>
            <p:nvPr/>
          </p:nvSpPr>
          <p:spPr bwMode="auto">
            <a:xfrm>
              <a:off x="3456" y="489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3" name="Freeform 70"/>
            <p:cNvSpPr>
              <a:spLocks/>
            </p:cNvSpPr>
            <p:nvPr/>
          </p:nvSpPr>
          <p:spPr bwMode="auto">
            <a:xfrm>
              <a:off x="2832" y="456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4" name="Freeform 71"/>
            <p:cNvSpPr>
              <a:spLocks/>
            </p:cNvSpPr>
            <p:nvPr/>
          </p:nvSpPr>
          <p:spPr bwMode="auto">
            <a:xfrm>
              <a:off x="3264" y="417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8257" name="Picture 74" descr="j02324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8" y="135"/>
              <a:ext cx="672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8" name="Picture 75" descr="j02327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4"/>
              <a:ext cx="659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0" name="Picture 77" descr="j023395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7" y="4944"/>
              <a:ext cx="64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1" name="Picture 78" descr="j02339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944"/>
              <a:ext cx="720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" name="Freeform 56"/>
          <p:cNvSpPr>
            <a:spLocks/>
          </p:cNvSpPr>
          <p:nvPr/>
        </p:nvSpPr>
        <p:spPr bwMode="auto">
          <a:xfrm>
            <a:off x="4211960" y="1484784"/>
            <a:ext cx="901700" cy="571500"/>
          </a:xfrm>
          <a:custGeom>
            <a:avLst/>
            <a:gdLst>
              <a:gd name="T0" fmla="*/ 135 w 381"/>
              <a:gd name="T1" fmla="*/ 6 h 324"/>
              <a:gd name="T2" fmla="*/ 64 w 381"/>
              <a:gd name="T3" fmla="*/ 67 h 324"/>
              <a:gd name="T4" fmla="*/ 2 w 381"/>
              <a:gd name="T5" fmla="*/ 233 h 324"/>
              <a:gd name="T6" fmla="*/ 17 w 381"/>
              <a:gd name="T7" fmla="*/ 357 h 324"/>
              <a:gd name="T8" fmla="*/ 66 w 381"/>
              <a:gd name="T9" fmla="*/ 436 h 324"/>
              <a:gd name="T10" fmla="*/ 114 w 381"/>
              <a:gd name="T11" fmla="*/ 471 h 324"/>
              <a:gd name="T12" fmla="*/ 169 w 381"/>
              <a:gd name="T13" fmla="*/ 480 h 324"/>
              <a:gd name="T14" fmla="*/ 263 w 381"/>
              <a:gd name="T15" fmla="*/ 453 h 324"/>
              <a:gd name="T16" fmla="*/ 307 w 381"/>
              <a:gd name="T17" fmla="*/ 401 h 324"/>
              <a:gd name="T18" fmla="*/ 315 w 381"/>
              <a:gd name="T19" fmla="*/ 330 h 324"/>
              <a:gd name="T20" fmla="*/ 292 w 381"/>
              <a:gd name="T21" fmla="*/ 241 h 324"/>
              <a:gd name="T22" fmla="*/ 244 w 381"/>
              <a:gd name="T23" fmla="*/ 173 h 324"/>
              <a:gd name="T24" fmla="*/ 195 w 381"/>
              <a:gd name="T25" fmla="*/ 160 h 324"/>
              <a:gd name="T26" fmla="*/ 149 w 381"/>
              <a:gd name="T27" fmla="*/ 188 h 324"/>
              <a:gd name="T28" fmla="*/ 130 w 381"/>
              <a:gd name="T29" fmla="*/ 247 h 324"/>
              <a:gd name="T30" fmla="*/ 146 w 381"/>
              <a:gd name="T31" fmla="*/ 305 h 324"/>
              <a:gd name="T32" fmla="*/ 187 w 381"/>
              <a:gd name="T33" fmla="*/ 330 h 324"/>
              <a:gd name="T34" fmla="*/ 224 w 381"/>
              <a:gd name="T35" fmla="*/ 317 h 324"/>
              <a:gd name="T36" fmla="*/ 226 w 381"/>
              <a:gd name="T37" fmla="*/ 290 h 324"/>
              <a:gd name="T38" fmla="*/ 208 w 381"/>
              <a:gd name="T39" fmla="*/ 279 h 324"/>
              <a:gd name="T40" fmla="*/ 192 w 381"/>
              <a:gd name="T41" fmla="*/ 284 h 324"/>
              <a:gd name="T42" fmla="*/ 178 w 381"/>
              <a:gd name="T43" fmla="*/ 279 h 324"/>
              <a:gd name="T44" fmla="*/ 164 w 381"/>
              <a:gd name="T45" fmla="*/ 258 h 324"/>
              <a:gd name="T46" fmla="*/ 171 w 381"/>
              <a:gd name="T47" fmla="*/ 233 h 324"/>
              <a:gd name="T48" fmla="*/ 191 w 381"/>
              <a:gd name="T49" fmla="*/ 209 h 324"/>
              <a:gd name="T50" fmla="*/ 212 w 381"/>
              <a:gd name="T51" fmla="*/ 206 h 324"/>
              <a:gd name="T52" fmla="*/ 250 w 381"/>
              <a:gd name="T53" fmla="*/ 247 h 324"/>
              <a:gd name="T54" fmla="*/ 276 w 381"/>
              <a:gd name="T55" fmla="*/ 311 h 324"/>
              <a:gd name="T56" fmla="*/ 276 w 381"/>
              <a:gd name="T57" fmla="*/ 378 h 324"/>
              <a:gd name="T58" fmla="*/ 239 w 381"/>
              <a:gd name="T59" fmla="*/ 415 h 324"/>
              <a:gd name="T60" fmla="*/ 187 w 381"/>
              <a:gd name="T61" fmla="*/ 430 h 324"/>
              <a:gd name="T62" fmla="*/ 133 w 381"/>
              <a:gd name="T63" fmla="*/ 427 h 324"/>
              <a:gd name="T64" fmla="*/ 92 w 381"/>
              <a:gd name="T65" fmla="*/ 401 h 324"/>
              <a:gd name="T66" fmla="*/ 66 w 381"/>
              <a:gd name="T67" fmla="*/ 369 h 324"/>
              <a:gd name="T68" fmla="*/ 35 w 381"/>
              <a:gd name="T69" fmla="*/ 270 h 324"/>
              <a:gd name="T70" fmla="*/ 61 w 381"/>
              <a:gd name="T71" fmla="*/ 157 h 324"/>
              <a:gd name="T72" fmla="*/ 110 w 381"/>
              <a:gd name="T73" fmla="*/ 73 h 324"/>
              <a:gd name="T74" fmla="*/ 176 w 381"/>
              <a:gd name="T75" fmla="*/ 46 h 324"/>
              <a:gd name="T76" fmla="*/ 276 w 381"/>
              <a:gd name="T77" fmla="*/ 104 h 324"/>
              <a:gd name="T78" fmla="*/ 360 w 381"/>
              <a:gd name="T79" fmla="*/ 241 h 324"/>
              <a:gd name="T80" fmla="*/ 395 w 381"/>
              <a:gd name="T81" fmla="*/ 363 h 324"/>
              <a:gd name="T82" fmla="*/ 413 w 381"/>
              <a:gd name="T83" fmla="*/ 375 h 324"/>
              <a:gd name="T84" fmla="*/ 426 w 381"/>
              <a:gd name="T85" fmla="*/ 357 h 324"/>
              <a:gd name="T86" fmla="*/ 390 w 381"/>
              <a:gd name="T87" fmla="*/ 215 h 324"/>
              <a:gd name="T88" fmla="*/ 296 w 381"/>
              <a:gd name="T89" fmla="*/ 64 h 324"/>
              <a:gd name="T90" fmla="*/ 178 w 381"/>
              <a:gd name="T91" fmla="*/ 0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1"/>
              <a:gd name="T139" fmla="*/ 0 h 324"/>
              <a:gd name="T140" fmla="*/ 381 w 381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1" h="324">
                <a:moveTo>
                  <a:pt x="159" y="0"/>
                </a:moveTo>
                <a:lnTo>
                  <a:pt x="141" y="0"/>
                </a:lnTo>
                <a:lnTo>
                  <a:pt x="121" y="4"/>
                </a:lnTo>
                <a:lnTo>
                  <a:pt x="100" y="11"/>
                </a:lnTo>
                <a:lnTo>
                  <a:pt x="78" y="25"/>
                </a:lnTo>
                <a:lnTo>
                  <a:pt x="57" y="45"/>
                </a:lnTo>
                <a:lnTo>
                  <a:pt x="37" y="72"/>
                </a:lnTo>
                <a:lnTo>
                  <a:pt x="17" y="110"/>
                </a:lnTo>
                <a:lnTo>
                  <a:pt x="2" y="157"/>
                </a:lnTo>
                <a:lnTo>
                  <a:pt x="0" y="182"/>
                </a:lnTo>
                <a:lnTo>
                  <a:pt x="4" y="212"/>
                </a:lnTo>
                <a:lnTo>
                  <a:pt x="15" y="241"/>
                </a:lnTo>
                <a:lnTo>
                  <a:pt x="35" y="269"/>
                </a:lnTo>
                <a:lnTo>
                  <a:pt x="47" y="282"/>
                </a:lnTo>
                <a:lnTo>
                  <a:pt x="59" y="294"/>
                </a:lnTo>
                <a:lnTo>
                  <a:pt x="72" y="302"/>
                </a:lnTo>
                <a:lnTo>
                  <a:pt x="88" y="310"/>
                </a:lnTo>
                <a:lnTo>
                  <a:pt x="102" y="318"/>
                </a:lnTo>
                <a:lnTo>
                  <a:pt x="117" y="322"/>
                </a:lnTo>
                <a:lnTo>
                  <a:pt x="133" y="324"/>
                </a:lnTo>
                <a:lnTo>
                  <a:pt x="151" y="324"/>
                </a:lnTo>
                <a:lnTo>
                  <a:pt x="184" y="320"/>
                </a:lnTo>
                <a:lnTo>
                  <a:pt x="214" y="314"/>
                </a:lnTo>
                <a:lnTo>
                  <a:pt x="235" y="306"/>
                </a:lnTo>
                <a:lnTo>
                  <a:pt x="253" y="296"/>
                </a:lnTo>
                <a:lnTo>
                  <a:pt x="265" y="284"/>
                </a:lnTo>
                <a:lnTo>
                  <a:pt x="275" y="271"/>
                </a:lnTo>
                <a:lnTo>
                  <a:pt x="280" y="259"/>
                </a:lnTo>
                <a:lnTo>
                  <a:pt x="282" y="245"/>
                </a:lnTo>
                <a:lnTo>
                  <a:pt x="282" y="223"/>
                </a:lnTo>
                <a:lnTo>
                  <a:pt x="280" y="202"/>
                </a:lnTo>
                <a:lnTo>
                  <a:pt x="271" y="182"/>
                </a:lnTo>
                <a:lnTo>
                  <a:pt x="261" y="163"/>
                </a:lnTo>
                <a:lnTo>
                  <a:pt x="247" y="145"/>
                </a:lnTo>
                <a:lnTo>
                  <a:pt x="233" y="129"/>
                </a:lnTo>
                <a:lnTo>
                  <a:pt x="218" y="117"/>
                </a:lnTo>
                <a:lnTo>
                  <a:pt x="202" y="110"/>
                </a:lnTo>
                <a:lnTo>
                  <a:pt x="188" y="108"/>
                </a:lnTo>
                <a:lnTo>
                  <a:pt x="174" y="108"/>
                </a:lnTo>
                <a:lnTo>
                  <a:pt x="161" y="110"/>
                </a:lnTo>
                <a:lnTo>
                  <a:pt x="147" y="117"/>
                </a:lnTo>
                <a:lnTo>
                  <a:pt x="133" y="127"/>
                </a:lnTo>
                <a:lnTo>
                  <a:pt x="123" y="139"/>
                </a:lnTo>
                <a:lnTo>
                  <a:pt x="117" y="153"/>
                </a:lnTo>
                <a:lnTo>
                  <a:pt x="116" y="167"/>
                </a:lnTo>
                <a:lnTo>
                  <a:pt x="117" y="180"/>
                </a:lnTo>
                <a:lnTo>
                  <a:pt x="123" y="194"/>
                </a:lnTo>
                <a:lnTo>
                  <a:pt x="131" y="206"/>
                </a:lnTo>
                <a:lnTo>
                  <a:pt x="141" y="216"/>
                </a:lnTo>
                <a:lnTo>
                  <a:pt x="153" y="221"/>
                </a:lnTo>
                <a:lnTo>
                  <a:pt x="167" y="223"/>
                </a:lnTo>
                <a:lnTo>
                  <a:pt x="180" y="223"/>
                </a:lnTo>
                <a:lnTo>
                  <a:pt x="194" y="218"/>
                </a:lnTo>
                <a:lnTo>
                  <a:pt x="200" y="214"/>
                </a:lnTo>
                <a:lnTo>
                  <a:pt x="202" y="210"/>
                </a:lnTo>
                <a:lnTo>
                  <a:pt x="204" y="204"/>
                </a:lnTo>
                <a:lnTo>
                  <a:pt x="202" y="196"/>
                </a:lnTo>
                <a:lnTo>
                  <a:pt x="198" y="192"/>
                </a:lnTo>
                <a:lnTo>
                  <a:pt x="192" y="188"/>
                </a:lnTo>
                <a:lnTo>
                  <a:pt x="186" y="188"/>
                </a:lnTo>
                <a:lnTo>
                  <a:pt x="180" y="190"/>
                </a:lnTo>
                <a:lnTo>
                  <a:pt x="172" y="192"/>
                </a:lnTo>
                <a:lnTo>
                  <a:pt x="167" y="192"/>
                </a:lnTo>
                <a:lnTo>
                  <a:pt x="163" y="190"/>
                </a:lnTo>
                <a:lnTo>
                  <a:pt x="159" y="188"/>
                </a:lnTo>
                <a:lnTo>
                  <a:pt x="153" y="184"/>
                </a:lnTo>
                <a:lnTo>
                  <a:pt x="151" y="180"/>
                </a:lnTo>
                <a:lnTo>
                  <a:pt x="147" y="174"/>
                </a:lnTo>
                <a:lnTo>
                  <a:pt x="147" y="168"/>
                </a:lnTo>
                <a:lnTo>
                  <a:pt x="149" y="163"/>
                </a:lnTo>
                <a:lnTo>
                  <a:pt x="153" y="157"/>
                </a:lnTo>
                <a:lnTo>
                  <a:pt x="159" y="151"/>
                </a:lnTo>
                <a:lnTo>
                  <a:pt x="165" y="145"/>
                </a:lnTo>
                <a:lnTo>
                  <a:pt x="171" y="141"/>
                </a:lnTo>
                <a:lnTo>
                  <a:pt x="178" y="139"/>
                </a:lnTo>
                <a:lnTo>
                  <a:pt x="184" y="139"/>
                </a:lnTo>
                <a:lnTo>
                  <a:pt x="190" y="139"/>
                </a:lnTo>
                <a:lnTo>
                  <a:pt x="200" y="145"/>
                </a:lnTo>
                <a:lnTo>
                  <a:pt x="212" y="155"/>
                </a:lnTo>
                <a:lnTo>
                  <a:pt x="224" y="167"/>
                </a:lnTo>
                <a:lnTo>
                  <a:pt x="233" y="180"/>
                </a:lnTo>
                <a:lnTo>
                  <a:pt x="241" y="194"/>
                </a:lnTo>
                <a:lnTo>
                  <a:pt x="247" y="210"/>
                </a:lnTo>
                <a:lnTo>
                  <a:pt x="251" y="225"/>
                </a:lnTo>
                <a:lnTo>
                  <a:pt x="251" y="241"/>
                </a:lnTo>
                <a:lnTo>
                  <a:pt x="247" y="255"/>
                </a:lnTo>
                <a:lnTo>
                  <a:pt x="239" y="265"/>
                </a:lnTo>
                <a:lnTo>
                  <a:pt x="227" y="273"/>
                </a:lnTo>
                <a:lnTo>
                  <a:pt x="214" y="280"/>
                </a:lnTo>
                <a:lnTo>
                  <a:pt x="200" y="284"/>
                </a:lnTo>
                <a:lnTo>
                  <a:pt x="182" y="288"/>
                </a:lnTo>
                <a:lnTo>
                  <a:pt x="167" y="290"/>
                </a:lnTo>
                <a:lnTo>
                  <a:pt x="151" y="292"/>
                </a:lnTo>
                <a:lnTo>
                  <a:pt x="133" y="292"/>
                </a:lnTo>
                <a:lnTo>
                  <a:pt x="119" y="288"/>
                </a:lnTo>
                <a:lnTo>
                  <a:pt x="104" y="284"/>
                </a:lnTo>
                <a:lnTo>
                  <a:pt x="92" y="278"/>
                </a:lnTo>
                <a:lnTo>
                  <a:pt x="82" y="271"/>
                </a:lnTo>
                <a:lnTo>
                  <a:pt x="72" y="263"/>
                </a:lnTo>
                <a:lnTo>
                  <a:pt x="64" y="257"/>
                </a:lnTo>
                <a:lnTo>
                  <a:pt x="59" y="249"/>
                </a:lnTo>
                <a:lnTo>
                  <a:pt x="43" y="225"/>
                </a:lnTo>
                <a:lnTo>
                  <a:pt x="35" y="202"/>
                </a:lnTo>
                <a:lnTo>
                  <a:pt x="31" y="182"/>
                </a:lnTo>
                <a:lnTo>
                  <a:pt x="33" y="165"/>
                </a:lnTo>
                <a:lnTo>
                  <a:pt x="43" y="133"/>
                </a:lnTo>
                <a:lnTo>
                  <a:pt x="55" y="106"/>
                </a:lnTo>
                <a:lnTo>
                  <a:pt x="68" y="82"/>
                </a:lnTo>
                <a:lnTo>
                  <a:pt x="82" y="64"/>
                </a:lnTo>
                <a:lnTo>
                  <a:pt x="98" y="49"/>
                </a:lnTo>
                <a:lnTo>
                  <a:pt x="117" y="39"/>
                </a:lnTo>
                <a:lnTo>
                  <a:pt x="135" y="33"/>
                </a:lnTo>
                <a:lnTo>
                  <a:pt x="157" y="31"/>
                </a:lnTo>
                <a:lnTo>
                  <a:pt x="188" y="37"/>
                </a:lnTo>
                <a:lnTo>
                  <a:pt x="218" y="49"/>
                </a:lnTo>
                <a:lnTo>
                  <a:pt x="247" y="70"/>
                </a:lnTo>
                <a:lnTo>
                  <a:pt x="275" y="96"/>
                </a:lnTo>
                <a:lnTo>
                  <a:pt x="300" y="127"/>
                </a:lnTo>
                <a:lnTo>
                  <a:pt x="322" y="163"/>
                </a:lnTo>
                <a:lnTo>
                  <a:pt x="339" y="200"/>
                </a:lnTo>
                <a:lnTo>
                  <a:pt x="351" y="239"/>
                </a:lnTo>
                <a:lnTo>
                  <a:pt x="353" y="245"/>
                </a:lnTo>
                <a:lnTo>
                  <a:pt x="357" y="251"/>
                </a:lnTo>
                <a:lnTo>
                  <a:pt x="363" y="253"/>
                </a:lnTo>
                <a:lnTo>
                  <a:pt x="369" y="253"/>
                </a:lnTo>
                <a:lnTo>
                  <a:pt x="375" y="251"/>
                </a:lnTo>
                <a:lnTo>
                  <a:pt x="379" y="245"/>
                </a:lnTo>
                <a:lnTo>
                  <a:pt x="381" y="241"/>
                </a:lnTo>
                <a:lnTo>
                  <a:pt x="381" y="233"/>
                </a:lnTo>
                <a:lnTo>
                  <a:pt x="369" y="188"/>
                </a:lnTo>
                <a:lnTo>
                  <a:pt x="349" y="145"/>
                </a:lnTo>
                <a:lnTo>
                  <a:pt x="326" y="106"/>
                </a:lnTo>
                <a:lnTo>
                  <a:pt x="296" y="72"/>
                </a:lnTo>
                <a:lnTo>
                  <a:pt x="265" y="43"/>
                </a:lnTo>
                <a:lnTo>
                  <a:pt x="229" y="19"/>
                </a:lnTo>
                <a:lnTo>
                  <a:pt x="194" y="6"/>
                </a:lnTo>
                <a:lnTo>
                  <a:pt x="1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" name="Freeform 56"/>
          <p:cNvSpPr>
            <a:spLocks/>
          </p:cNvSpPr>
          <p:nvPr/>
        </p:nvSpPr>
        <p:spPr bwMode="auto">
          <a:xfrm>
            <a:off x="6588224" y="908720"/>
            <a:ext cx="901700" cy="571500"/>
          </a:xfrm>
          <a:custGeom>
            <a:avLst/>
            <a:gdLst>
              <a:gd name="T0" fmla="*/ 135 w 381"/>
              <a:gd name="T1" fmla="*/ 6 h 324"/>
              <a:gd name="T2" fmla="*/ 64 w 381"/>
              <a:gd name="T3" fmla="*/ 67 h 324"/>
              <a:gd name="T4" fmla="*/ 2 w 381"/>
              <a:gd name="T5" fmla="*/ 233 h 324"/>
              <a:gd name="T6" fmla="*/ 17 w 381"/>
              <a:gd name="T7" fmla="*/ 357 h 324"/>
              <a:gd name="T8" fmla="*/ 66 w 381"/>
              <a:gd name="T9" fmla="*/ 436 h 324"/>
              <a:gd name="T10" fmla="*/ 114 w 381"/>
              <a:gd name="T11" fmla="*/ 471 h 324"/>
              <a:gd name="T12" fmla="*/ 169 w 381"/>
              <a:gd name="T13" fmla="*/ 480 h 324"/>
              <a:gd name="T14" fmla="*/ 263 w 381"/>
              <a:gd name="T15" fmla="*/ 453 h 324"/>
              <a:gd name="T16" fmla="*/ 307 w 381"/>
              <a:gd name="T17" fmla="*/ 401 h 324"/>
              <a:gd name="T18" fmla="*/ 315 w 381"/>
              <a:gd name="T19" fmla="*/ 330 h 324"/>
              <a:gd name="T20" fmla="*/ 292 w 381"/>
              <a:gd name="T21" fmla="*/ 241 h 324"/>
              <a:gd name="T22" fmla="*/ 244 w 381"/>
              <a:gd name="T23" fmla="*/ 173 h 324"/>
              <a:gd name="T24" fmla="*/ 195 w 381"/>
              <a:gd name="T25" fmla="*/ 160 h 324"/>
              <a:gd name="T26" fmla="*/ 149 w 381"/>
              <a:gd name="T27" fmla="*/ 188 h 324"/>
              <a:gd name="T28" fmla="*/ 130 w 381"/>
              <a:gd name="T29" fmla="*/ 247 h 324"/>
              <a:gd name="T30" fmla="*/ 146 w 381"/>
              <a:gd name="T31" fmla="*/ 305 h 324"/>
              <a:gd name="T32" fmla="*/ 187 w 381"/>
              <a:gd name="T33" fmla="*/ 330 h 324"/>
              <a:gd name="T34" fmla="*/ 224 w 381"/>
              <a:gd name="T35" fmla="*/ 317 h 324"/>
              <a:gd name="T36" fmla="*/ 226 w 381"/>
              <a:gd name="T37" fmla="*/ 290 h 324"/>
              <a:gd name="T38" fmla="*/ 208 w 381"/>
              <a:gd name="T39" fmla="*/ 279 h 324"/>
              <a:gd name="T40" fmla="*/ 192 w 381"/>
              <a:gd name="T41" fmla="*/ 284 h 324"/>
              <a:gd name="T42" fmla="*/ 178 w 381"/>
              <a:gd name="T43" fmla="*/ 279 h 324"/>
              <a:gd name="T44" fmla="*/ 164 w 381"/>
              <a:gd name="T45" fmla="*/ 258 h 324"/>
              <a:gd name="T46" fmla="*/ 171 w 381"/>
              <a:gd name="T47" fmla="*/ 233 h 324"/>
              <a:gd name="T48" fmla="*/ 191 w 381"/>
              <a:gd name="T49" fmla="*/ 209 h 324"/>
              <a:gd name="T50" fmla="*/ 212 w 381"/>
              <a:gd name="T51" fmla="*/ 206 h 324"/>
              <a:gd name="T52" fmla="*/ 250 w 381"/>
              <a:gd name="T53" fmla="*/ 247 h 324"/>
              <a:gd name="T54" fmla="*/ 276 w 381"/>
              <a:gd name="T55" fmla="*/ 311 h 324"/>
              <a:gd name="T56" fmla="*/ 276 w 381"/>
              <a:gd name="T57" fmla="*/ 378 h 324"/>
              <a:gd name="T58" fmla="*/ 239 w 381"/>
              <a:gd name="T59" fmla="*/ 415 h 324"/>
              <a:gd name="T60" fmla="*/ 187 w 381"/>
              <a:gd name="T61" fmla="*/ 430 h 324"/>
              <a:gd name="T62" fmla="*/ 133 w 381"/>
              <a:gd name="T63" fmla="*/ 427 h 324"/>
              <a:gd name="T64" fmla="*/ 92 w 381"/>
              <a:gd name="T65" fmla="*/ 401 h 324"/>
              <a:gd name="T66" fmla="*/ 66 w 381"/>
              <a:gd name="T67" fmla="*/ 369 h 324"/>
              <a:gd name="T68" fmla="*/ 35 w 381"/>
              <a:gd name="T69" fmla="*/ 270 h 324"/>
              <a:gd name="T70" fmla="*/ 61 w 381"/>
              <a:gd name="T71" fmla="*/ 157 h 324"/>
              <a:gd name="T72" fmla="*/ 110 w 381"/>
              <a:gd name="T73" fmla="*/ 73 h 324"/>
              <a:gd name="T74" fmla="*/ 176 w 381"/>
              <a:gd name="T75" fmla="*/ 46 h 324"/>
              <a:gd name="T76" fmla="*/ 276 w 381"/>
              <a:gd name="T77" fmla="*/ 104 h 324"/>
              <a:gd name="T78" fmla="*/ 360 w 381"/>
              <a:gd name="T79" fmla="*/ 241 h 324"/>
              <a:gd name="T80" fmla="*/ 395 w 381"/>
              <a:gd name="T81" fmla="*/ 363 h 324"/>
              <a:gd name="T82" fmla="*/ 413 w 381"/>
              <a:gd name="T83" fmla="*/ 375 h 324"/>
              <a:gd name="T84" fmla="*/ 426 w 381"/>
              <a:gd name="T85" fmla="*/ 357 h 324"/>
              <a:gd name="T86" fmla="*/ 390 w 381"/>
              <a:gd name="T87" fmla="*/ 215 h 324"/>
              <a:gd name="T88" fmla="*/ 296 w 381"/>
              <a:gd name="T89" fmla="*/ 64 h 324"/>
              <a:gd name="T90" fmla="*/ 178 w 381"/>
              <a:gd name="T91" fmla="*/ 0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1"/>
              <a:gd name="T139" fmla="*/ 0 h 324"/>
              <a:gd name="T140" fmla="*/ 381 w 381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1" h="324">
                <a:moveTo>
                  <a:pt x="159" y="0"/>
                </a:moveTo>
                <a:lnTo>
                  <a:pt x="141" y="0"/>
                </a:lnTo>
                <a:lnTo>
                  <a:pt x="121" y="4"/>
                </a:lnTo>
                <a:lnTo>
                  <a:pt x="100" y="11"/>
                </a:lnTo>
                <a:lnTo>
                  <a:pt x="78" y="25"/>
                </a:lnTo>
                <a:lnTo>
                  <a:pt x="57" y="45"/>
                </a:lnTo>
                <a:lnTo>
                  <a:pt x="37" y="72"/>
                </a:lnTo>
                <a:lnTo>
                  <a:pt x="17" y="110"/>
                </a:lnTo>
                <a:lnTo>
                  <a:pt x="2" y="157"/>
                </a:lnTo>
                <a:lnTo>
                  <a:pt x="0" y="182"/>
                </a:lnTo>
                <a:lnTo>
                  <a:pt x="4" y="212"/>
                </a:lnTo>
                <a:lnTo>
                  <a:pt x="15" y="241"/>
                </a:lnTo>
                <a:lnTo>
                  <a:pt x="35" y="269"/>
                </a:lnTo>
                <a:lnTo>
                  <a:pt x="47" y="282"/>
                </a:lnTo>
                <a:lnTo>
                  <a:pt x="59" y="294"/>
                </a:lnTo>
                <a:lnTo>
                  <a:pt x="72" y="302"/>
                </a:lnTo>
                <a:lnTo>
                  <a:pt x="88" y="310"/>
                </a:lnTo>
                <a:lnTo>
                  <a:pt x="102" y="318"/>
                </a:lnTo>
                <a:lnTo>
                  <a:pt x="117" y="322"/>
                </a:lnTo>
                <a:lnTo>
                  <a:pt x="133" y="324"/>
                </a:lnTo>
                <a:lnTo>
                  <a:pt x="151" y="324"/>
                </a:lnTo>
                <a:lnTo>
                  <a:pt x="184" y="320"/>
                </a:lnTo>
                <a:lnTo>
                  <a:pt x="214" y="314"/>
                </a:lnTo>
                <a:lnTo>
                  <a:pt x="235" y="306"/>
                </a:lnTo>
                <a:lnTo>
                  <a:pt x="253" y="296"/>
                </a:lnTo>
                <a:lnTo>
                  <a:pt x="265" y="284"/>
                </a:lnTo>
                <a:lnTo>
                  <a:pt x="275" y="271"/>
                </a:lnTo>
                <a:lnTo>
                  <a:pt x="280" y="259"/>
                </a:lnTo>
                <a:lnTo>
                  <a:pt x="282" y="245"/>
                </a:lnTo>
                <a:lnTo>
                  <a:pt x="282" y="223"/>
                </a:lnTo>
                <a:lnTo>
                  <a:pt x="280" y="202"/>
                </a:lnTo>
                <a:lnTo>
                  <a:pt x="271" y="182"/>
                </a:lnTo>
                <a:lnTo>
                  <a:pt x="261" y="163"/>
                </a:lnTo>
                <a:lnTo>
                  <a:pt x="247" y="145"/>
                </a:lnTo>
                <a:lnTo>
                  <a:pt x="233" y="129"/>
                </a:lnTo>
                <a:lnTo>
                  <a:pt x="218" y="117"/>
                </a:lnTo>
                <a:lnTo>
                  <a:pt x="202" y="110"/>
                </a:lnTo>
                <a:lnTo>
                  <a:pt x="188" y="108"/>
                </a:lnTo>
                <a:lnTo>
                  <a:pt x="174" y="108"/>
                </a:lnTo>
                <a:lnTo>
                  <a:pt x="161" y="110"/>
                </a:lnTo>
                <a:lnTo>
                  <a:pt x="147" y="117"/>
                </a:lnTo>
                <a:lnTo>
                  <a:pt x="133" y="127"/>
                </a:lnTo>
                <a:lnTo>
                  <a:pt x="123" y="139"/>
                </a:lnTo>
                <a:lnTo>
                  <a:pt x="117" y="153"/>
                </a:lnTo>
                <a:lnTo>
                  <a:pt x="116" y="167"/>
                </a:lnTo>
                <a:lnTo>
                  <a:pt x="117" y="180"/>
                </a:lnTo>
                <a:lnTo>
                  <a:pt x="123" y="194"/>
                </a:lnTo>
                <a:lnTo>
                  <a:pt x="131" y="206"/>
                </a:lnTo>
                <a:lnTo>
                  <a:pt x="141" y="216"/>
                </a:lnTo>
                <a:lnTo>
                  <a:pt x="153" y="221"/>
                </a:lnTo>
                <a:lnTo>
                  <a:pt x="167" y="223"/>
                </a:lnTo>
                <a:lnTo>
                  <a:pt x="180" y="223"/>
                </a:lnTo>
                <a:lnTo>
                  <a:pt x="194" y="218"/>
                </a:lnTo>
                <a:lnTo>
                  <a:pt x="200" y="214"/>
                </a:lnTo>
                <a:lnTo>
                  <a:pt x="202" y="210"/>
                </a:lnTo>
                <a:lnTo>
                  <a:pt x="204" y="204"/>
                </a:lnTo>
                <a:lnTo>
                  <a:pt x="202" y="196"/>
                </a:lnTo>
                <a:lnTo>
                  <a:pt x="198" y="192"/>
                </a:lnTo>
                <a:lnTo>
                  <a:pt x="192" y="188"/>
                </a:lnTo>
                <a:lnTo>
                  <a:pt x="186" y="188"/>
                </a:lnTo>
                <a:lnTo>
                  <a:pt x="180" y="190"/>
                </a:lnTo>
                <a:lnTo>
                  <a:pt x="172" y="192"/>
                </a:lnTo>
                <a:lnTo>
                  <a:pt x="167" y="192"/>
                </a:lnTo>
                <a:lnTo>
                  <a:pt x="163" y="190"/>
                </a:lnTo>
                <a:lnTo>
                  <a:pt x="159" y="188"/>
                </a:lnTo>
                <a:lnTo>
                  <a:pt x="153" y="184"/>
                </a:lnTo>
                <a:lnTo>
                  <a:pt x="151" y="180"/>
                </a:lnTo>
                <a:lnTo>
                  <a:pt x="147" y="174"/>
                </a:lnTo>
                <a:lnTo>
                  <a:pt x="147" y="168"/>
                </a:lnTo>
                <a:lnTo>
                  <a:pt x="149" y="163"/>
                </a:lnTo>
                <a:lnTo>
                  <a:pt x="153" y="157"/>
                </a:lnTo>
                <a:lnTo>
                  <a:pt x="159" y="151"/>
                </a:lnTo>
                <a:lnTo>
                  <a:pt x="165" y="145"/>
                </a:lnTo>
                <a:lnTo>
                  <a:pt x="171" y="141"/>
                </a:lnTo>
                <a:lnTo>
                  <a:pt x="178" y="139"/>
                </a:lnTo>
                <a:lnTo>
                  <a:pt x="184" y="139"/>
                </a:lnTo>
                <a:lnTo>
                  <a:pt x="190" y="139"/>
                </a:lnTo>
                <a:lnTo>
                  <a:pt x="200" y="145"/>
                </a:lnTo>
                <a:lnTo>
                  <a:pt x="212" y="155"/>
                </a:lnTo>
                <a:lnTo>
                  <a:pt x="224" y="167"/>
                </a:lnTo>
                <a:lnTo>
                  <a:pt x="233" y="180"/>
                </a:lnTo>
                <a:lnTo>
                  <a:pt x="241" y="194"/>
                </a:lnTo>
                <a:lnTo>
                  <a:pt x="247" y="210"/>
                </a:lnTo>
                <a:lnTo>
                  <a:pt x="251" y="225"/>
                </a:lnTo>
                <a:lnTo>
                  <a:pt x="251" y="241"/>
                </a:lnTo>
                <a:lnTo>
                  <a:pt x="247" y="255"/>
                </a:lnTo>
                <a:lnTo>
                  <a:pt x="239" y="265"/>
                </a:lnTo>
                <a:lnTo>
                  <a:pt x="227" y="273"/>
                </a:lnTo>
                <a:lnTo>
                  <a:pt x="214" y="280"/>
                </a:lnTo>
                <a:lnTo>
                  <a:pt x="200" y="284"/>
                </a:lnTo>
                <a:lnTo>
                  <a:pt x="182" y="288"/>
                </a:lnTo>
                <a:lnTo>
                  <a:pt x="167" y="290"/>
                </a:lnTo>
                <a:lnTo>
                  <a:pt x="151" y="292"/>
                </a:lnTo>
                <a:lnTo>
                  <a:pt x="133" y="292"/>
                </a:lnTo>
                <a:lnTo>
                  <a:pt x="119" y="288"/>
                </a:lnTo>
                <a:lnTo>
                  <a:pt x="104" y="284"/>
                </a:lnTo>
                <a:lnTo>
                  <a:pt x="92" y="278"/>
                </a:lnTo>
                <a:lnTo>
                  <a:pt x="82" y="271"/>
                </a:lnTo>
                <a:lnTo>
                  <a:pt x="72" y="263"/>
                </a:lnTo>
                <a:lnTo>
                  <a:pt x="64" y="257"/>
                </a:lnTo>
                <a:lnTo>
                  <a:pt x="59" y="249"/>
                </a:lnTo>
                <a:lnTo>
                  <a:pt x="43" y="225"/>
                </a:lnTo>
                <a:lnTo>
                  <a:pt x="35" y="202"/>
                </a:lnTo>
                <a:lnTo>
                  <a:pt x="31" y="182"/>
                </a:lnTo>
                <a:lnTo>
                  <a:pt x="33" y="165"/>
                </a:lnTo>
                <a:lnTo>
                  <a:pt x="43" y="133"/>
                </a:lnTo>
                <a:lnTo>
                  <a:pt x="55" y="106"/>
                </a:lnTo>
                <a:lnTo>
                  <a:pt x="68" y="82"/>
                </a:lnTo>
                <a:lnTo>
                  <a:pt x="82" y="64"/>
                </a:lnTo>
                <a:lnTo>
                  <a:pt x="98" y="49"/>
                </a:lnTo>
                <a:lnTo>
                  <a:pt x="117" y="39"/>
                </a:lnTo>
                <a:lnTo>
                  <a:pt x="135" y="33"/>
                </a:lnTo>
                <a:lnTo>
                  <a:pt x="157" y="31"/>
                </a:lnTo>
                <a:lnTo>
                  <a:pt x="188" y="37"/>
                </a:lnTo>
                <a:lnTo>
                  <a:pt x="218" y="49"/>
                </a:lnTo>
                <a:lnTo>
                  <a:pt x="247" y="70"/>
                </a:lnTo>
                <a:lnTo>
                  <a:pt x="275" y="96"/>
                </a:lnTo>
                <a:lnTo>
                  <a:pt x="300" y="127"/>
                </a:lnTo>
                <a:lnTo>
                  <a:pt x="322" y="163"/>
                </a:lnTo>
                <a:lnTo>
                  <a:pt x="339" y="200"/>
                </a:lnTo>
                <a:lnTo>
                  <a:pt x="351" y="239"/>
                </a:lnTo>
                <a:lnTo>
                  <a:pt x="353" y="245"/>
                </a:lnTo>
                <a:lnTo>
                  <a:pt x="357" y="251"/>
                </a:lnTo>
                <a:lnTo>
                  <a:pt x="363" y="253"/>
                </a:lnTo>
                <a:lnTo>
                  <a:pt x="369" y="253"/>
                </a:lnTo>
                <a:lnTo>
                  <a:pt x="375" y="251"/>
                </a:lnTo>
                <a:lnTo>
                  <a:pt x="379" y="245"/>
                </a:lnTo>
                <a:lnTo>
                  <a:pt x="381" y="241"/>
                </a:lnTo>
                <a:lnTo>
                  <a:pt x="381" y="233"/>
                </a:lnTo>
                <a:lnTo>
                  <a:pt x="369" y="188"/>
                </a:lnTo>
                <a:lnTo>
                  <a:pt x="349" y="145"/>
                </a:lnTo>
                <a:lnTo>
                  <a:pt x="326" y="106"/>
                </a:lnTo>
                <a:lnTo>
                  <a:pt x="296" y="72"/>
                </a:lnTo>
                <a:lnTo>
                  <a:pt x="265" y="43"/>
                </a:lnTo>
                <a:lnTo>
                  <a:pt x="229" y="19"/>
                </a:lnTo>
                <a:lnTo>
                  <a:pt x="194" y="6"/>
                </a:lnTo>
                <a:lnTo>
                  <a:pt x="1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547664" y="764704"/>
            <a:ext cx="59766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Самообслуживание</a:t>
            </a:r>
            <a:endParaRPr lang="ru-RU" sz="2000" b="1" i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2050" name="Picture 2" descr="D:\рабочий стол\воспитатели\воспитатели\небылицина\Проект по трудовой деятельности\фото\IMG_20181214_0945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1790818"/>
            <a:ext cx="3312368" cy="2484276"/>
          </a:xfrm>
          <a:prstGeom prst="ellipse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 l="21296" b="7407"/>
          <a:stretch>
            <a:fillRect/>
          </a:stretch>
        </p:blipFill>
        <p:spPr bwMode="auto">
          <a:xfrm>
            <a:off x="4756181" y="3284984"/>
            <a:ext cx="3454623" cy="268123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Облако 80"/>
          <p:cNvSpPr/>
          <p:nvPr/>
        </p:nvSpPr>
        <p:spPr>
          <a:xfrm>
            <a:off x="3635896" y="2204864"/>
            <a:ext cx="2880320" cy="151216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«Чистота залог здоровья»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0" y="-171400"/>
            <a:ext cx="9144000" cy="6858000"/>
            <a:chOff x="0" y="0"/>
            <a:chExt cx="4320" cy="5760"/>
          </a:xfrm>
        </p:grpSpPr>
        <p:sp>
          <p:nvSpPr>
            <p:cNvPr id="819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320" cy="57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196" name="Freeform 9"/>
            <p:cNvSpPr>
              <a:spLocks/>
            </p:cNvSpPr>
            <p:nvPr/>
          </p:nvSpPr>
          <p:spPr bwMode="auto">
            <a:xfrm>
              <a:off x="255" y="1549"/>
              <a:ext cx="3742" cy="3508"/>
            </a:xfrm>
            <a:custGeom>
              <a:avLst/>
              <a:gdLst>
                <a:gd name="T0" fmla="*/ 3007 w 2733"/>
                <a:gd name="T1" fmla="*/ 2155 h 2897"/>
                <a:gd name="T2" fmla="*/ 2980 w 2733"/>
                <a:gd name="T3" fmla="*/ 1908 h 2897"/>
                <a:gd name="T4" fmla="*/ 3044 w 2733"/>
                <a:gd name="T5" fmla="*/ 1668 h 2897"/>
                <a:gd name="T6" fmla="*/ 3036 w 2733"/>
                <a:gd name="T7" fmla="*/ 1400 h 2897"/>
                <a:gd name="T8" fmla="*/ 2984 w 2733"/>
                <a:gd name="T9" fmla="*/ 1175 h 2897"/>
                <a:gd name="T10" fmla="*/ 2995 w 2733"/>
                <a:gd name="T11" fmla="*/ 744 h 2897"/>
                <a:gd name="T12" fmla="*/ 2927 w 2733"/>
                <a:gd name="T13" fmla="*/ 546 h 2897"/>
                <a:gd name="T14" fmla="*/ 2982 w 2733"/>
                <a:gd name="T15" fmla="*/ 276 h 2897"/>
                <a:gd name="T16" fmla="*/ 2982 w 2733"/>
                <a:gd name="T17" fmla="*/ 79 h 2897"/>
                <a:gd name="T18" fmla="*/ 2842 w 2733"/>
                <a:gd name="T19" fmla="*/ 10 h 2897"/>
                <a:gd name="T20" fmla="*/ 2710 w 2733"/>
                <a:gd name="T21" fmla="*/ 8 h 2897"/>
                <a:gd name="T22" fmla="*/ 2537 w 2733"/>
                <a:gd name="T23" fmla="*/ 24 h 2897"/>
                <a:gd name="T24" fmla="*/ 2346 w 2733"/>
                <a:gd name="T25" fmla="*/ 34 h 2897"/>
                <a:gd name="T26" fmla="*/ 2223 w 2733"/>
                <a:gd name="T27" fmla="*/ 53 h 2897"/>
                <a:gd name="T28" fmla="*/ 2082 w 2733"/>
                <a:gd name="T29" fmla="*/ 71 h 2897"/>
                <a:gd name="T30" fmla="*/ 1883 w 2733"/>
                <a:gd name="T31" fmla="*/ 66 h 2897"/>
                <a:gd name="T32" fmla="*/ 1753 w 2733"/>
                <a:gd name="T33" fmla="*/ 40 h 2897"/>
                <a:gd name="T34" fmla="*/ 1621 w 2733"/>
                <a:gd name="T35" fmla="*/ 15 h 2897"/>
                <a:gd name="T36" fmla="*/ 1421 w 2733"/>
                <a:gd name="T37" fmla="*/ 13 h 2897"/>
                <a:gd name="T38" fmla="*/ 1281 w 2733"/>
                <a:gd name="T39" fmla="*/ 56 h 2897"/>
                <a:gd name="T40" fmla="*/ 1155 w 2733"/>
                <a:gd name="T41" fmla="*/ 107 h 2897"/>
                <a:gd name="T42" fmla="*/ 962 w 2733"/>
                <a:gd name="T43" fmla="*/ 123 h 2897"/>
                <a:gd name="T44" fmla="*/ 805 w 2733"/>
                <a:gd name="T45" fmla="*/ 93 h 2897"/>
                <a:gd name="T46" fmla="*/ 687 w 2733"/>
                <a:gd name="T47" fmla="*/ 48 h 2897"/>
                <a:gd name="T48" fmla="*/ 513 w 2733"/>
                <a:gd name="T49" fmla="*/ 24 h 2897"/>
                <a:gd name="T50" fmla="*/ 351 w 2733"/>
                <a:gd name="T51" fmla="*/ 10 h 2897"/>
                <a:gd name="T52" fmla="*/ 263 w 2733"/>
                <a:gd name="T53" fmla="*/ 2 h 2897"/>
                <a:gd name="T54" fmla="*/ 162 w 2733"/>
                <a:gd name="T55" fmla="*/ 51 h 2897"/>
                <a:gd name="T56" fmla="*/ 59 w 2733"/>
                <a:gd name="T57" fmla="*/ 241 h 2897"/>
                <a:gd name="T58" fmla="*/ 105 w 2733"/>
                <a:gd name="T59" fmla="*/ 556 h 2897"/>
                <a:gd name="T60" fmla="*/ 85 w 2733"/>
                <a:gd name="T61" fmla="*/ 1008 h 2897"/>
                <a:gd name="T62" fmla="*/ 85 w 2733"/>
                <a:gd name="T63" fmla="*/ 1344 h 2897"/>
                <a:gd name="T64" fmla="*/ 30 w 2733"/>
                <a:gd name="T65" fmla="*/ 1562 h 2897"/>
                <a:gd name="T66" fmla="*/ 78 w 2733"/>
                <a:gd name="T67" fmla="*/ 1784 h 2897"/>
                <a:gd name="T68" fmla="*/ 73 w 2733"/>
                <a:gd name="T69" fmla="*/ 2046 h 2897"/>
                <a:gd name="T70" fmla="*/ 21 w 2733"/>
                <a:gd name="T71" fmla="*/ 2228 h 2897"/>
                <a:gd name="T72" fmla="*/ 182 w 2733"/>
                <a:gd name="T73" fmla="*/ 2332 h 2897"/>
                <a:gd name="T74" fmla="*/ 299 w 2733"/>
                <a:gd name="T75" fmla="*/ 2340 h 2897"/>
                <a:gd name="T76" fmla="*/ 450 w 2733"/>
                <a:gd name="T77" fmla="*/ 2320 h 2897"/>
                <a:gd name="T78" fmla="*/ 650 w 2733"/>
                <a:gd name="T79" fmla="*/ 2320 h 2897"/>
                <a:gd name="T80" fmla="*/ 780 w 2733"/>
                <a:gd name="T81" fmla="*/ 2335 h 2897"/>
                <a:gd name="T82" fmla="*/ 912 w 2733"/>
                <a:gd name="T83" fmla="*/ 2349 h 2897"/>
                <a:gd name="T84" fmla="*/ 1108 w 2733"/>
                <a:gd name="T85" fmla="*/ 2349 h 2897"/>
                <a:gd name="T86" fmla="*/ 1252 w 2733"/>
                <a:gd name="T87" fmla="*/ 2330 h 2897"/>
                <a:gd name="T88" fmla="*/ 1375 w 2733"/>
                <a:gd name="T89" fmla="*/ 2304 h 2897"/>
                <a:gd name="T90" fmla="*/ 1566 w 2733"/>
                <a:gd name="T91" fmla="*/ 2297 h 2897"/>
                <a:gd name="T92" fmla="*/ 1721 w 2733"/>
                <a:gd name="T93" fmla="*/ 2292 h 2897"/>
                <a:gd name="T94" fmla="*/ 1844 w 2733"/>
                <a:gd name="T95" fmla="*/ 2287 h 2897"/>
                <a:gd name="T96" fmla="*/ 2020 w 2733"/>
                <a:gd name="T97" fmla="*/ 2284 h 2897"/>
                <a:gd name="T98" fmla="*/ 2193 w 2733"/>
                <a:gd name="T99" fmla="*/ 2290 h 2897"/>
                <a:gd name="T100" fmla="*/ 2317 w 2733"/>
                <a:gd name="T101" fmla="*/ 2307 h 2897"/>
                <a:gd name="T102" fmla="*/ 2471 w 2733"/>
                <a:gd name="T103" fmla="*/ 2332 h 2897"/>
                <a:gd name="T104" fmla="*/ 2660 w 2733"/>
                <a:gd name="T105" fmla="*/ 2346 h 2897"/>
                <a:gd name="T106" fmla="*/ 2800 w 2733"/>
                <a:gd name="T107" fmla="*/ 2330 h 2897"/>
                <a:gd name="T108" fmla="*/ 2932 w 2733"/>
                <a:gd name="T109" fmla="*/ 2266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99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ru-RU" dirty="0" smtClean="0"/>
                <a:t>   </a:t>
              </a:r>
              <a:endParaRPr lang="ru-RU" dirty="0"/>
            </a:p>
          </p:txBody>
        </p:sp>
        <p:sp>
          <p:nvSpPr>
            <p:cNvPr id="8197" name="Freeform 10"/>
            <p:cNvSpPr>
              <a:spLocks/>
            </p:cNvSpPr>
            <p:nvPr/>
          </p:nvSpPr>
          <p:spPr bwMode="auto">
            <a:xfrm>
              <a:off x="3386" y="4241"/>
              <a:ext cx="64" cy="202"/>
            </a:xfrm>
            <a:custGeom>
              <a:avLst/>
              <a:gdLst>
                <a:gd name="T0" fmla="*/ 45 w 57"/>
                <a:gd name="T1" fmla="*/ 196 h 136"/>
                <a:gd name="T2" fmla="*/ 43 w 57"/>
                <a:gd name="T3" fmla="*/ 199 h 136"/>
                <a:gd name="T4" fmla="*/ 38 w 57"/>
                <a:gd name="T5" fmla="*/ 202 h 136"/>
                <a:gd name="T6" fmla="*/ 36 w 57"/>
                <a:gd name="T7" fmla="*/ 202 h 136"/>
                <a:gd name="T8" fmla="*/ 34 w 57"/>
                <a:gd name="T9" fmla="*/ 202 h 136"/>
                <a:gd name="T10" fmla="*/ 22 w 57"/>
                <a:gd name="T11" fmla="*/ 193 h 136"/>
                <a:gd name="T12" fmla="*/ 11 w 57"/>
                <a:gd name="T13" fmla="*/ 172 h 136"/>
                <a:gd name="T14" fmla="*/ 2 w 57"/>
                <a:gd name="T15" fmla="*/ 141 h 136"/>
                <a:gd name="T16" fmla="*/ 0 w 57"/>
                <a:gd name="T17" fmla="*/ 97 h 136"/>
                <a:gd name="T18" fmla="*/ 2 w 57"/>
                <a:gd name="T19" fmla="*/ 65 h 136"/>
                <a:gd name="T20" fmla="*/ 7 w 57"/>
                <a:gd name="T21" fmla="*/ 39 h 136"/>
                <a:gd name="T22" fmla="*/ 13 w 57"/>
                <a:gd name="T23" fmla="*/ 18 h 136"/>
                <a:gd name="T24" fmla="*/ 20 w 57"/>
                <a:gd name="T25" fmla="*/ 6 h 136"/>
                <a:gd name="T26" fmla="*/ 22 w 57"/>
                <a:gd name="T27" fmla="*/ 3 h 136"/>
                <a:gd name="T28" fmla="*/ 27 w 57"/>
                <a:gd name="T29" fmla="*/ 0 h 136"/>
                <a:gd name="T30" fmla="*/ 29 w 57"/>
                <a:gd name="T31" fmla="*/ 0 h 136"/>
                <a:gd name="T32" fmla="*/ 31 w 57"/>
                <a:gd name="T33" fmla="*/ 0 h 136"/>
                <a:gd name="T34" fmla="*/ 43 w 57"/>
                <a:gd name="T35" fmla="*/ 9 h 136"/>
                <a:gd name="T36" fmla="*/ 54 w 57"/>
                <a:gd name="T37" fmla="*/ 30 h 136"/>
                <a:gd name="T38" fmla="*/ 62 w 57"/>
                <a:gd name="T39" fmla="*/ 62 h 136"/>
                <a:gd name="T40" fmla="*/ 64 w 57"/>
                <a:gd name="T41" fmla="*/ 105 h 136"/>
                <a:gd name="T42" fmla="*/ 62 w 57"/>
                <a:gd name="T43" fmla="*/ 138 h 136"/>
                <a:gd name="T44" fmla="*/ 57 w 57"/>
                <a:gd name="T45" fmla="*/ 163 h 136"/>
                <a:gd name="T46" fmla="*/ 52 w 57"/>
                <a:gd name="T47" fmla="*/ 184 h 136"/>
                <a:gd name="T48" fmla="*/ 45 w 57"/>
                <a:gd name="T49" fmla="*/ 196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136"/>
                <a:gd name="T77" fmla="*/ 57 w 57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136">
                  <a:moveTo>
                    <a:pt x="40" y="132"/>
                  </a:moveTo>
                  <a:lnTo>
                    <a:pt x="38" y="134"/>
                  </a:lnTo>
                  <a:lnTo>
                    <a:pt x="34" y="136"/>
                  </a:lnTo>
                  <a:lnTo>
                    <a:pt x="32" y="136"/>
                  </a:lnTo>
                  <a:lnTo>
                    <a:pt x="30" y="136"/>
                  </a:lnTo>
                  <a:lnTo>
                    <a:pt x="20" y="130"/>
                  </a:lnTo>
                  <a:lnTo>
                    <a:pt x="10" y="116"/>
                  </a:lnTo>
                  <a:lnTo>
                    <a:pt x="2" y="95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6" y="26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8" y="6"/>
                  </a:lnTo>
                  <a:lnTo>
                    <a:pt x="48" y="20"/>
                  </a:lnTo>
                  <a:lnTo>
                    <a:pt x="55" y="42"/>
                  </a:lnTo>
                  <a:lnTo>
                    <a:pt x="57" y="71"/>
                  </a:lnTo>
                  <a:lnTo>
                    <a:pt x="55" y="93"/>
                  </a:lnTo>
                  <a:lnTo>
                    <a:pt x="51" y="110"/>
                  </a:lnTo>
                  <a:lnTo>
                    <a:pt x="46" y="124"/>
                  </a:lnTo>
                  <a:lnTo>
                    <a:pt x="40" y="1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Rectangle 11"/>
            <p:cNvSpPr>
              <a:spLocks noChangeArrowheads="1"/>
            </p:cNvSpPr>
            <p:nvPr/>
          </p:nvSpPr>
          <p:spPr bwMode="auto">
            <a:xfrm>
              <a:off x="694" y="253"/>
              <a:ext cx="2967" cy="33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Rectangle 12"/>
            <p:cNvSpPr>
              <a:spLocks noChangeArrowheads="1"/>
            </p:cNvSpPr>
            <p:nvPr/>
          </p:nvSpPr>
          <p:spPr bwMode="auto">
            <a:xfrm>
              <a:off x="153" y="763"/>
              <a:ext cx="170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Rectangle 13"/>
            <p:cNvSpPr>
              <a:spLocks noChangeArrowheads="1"/>
            </p:cNvSpPr>
            <p:nvPr/>
          </p:nvSpPr>
          <p:spPr bwMode="auto">
            <a:xfrm>
              <a:off x="3963" y="852"/>
              <a:ext cx="204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Rectangle 14"/>
            <p:cNvSpPr>
              <a:spLocks noChangeArrowheads="1"/>
            </p:cNvSpPr>
            <p:nvPr/>
          </p:nvSpPr>
          <p:spPr bwMode="auto">
            <a:xfrm>
              <a:off x="694" y="5129"/>
              <a:ext cx="2967" cy="33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Freeform 17"/>
            <p:cNvSpPr>
              <a:spLocks/>
            </p:cNvSpPr>
            <p:nvPr/>
          </p:nvSpPr>
          <p:spPr bwMode="auto">
            <a:xfrm>
              <a:off x="958" y="1582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Freeform 18"/>
            <p:cNvSpPr>
              <a:spLocks/>
            </p:cNvSpPr>
            <p:nvPr/>
          </p:nvSpPr>
          <p:spPr bwMode="auto">
            <a:xfrm>
              <a:off x="1827" y="1079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04" name="Freeform 19"/>
            <p:cNvSpPr>
              <a:spLocks/>
            </p:cNvSpPr>
            <p:nvPr/>
          </p:nvSpPr>
          <p:spPr bwMode="auto">
            <a:xfrm>
              <a:off x="3144" y="1169"/>
              <a:ext cx="258" cy="338"/>
            </a:xfrm>
            <a:custGeom>
              <a:avLst/>
              <a:gdLst>
                <a:gd name="T0" fmla="*/ 208 w 230"/>
                <a:gd name="T1" fmla="*/ 27 h 228"/>
                <a:gd name="T2" fmla="*/ 190 w 230"/>
                <a:gd name="T3" fmla="*/ 30 h 228"/>
                <a:gd name="T4" fmla="*/ 168 w 230"/>
                <a:gd name="T5" fmla="*/ 43 h 228"/>
                <a:gd name="T6" fmla="*/ 146 w 230"/>
                <a:gd name="T7" fmla="*/ 61 h 228"/>
                <a:gd name="T8" fmla="*/ 128 w 230"/>
                <a:gd name="T9" fmla="*/ 52 h 228"/>
                <a:gd name="T10" fmla="*/ 109 w 230"/>
                <a:gd name="T11" fmla="*/ 24 h 228"/>
                <a:gd name="T12" fmla="*/ 95 w 230"/>
                <a:gd name="T13" fmla="*/ 6 h 228"/>
                <a:gd name="T14" fmla="*/ 77 w 230"/>
                <a:gd name="T15" fmla="*/ 0 h 228"/>
                <a:gd name="T16" fmla="*/ 54 w 230"/>
                <a:gd name="T17" fmla="*/ 3 h 228"/>
                <a:gd name="T18" fmla="*/ 31 w 230"/>
                <a:gd name="T19" fmla="*/ 21 h 228"/>
                <a:gd name="T20" fmla="*/ 11 w 230"/>
                <a:gd name="T21" fmla="*/ 58 h 228"/>
                <a:gd name="T22" fmla="*/ 0 w 230"/>
                <a:gd name="T23" fmla="*/ 114 h 228"/>
                <a:gd name="T24" fmla="*/ 9 w 230"/>
                <a:gd name="T25" fmla="*/ 175 h 228"/>
                <a:gd name="T26" fmla="*/ 36 w 230"/>
                <a:gd name="T27" fmla="*/ 233 h 228"/>
                <a:gd name="T28" fmla="*/ 68 w 230"/>
                <a:gd name="T29" fmla="*/ 279 h 228"/>
                <a:gd name="T30" fmla="*/ 100 w 230"/>
                <a:gd name="T31" fmla="*/ 314 h 228"/>
                <a:gd name="T32" fmla="*/ 126 w 230"/>
                <a:gd name="T33" fmla="*/ 338 h 228"/>
                <a:gd name="T34" fmla="*/ 141 w 230"/>
                <a:gd name="T35" fmla="*/ 302 h 228"/>
                <a:gd name="T36" fmla="*/ 159 w 230"/>
                <a:gd name="T37" fmla="*/ 279 h 228"/>
                <a:gd name="T38" fmla="*/ 181 w 230"/>
                <a:gd name="T39" fmla="*/ 256 h 228"/>
                <a:gd name="T40" fmla="*/ 201 w 230"/>
                <a:gd name="T41" fmla="*/ 233 h 228"/>
                <a:gd name="T42" fmla="*/ 194 w 230"/>
                <a:gd name="T43" fmla="*/ 184 h 228"/>
                <a:gd name="T44" fmla="*/ 178 w 230"/>
                <a:gd name="T45" fmla="*/ 206 h 228"/>
                <a:gd name="T46" fmla="*/ 166 w 230"/>
                <a:gd name="T47" fmla="*/ 221 h 228"/>
                <a:gd name="T48" fmla="*/ 139 w 230"/>
                <a:gd name="T49" fmla="*/ 248 h 228"/>
                <a:gd name="T50" fmla="*/ 118 w 230"/>
                <a:gd name="T51" fmla="*/ 279 h 228"/>
                <a:gd name="T52" fmla="*/ 95 w 230"/>
                <a:gd name="T53" fmla="*/ 254 h 228"/>
                <a:gd name="T54" fmla="*/ 68 w 230"/>
                <a:gd name="T55" fmla="*/ 221 h 228"/>
                <a:gd name="T56" fmla="*/ 47 w 230"/>
                <a:gd name="T57" fmla="*/ 181 h 228"/>
                <a:gd name="T58" fmla="*/ 34 w 230"/>
                <a:gd name="T59" fmla="*/ 136 h 228"/>
                <a:gd name="T60" fmla="*/ 34 w 230"/>
                <a:gd name="T61" fmla="*/ 96 h 228"/>
                <a:gd name="T62" fmla="*/ 47 w 230"/>
                <a:gd name="T63" fmla="*/ 58 h 228"/>
                <a:gd name="T64" fmla="*/ 59 w 230"/>
                <a:gd name="T65" fmla="*/ 46 h 228"/>
                <a:gd name="T66" fmla="*/ 71 w 230"/>
                <a:gd name="T67" fmla="*/ 40 h 228"/>
                <a:gd name="T68" fmla="*/ 75 w 230"/>
                <a:gd name="T69" fmla="*/ 40 h 228"/>
                <a:gd name="T70" fmla="*/ 80 w 230"/>
                <a:gd name="T71" fmla="*/ 43 h 228"/>
                <a:gd name="T72" fmla="*/ 100 w 230"/>
                <a:gd name="T73" fmla="*/ 73 h 228"/>
                <a:gd name="T74" fmla="*/ 111 w 230"/>
                <a:gd name="T75" fmla="*/ 99 h 228"/>
                <a:gd name="T76" fmla="*/ 123 w 230"/>
                <a:gd name="T77" fmla="*/ 125 h 228"/>
                <a:gd name="T78" fmla="*/ 132 w 230"/>
                <a:gd name="T79" fmla="*/ 122 h 228"/>
                <a:gd name="T80" fmla="*/ 141 w 230"/>
                <a:gd name="T81" fmla="*/ 119 h 228"/>
                <a:gd name="T82" fmla="*/ 178 w 230"/>
                <a:gd name="T83" fmla="*/ 82 h 228"/>
                <a:gd name="T84" fmla="*/ 203 w 230"/>
                <a:gd name="T85" fmla="*/ 67 h 228"/>
                <a:gd name="T86" fmla="*/ 223 w 230"/>
                <a:gd name="T87" fmla="*/ 87 h 228"/>
                <a:gd name="T88" fmla="*/ 225 w 230"/>
                <a:gd name="T89" fmla="*/ 127 h 228"/>
                <a:gd name="T90" fmla="*/ 214 w 230"/>
                <a:gd name="T91" fmla="*/ 154 h 228"/>
                <a:gd name="T92" fmla="*/ 194 w 230"/>
                <a:gd name="T93" fmla="*/ 184 h 228"/>
                <a:gd name="T94" fmla="*/ 216 w 230"/>
                <a:gd name="T95" fmla="*/ 215 h 228"/>
                <a:gd name="T96" fmla="*/ 228 w 230"/>
                <a:gd name="T97" fmla="*/ 200 h 228"/>
                <a:gd name="T98" fmla="*/ 239 w 230"/>
                <a:gd name="T99" fmla="*/ 187 h 228"/>
                <a:gd name="T100" fmla="*/ 251 w 230"/>
                <a:gd name="T101" fmla="*/ 157 h 228"/>
                <a:gd name="T102" fmla="*/ 258 w 230"/>
                <a:gd name="T103" fmla="*/ 102 h 228"/>
                <a:gd name="T104" fmla="*/ 237 w 230"/>
                <a:gd name="T105" fmla="*/ 46 h 2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28"/>
                <a:gd name="T161" fmla="*/ 230 w 230"/>
                <a:gd name="T162" fmla="*/ 228 h 2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28">
                  <a:moveTo>
                    <a:pt x="193" y="20"/>
                  </a:moveTo>
                  <a:lnTo>
                    <a:pt x="185" y="18"/>
                  </a:lnTo>
                  <a:lnTo>
                    <a:pt x="177" y="18"/>
                  </a:lnTo>
                  <a:lnTo>
                    <a:pt x="169" y="20"/>
                  </a:lnTo>
                  <a:lnTo>
                    <a:pt x="159" y="24"/>
                  </a:lnTo>
                  <a:lnTo>
                    <a:pt x="150" y="29"/>
                  </a:lnTo>
                  <a:lnTo>
                    <a:pt x="140" y="35"/>
                  </a:lnTo>
                  <a:lnTo>
                    <a:pt x="130" y="41"/>
                  </a:lnTo>
                  <a:lnTo>
                    <a:pt x="120" y="49"/>
                  </a:lnTo>
                  <a:lnTo>
                    <a:pt x="114" y="35"/>
                  </a:lnTo>
                  <a:lnTo>
                    <a:pt x="106" y="25"/>
                  </a:lnTo>
                  <a:lnTo>
                    <a:pt x="97" y="16"/>
                  </a:lnTo>
                  <a:lnTo>
                    <a:pt x="91" y="10"/>
                  </a:lnTo>
                  <a:lnTo>
                    <a:pt x="85" y="4"/>
                  </a:lnTo>
                  <a:lnTo>
                    <a:pt x="77" y="2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48" y="2"/>
                  </a:lnTo>
                  <a:lnTo>
                    <a:pt x="38" y="8"/>
                  </a:lnTo>
                  <a:lnTo>
                    <a:pt x="28" y="14"/>
                  </a:lnTo>
                  <a:lnTo>
                    <a:pt x="20" y="22"/>
                  </a:lnTo>
                  <a:lnTo>
                    <a:pt x="10" y="39"/>
                  </a:lnTo>
                  <a:lnTo>
                    <a:pt x="2" y="59"/>
                  </a:lnTo>
                  <a:lnTo>
                    <a:pt x="0" y="77"/>
                  </a:lnTo>
                  <a:lnTo>
                    <a:pt x="2" y="96"/>
                  </a:lnTo>
                  <a:lnTo>
                    <a:pt x="8" y="118"/>
                  </a:lnTo>
                  <a:lnTo>
                    <a:pt x="20" y="139"/>
                  </a:lnTo>
                  <a:lnTo>
                    <a:pt x="32" y="157"/>
                  </a:lnTo>
                  <a:lnTo>
                    <a:pt x="46" y="175"/>
                  </a:lnTo>
                  <a:lnTo>
                    <a:pt x="61" y="188"/>
                  </a:lnTo>
                  <a:lnTo>
                    <a:pt x="77" y="202"/>
                  </a:lnTo>
                  <a:lnTo>
                    <a:pt x="89" y="212"/>
                  </a:lnTo>
                  <a:lnTo>
                    <a:pt x="101" y="220"/>
                  </a:lnTo>
                  <a:lnTo>
                    <a:pt x="112" y="228"/>
                  </a:lnTo>
                  <a:lnTo>
                    <a:pt x="120" y="214"/>
                  </a:lnTo>
                  <a:lnTo>
                    <a:pt x="126" y="204"/>
                  </a:lnTo>
                  <a:lnTo>
                    <a:pt x="134" y="196"/>
                  </a:lnTo>
                  <a:lnTo>
                    <a:pt x="142" y="188"/>
                  </a:lnTo>
                  <a:lnTo>
                    <a:pt x="152" y="181"/>
                  </a:lnTo>
                  <a:lnTo>
                    <a:pt x="161" y="173"/>
                  </a:lnTo>
                  <a:lnTo>
                    <a:pt x="171" y="165"/>
                  </a:lnTo>
                  <a:lnTo>
                    <a:pt x="179" y="157"/>
                  </a:lnTo>
                  <a:lnTo>
                    <a:pt x="189" y="149"/>
                  </a:lnTo>
                  <a:lnTo>
                    <a:pt x="173" y="124"/>
                  </a:lnTo>
                  <a:lnTo>
                    <a:pt x="165" y="131"/>
                  </a:lnTo>
                  <a:lnTo>
                    <a:pt x="159" y="139"/>
                  </a:lnTo>
                  <a:lnTo>
                    <a:pt x="154" y="145"/>
                  </a:lnTo>
                  <a:lnTo>
                    <a:pt x="148" y="149"/>
                  </a:lnTo>
                  <a:lnTo>
                    <a:pt x="136" y="159"/>
                  </a:lnTo>
                  <a:lnTo>
                    <a:pt x="124" y="167"/>
                  </a:lnTo>
                  <a:lnTo>
                    <a:pt x="114" y="177"/>
                  </a:lnTo>
                  <a:lnTo>
                    <a:pt x="105" y="188"/>
                  </a:lnTo>
                  <a:lnTo>
                    <a:pt x="95" y="181"/>
                  </a:lnTo>
                  <a:lnTo>
                    <a:pt x="85" y="171"/>
                  </a:lnTo>
                  <a:lnTo>
                    <a:pt x="73" y="161"/>
                  </a:lnTo>
                  <a:lnTo>
                    <a:pt x="61" y="149"/>
                  </a:lnTo>
                  <a:lnTo>
                    <a:pt x="51" y="135"/>
                  </a:lnTo>
                  <a:lnTo>
                    <a:pt x="42" y="122"/>
                  </a:lnTo>
                  <a:lnTo>
                    <a:pt x="34" y="108"/>
                  </a:lnTo>
                  <a:lnTo>
                    <a:pt x="30" y="92"/>
                  </a:lnTo>
                  <a:lnTo>
                    <a:pt x="28" y="78"/>
                  </a:lnTo>
                  <a:lnTo>
                    <a:pt x="30" y="65"/>
                  </a:lnTo>
                  <a:lnTo>
                    <a:pt x="34" y="53"/>
                  </a:lnTo>
                  <a:lnTo>
                    <a:pt x="42" y="39"/>
                  </a:lnTo>
                  <a:lnTo>
                    <a:pt x="48" y="35"/>
                  </a:lnTo>
                  <a:lnTo>
                    <a:pt x="53" y="31"/>
                  </a:lnTo>
                  <a:lnTo>
                    <a:pt x="57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9"/>
                  </a:lnTo>
                  <a:lnTo>
                    <a:pt x="81" y="39"/>
                  </a:lnTo>
                  <a:lnTo>
                    <a:pt x="89" y="49"/>
                  </a:lnTo>
                  <a:lnTo>
                    <a:pt x="95" y="59"/>
                  </a:lnTo>
                  <a:lnTo>
                    <a:pt x="99" y="67"/>
                  </a:lnTo>
                  <a:lnTo>
                    <a:pt x="83" y="78"/>
                  </a:lnTo>
                  <a:lnTo>
                    <a:pt x="110" y="84"/>
                  </a:lnTo>
                  <a:lnTo>
                    <a:pt x="112" y="84"/>
                  </a:lnTo>
                  <a:lnTo>
                    <a:pt x="118" y="82"/>
                  </a:lnTo>
                  <a:lnTo>
                    <a:pt x="122" y="82"/>
                  </a:lnTo>
                  <a:lnTo>
                    <a:pt x="126" y="80"/>
                  </a:lnTo>
                  <a:lnTo>
                    <a:pt x="144" y="67"/>
                  </a:lnTo>
                  <a:lnTo>
                    <a:pt x="159" y="55"/>
                  </a:lnTo>
                  <a:lnTo>
                    <a:pt x="173" y="47"/>
                  </a:lnTo>
                  <a:lnTo>
                    <a:pt x="181" y="45"/>
                  </a:lnTo>
                  <a:lnTo>
                    <a:pt x="189" y="49"/>
                  </a:lnTo>
                  <a:lnTo>
                    <a:pt x="199" y="59"/>
                  </a:lnTo>
                  <a:lnTo>
                    <a:pt x="203" y="71"/>
                  </a:lnTo>
                  <a:lnTo>
                    <a:pt x="201" y="86"/>
                  </a:lnTo>
                  <a:lnTo>
                    <a:pt x="197" y="94"/>
                  </a:lnTo>
                  <a:lnTo>
                    <a:pt x="191" y="104"/>
                  </a:lnTo>
                  <a:lnTo>
                    <a:pt x="183" y="114"/>
                  </a:lnTo>
                  <a:lnTo>
                    <a:pt x="173" y="124"/>
                  </a:lnTo>
                  <a:lnTo>
                    <a:pt x="189" y="149"/>
                  </a:lnTo>
                  <a:lnTo>
                    <a:pt x="193" y="145"/>
                  </a:lnTo>
                  <a:lnTo>
                    <a:pt x="199" y="141"/>
                  </a:lnTo>
                  <a:lnTo>
                    <a:pt x="203" y="135"/>
                  </a:lnTo>
                  <a:lnTo>
                    <a:pt x="207" y="131"/>
                  </a:lnTo>
                  <a:lnTo>
                    <a:pt x="213" y="126"/>
                  </a:lnTo>
                  <a:lnTo>
                    <a:pt x="218" y="116"/>
                  </a:lnTo>
                  <a:lnTo>
                    <a:pt x="224" y="106"/>
                  </a:lnTo>
                  <a:lnTo>
                    <a:pt x="228" y="94"/>
                  </a:lnTo>
                  <a:lnTo>
                    <a:pt x="230" y="69"/>
                  </a:lnTo>
                  <a:lnTo>
                    <a:pt x="224" y="47"/>
                  </a:lnTo>
                  <a:lnTo>
                    <a:pt x="211" y="31"/>
                  </a:lnTo>
                  <a:lnTo>
                    <a:pt x="19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Freeform 20"/>
            <p:cNvSpPr>
              <a:spLocks/>
            </p:cNvSpPr>
            <p:nvPr/>
          </p:nvSpPr>
          <p:spPr bwMode="auto">
            <a:xfrm>
              <a:off x="2519" y="982"/>
              <a:ext cx="301" cy="402"/>
            </a:xfrm>
            <a:custGeom>
              <a:avLst/>
              <a:gdLst>
                <a:gd name="T0" fmla="*/ 130 w 269"/>
                <a:gd name="T1" fmla="*/ 18 h 271"/>
                <a:gd name="T2" fmla="*/ 158 w 269"/>
                <a:gd name="T3" fmla="*/ 85 h 271"/>
                <a:gd name="T4" fmla="*/ 176 w 269"/>
                <a:gd name="T5" fmla="*/ 120 h 271"/>
                <a:gd name="T6" fmla="*/ 196 w 269"/>
                <a:gd name="T7" fmla="*/ 111 h 271"/>
                <a:gd name="T8" fmla="*/ 213 w 269"/>
                <a:gd name="T9" fmla="*/ 105 h 271"/>
                <a:gd name="T10" fmla="*/ 226 w 269"/>
                <a:gd name="T11" fmla="*/ 99 h 271"/>
                <a:gd name="T12" fmla="*/ 244 w 269"/>
                <a:gd name="T13" fmla="*/ 99 h 271"/>
                <a:gd name="T14" fmla="*/ 265 w 269"/>
                <a:gd name="T15" fmla="*/ 108 h 271"/>
                <a:gd name="T16" fmla="*/ 285 w 269"/>
                <a:gd name="T17" fmla="*/ 135 h 271"/>
                <a:gd name="T18" fmla="*/ 299 w 269"/>
                <a:gd name="T19" fmla="*/ 178 h 271"/>
                <a:gd name="T20" fmla="*/ 299 w 269"/>
                <a:gd name="T21" fmla="*/ 236 h 271"/>
                <a:gd name="T22" fmla="*/ 276 w 269"/>
                <a:gd name="T23" fmla="*/ 301 h 271"/>
                <a:gd name="T24" fmla="*/ 233 w 269"/>
                <a:gd name="T25" fmla="*/ 353 h 271"/>
                <a:gd name="T26" fmla="*/ 173 w 269"/>
                <a:gd name="T27" fmla="*/ 384 h 271"/>
                <a:gd name="T28" fmla="*/ 114 w 269"/>
                <a:gd name="T29" fmla="*/ 399 h 271"/>
                <a:gd name="T30" fmla="*/ 64 w 269"/>
                <a:gd name="T31" fmla="*/ 402 h 271"/>
                <a:gd name="T32" fmla="*/ 23 w 269"/>
                <a:gd name="T33" fmla="*/ 399 h 271"/>
                <a:gd name="T34" fmla="*/ 26 w 269"/>
                <a:gd name="T35" fmla="*/ 329 h 271"/>
                <a:gd name="T36" fmla="*/ 13 w 269"/>
                <a:gd name="T37" fmla="*/ 242 h 271"/>
                <a:gd name="T38" fmla="*/ 44 w 269"/>
                <a:gd name="T39" fmla="*/ 178 h 271"/>
                <a:gd name="T40" fmla="*/ 48 w 269"/>
                <a:gd name="T41" fmla="*/ 217 h 271"/>
                <a:gd name="T42" fmla="*/ 53 w 269"/>
                <a:gd name="T43" fmla="*/ 245 h 271"/>
                <a:gd name="T44" fmla="*/ 64 w 269"/>
                <a:gd name="T45" fmla="*/ 295 h 271"/>
                <a:gd name="T46" fmla="*/ 68 w 269"/>
                <a:gd name="T47" fmla="*/ 350 h 271"/>
                <a:gd name="T48" fmla="*/ 105 w 269"/>
                <a:gd name="T49" fmla="*/ 347 h 271"/>
                <a:gd name="T50" fmla="*/ 149 w 269"/>
                <a:gd name="T51" fmla="*/ 341 h 271"/>
                <a:gd name="T52" fmla="*/ 194 w 269"/>
                <a:gd name="T53" fmla="*/ 320 h 271"/>
                <a:gd name="T54" fmla="*/ 231 w 269"/>
                <a:gd name="T55" fmla="*/ 289 h 271"/>
                <a:gd name="T56" fmla="*/ 253 w 269"/>
                <a:gd name="T57" fmla="*/ 248 h 271"/>
                <a:gd name="T58" fmla="*/ 261 w 269"/>
                <a:gd name="T59" fmla="*/ 199 h 271"/>
                <a:gd name="T60" fmla="*/ 257 w 269"/>
                <a:gd name="T61" fmla="*/ 175 h 271"/>
                <a:gd name="T62" fmla="*/ 248 w 269"/>
                <a:gd name="T63" fmla="*/ 157 h 271"/>
                <a:gd name="T64" fmla="*/ 244 w 269"/>
                <a:gd name="T65" fmla="*/ 151 h 271"/>
                <a:gd name="T66" fmla="*/ 237 w 269"/>
                <a:gd name="T67" fmla="*/ 151 h 271"/>
                <a:gd name="T68" fmla="*/ 204 w 269"/>
                <a:gd name="T69" fmla="*/ 160 h 271"/>
                <a:gd name="T70" fmla="*/ 178 w 269"/>
                <a:gd name="T71" fmla="*/ 175 h 271"/>
                <a:gd name="T72" fmla="*/ 147 w 269"/>
                <a:gd name="T73" fmla="*/ 190 h 271"/>
                <a:gd name="T74" fmla="*/ 140 w 269"/>
                <a:gd name="T75" fmla="*/ 181 h 271"/>
                <a:gd name="T76" fmla="*/ 134 w 269"/>
                <a:gd name="T77" fmla="*/ 166 h 271"/>
                <a:gd name="T78" fmla="*/ 119 w 269"/>
                <a:gd name="T79" fmla="*/ 93 h 271"/>
                <a:gd name="T80" fmla="*/ 101 w 269"/>
                <a:gd name="T81" fmla="*/ 53 h 271"/>
                <a:gd name="T82" fmla="*/ 70 w 269"/>
                <a:gd name="T83" fmla="*/ 53 h 271"/>
                <a:gd name="T84" fmla="*/ 44 w 269"/>
                <a:gd name="T85" fmla="*/ 90 h 271"/>
                <a:gd name="T86" fmla="*/ 41 w 269"/>
                <a:gd name="T87" fmla="*/ 129 h 271"/>
                <a:gd name="T88" fmla="*/ 44 w 269"/>
                <a:gd name="T89" fmla="*/ 178 h 271"/>
                <a:gd name="T90" fmla="*/ 2 w 269"/>
                <a:gd name="T91" fmla="*/ 190 h 271"/>
                <a:gd name="T92" fmla="*/ 2 w 269"/>
                <a:gd name="T93" fmla="*/ 163 h 271"/>
                <a:gd name="T94" fmla="*/ 0 w 269"/>
                <a:gd name="T95" fmla="*/ 138 h 271"/>
                <a:gd name="T96" fmla="*/ 2 w 269"/>
                <a:gd name="T97" fmla="*/ 96 h 271"/>
                <a:gd name="T98" fmla="*/ 16 w 269"/>
                <a:gd name="T99" fmla="*/ 50 h 271"/>
                <a:gd name="T100" fmla="*/ 37 w 269"/>
                <a:gd name="T101" fmla="*/ 18 h 271"/>
                <a:gd name="T102" fmla="*/ 66 w 269"/>
                <a:gd name="T103" fmla="*/ 3 h 271"/>
                <a:gd name="T104" fmla="*/ 96 w 269"/>
                <a:gd name="T105" fmla="*/ 0 h 2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9"/>
                <a:gd name="T160" fmla="*/ 0 h 271"/>
                <a:gd name="T161" fmla="*/ 269 w 269"/>
                <a:gd name="T162" fmla="*/ 271 h 2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9" h="271">
                  <a:moveTo>
                    <a:pt x="98" y="2"/>
                  </a:moveTo>
                  <a:lnTo>
                    <a:pt x="116" y="12"/>
                  </a:lnTo>
                  <a:lnTo>
                    <a:pt x="129" y="32"/>
                  </a:lnTo>
                  <a:lnTo>
                    <a:pt x="141" y="57"/>
                  </a:lnTo>
                  <a:lnTo>
                    <a:pt x="149" y="85"/>
                  </a:lnTo>
                  <a:lnTo>
                    <a:pt x="157" y="81"/>
                  </a:lnTo>
                  <a:lnTo>
                    <a:pt x="165" y="79"/>
                  </a:lnTo>
                  <a:lnTo>
                    <a:pt x="175" y="75"/>
                  </a:lnTo>
                  <a:lnTo>
                    <a:pt x="182" y="73"/>
                  </a:lnTo>
                  <a:lnTo>
                    <a:pt x="190" y="71"/>
                  </a:lnTo>
                  <a:lnTo>
                    <a:pt x="196" y="69"/>
                  </a:lnTo>
                  <a:lnTo>
                    <a:pt x="202" y="67"/>
                  </a:lnTo>
                  <a:lnTo>
                    <a:pt x="208" y="67"/>
                  </a:lnTo>
                  <a:lnTo>
                    <a:pt x="218" y="67"/>
                  </a:lnTo>
                  <a:lnTo>
                    <a:pt x="228" y="69"/>
                  </a:lnTo>
                  <a:lnTo>
                    <a:pt x="237" y="73"/>
                  </a:lnTo>
                  <a:lnTo>
                    <a:pt x="245" y="79"/>
                  </a:lnTo>
                  <a:lnTo>
                    <a:pt x="255" y="91"/>
                  </a:lnTo>
                  <a:lnTo>
                    <a:pt x="263" y="106"/>
                  </a:lnTo>
                  <a:lnTo>
                    <a:pt x="267" y="120"/>
                  </a:lnTo>
                  <a:lnTo>
                    <a:pt x="269" y="134"/>
                  </a:lnTo>
                  <a:lnTo>
                    <a:pt x="267" y="159"/>
                  </a:lnTo>
                  <a:lnTo>
                    <a:pt x="259" y="183"/>
                  </a:lnTo>
                  <a:lnTo>
                    <a:pt x="247" y="203"/>
                  </a:lnTo>
                  <a:lnTo>
                    <a:pt x="230" y="222"/>
                  </a:lnTo>
                  <a:lnTo>
                    <a:pt x="208" y="238"/>
                  </a:lnTo>
                  <a:lnTo>
                    <a:pt x="182" y="252"/>
                  </a:lnTo>
                  <a:lnTo>
                    <a:pt x="155" y="259"/>
                  </a:lnTo>
                  <a:lnTo>
                    <a:pt x="129" y="265"/>
                  </a:lnTo>
                  <a:lnTo>
                    <a:pt x="102" y="269"/>
                  </a:lnTo>
                  <a:lnTo>
                    <a:pt x="78" y="271"/>
                  </a:lnTo>
                  <a:lnTo>
                    <a:pt x="57" y="271"/>
                  </a:lnTo>
                  <a:lnTo>
                    <a:pt x="41" y="271"/>
                  </a:lnTo>
                  <a:lnTo>
                    <a:pt x="21" y="269"/>
                  </a:lnTo>
                  <a:lnTo>
                    <a:pt x="23" y="250"/>
                  </a:lnTo>
                  <a:lnTo>
                    <a:pt x="23" y="222"/>
                  </a:lnTo>
                  <a:lnTo>
                    <a:pt x="19" y="193"/>
                  </a:lnTo>
                  <a:lnTo>
                    <a:pt x="12" y="163"/>
                  </a:lnTo>
                  <a:lnTo>
                    <a:pt x="4" y="134"/>
                  </a:lnTo>
                  <a:lnTo>
                    <a:pt x="39" y="120"/>
                  </a:lnTo>
                  <a:lnTo>
                    <a:pt x="41" y="134"/>
                  </a:lnTo>
                  <a:lnTo>
                    <a:pt x="43" y="146"/>
                  </a:lnTo>
                  <a:lnTo>
                    <a:pt x="45" y="157"/>
                  </a:lnTo>
                  <a:lnTo>
                    <a:pt x="47" y="165"/>
                  </a:lnTo>
                  <a:lnTo>
                    <a:pt x="53" y="181"/>
                  </a:lnTo>
                  <a:lnTo>
                    <a:pt x="57" y="199"/>
                  </a:lnTo>
                  <a:lnTo>
                    <a:pt x="59" y="216"/>
                  </a:lnTo>
                  <a:lnTo>
                    <a:pt x="61" y="236"/>
                  </a:lnTo>
                  <a:lnTo>
                    <a:pt x="76" y="236"/>
                  </a:lnTo>
                  <a:lnTo>
                    <a:pt x="94" y="234"/>
                  </a:lnTo>
                  <a:lnTo>
                    <a:pt x="112" y="232"/>
                  </a:lnTo>
                  <a:lnTo>
                    <a:pt x="133" y="230"/>
                  </a:lnTo>
                  <a:lnTo>
                    <a:pt x="153" y="224"/>
                  </a:lnTo>
                  <a:lnTo>
                    <a:pt x="173" y="216"/>
                  </a:lnTo>
                  <a:lnTo>
                    <a:pt x="190" y="206"/>
                  </a:lnTo>
                  <a:lnTo>
                    <a:pt x="206" y="195"/>
                  </a:lnTo>
                  <a:lnTo>
                    <a:pt x="218" y="183"/>
                  </a:lnTo>
                  <a:lnTo>
                    <a:pt x="226" y="167"/>
                  </a:lnTo>
                  <a:lnTo>
                    <a:pt x="232" y="151"/>
                  </a:lnTo>
                  <a:lnTo>
                    <a:pt x="233" y="134"/>
                  </a:lnTo>
                  <a:lnTo>
                    <a:pt x="232" y="126"/>
                  </a:lnTo>
                  <a:lnTo>
                    <a:pt x="230" y="118"/>
                  </a:lnTo>
                  <a:lnTo>
                    <a:pt x="226" y="112"/>
                  </a:lnTo>
                  <a:lnTo>
                    <a:pt x="222" y="106"/>
                  </a:lnTo>
                  <a:lnTo>
                    <a:pt x="220" y="104"/>
                  </a:lnTo>
                  <a:lnTo>
                    <a:pt x="218" y="102"/>
                  </a:lnTo>
                  <a:lnTo>
                    <a:pt x="214" y="102"/>
                  </a:lnTo>
                  <a:lnTo>
                    <a:pt x="212" y="102"/>
                  </a:lnTo>
                  <a:lnTo>
                    <a:pt x="196" y="104"/>
                  </a:lnTo>
                  <a:lnTo>
                    <a:pt x="182" y="108"/>
                  </a:lnTo>
                  <a:lnTo>
                    <a:pt x="169" y="114"/>
                  </a:lnTo>
                  <a:lnTo>
                    <a:pt x="159" y="118"/>
                  </a:lnTo>
                  <a:lnTo>
                    <a:pt x="163" y="144"/>
                  </a:lnTo>
                  <a:lnTo>
                    <a:pt x="131" y="128"/>
                  </a:lnTo>
                  <a:lnTo>
                    <a:pt x="129" y="126"/>
                  </a:lnTo>
                  <a:lnTo>
                    <a:pt x="125" y="122"/>
                  </a:lnTo>
                  <a:lnTo>
                    <a:pt x="122" y="116"/>
                  </a:lnTo>
                  <a:lnTo>
                    <a:pt x="120" y="112"/>
                  </a:lnTo>
                  <a:lnTo>
                    <a:pt x="114" y="87"/>
                  </a:lnTo>
                  <a:lnTo>
                    <a:pt x="106" y="63"/>
                  </a:lnTo>
                  <a:lnTo>
                    <a:pt x="96" y="46"/>
                  </a:lnTo>
                  <a:lnTo>
                    <a:pt x="90" y="36"/>
                  </a:lnTo>
                  <a:lnTo>
                    <a:pt x="78" y="34"/>
                  </a:lnTo>
                  <a:lnTo>
                    <a:pt x="63" y="36"/>
                  </a:lnTo>
                  <a:lnTo>
                    <a:pt x="49" y="44"/>
                  </a:lnTo>
                  <a:lnTo>
                    <a:pt x="39" y="61"/>
                  </a:lnTo>
                  <a:lnTo>
                    <a:pt x="37" y="73"/>
                  </a:lnTo>
                  <a:lnTo>
                    <a:pt x="37" y="87"/>
                  </a:lnTo>
                  <a:lnTo>
                    <a:pt x="37" y="104"/>
                  </a:lnTo>
                  <a:lnTo>
                    <a:pt x="39" y="120"/>
                  </a:lnTo>
                  <a:lnTo>
                    <a:pt x="4" y="134"/>
                  </a:lnTo>
                  <a:lnTo>
                    <a:pt x="2" y="128"/>
                  </a:lnTo>
                  <a:lnTo>
                    <a:pt x="2" y="118"/>
                  </a:lnTo>
                  <a:lnTo>
                    <a:pt x="2" y="110"/>
                  </a:lnTo>
                  <a:lnTo>
                    <a:pt x="2" y="102"/>
                  </a:lnTo>
                  <a:lnTo>
                    <a:pt x="0" y="93"/>
                  </a:lnTo>
                  <a:lnTo>
                    <a:pt x="0" y="79"/>
                  </a:lnTo>
                  <a:lnTo>
                    <a:pt x="2" y="65"/>
                  </a:lnTo>
                  <a:lnTo>
                    <a:pt x="6" y="49"/>
                  </a:lnTo>
                  <a:lnTo>
                    <a:pt x="14" y="34"/>
                  </a:lnTo>
                  <a:lnTo>
                    <a:pt x="21" y="22"/>
                  </a:lnTo>
                  <a:lnTo>
                    <a:pt x="33" y="12"/>
                  </a:lnTo>
                  <a:lnTo>
                    <a:pt x="47" y="4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86" y="0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Freeform 23"/>
            <p:cNvSpPr>
              <a:spLocks/>
            </p:cNvSpPr>
            <p:nvPr/>
          </p:nvSpPr>
          <p:spPr bwMode="auto">
            <a:xfrm>
              <a:off x="1188" y="3516"/>
              <a:ext cx="4" cy="3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0 h 2"/>
                <a:gd name="T4" fmla="*/ 2 w 4"/>
                <a:gd name="T5" fmla="*/ 0 h 2"/>
                <a:gd name="T6" fmla="*/ 2 w 4"/>
                <a:gd name="T7" fmla="*/ 0 h 2"/>
                <a:gd name="T8" fmla="*/ 4 w 4"/>
                <a:gd name="T9" fmla="*/ 0 h 2"/>
                <a:gd name="T10" fmla="*/ 2 w 4"/>
                <a:gd name="T11" fmla="*/ 3 h 2"/>
                <a:gd name="T12" fmla="*/ 0 w 4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2"/>
                <a:gd name="T23" fmla="*/ 4 w 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Freeform 24"/>
            <p:cNvSpPr>
              <a:spLocks/>
            </p:cNvSpPr>
            <p:nvPr/>
          </p:nvSpPr>
          <p:spPr bwMode="auto">
            <a:xfrm>
              <a:off x="2560" y="2588"/>
              <a:ext cx="36" cy="49"/>
            </a:xfrm>
            <a:custGeom>
              <a:avLst/>
              <a:gdLst>
                <a:gd name="T0" fmla="*/ 36 w 32"/>
                <a:gd name="T1" fmla="*/ 22 h 33"/>
                <a:gd name="T2" fmla="*/ 34 w 32"/>
                <a:gd name="T3" fmla="*/ 34 h 33"/>
                <a:gd name="T4" fmla="*/ 31 w 32"/>
                <a:gd name="T5" fmla="*/ 40 h 33"/>
                <a:gd name="T6" fmla="*/ 25 w 32"/>
                <a:gd name="T7" fmla="*/ 46 h 33"/>
                <a:gd name="T8" fmla="*/ 18 w 32"/>
                <a:gd name="T9" fmla="*/ 49 h 33"/>
                <a:gd name="T10" fmla="*/ 11 w 32"/>
                <a:gd name="T11" fmla="*/ 46 h 33"/>
                <a:gd name="T12" fmla="*/ 5 w 32"/>
                <a:gd name="T13" fmla="*/ 40 h 33"/>
                <a:gd name="T14" fmla="*/ 2 w 32"/>
                <a:gd name="T15" fmla="*/ 34 h 33"/>
                <a:gd name="T16" fmla="*/ 0 w 32"/>
                <a:gd name="T17" fmla="*/ 22 h 33"/>
                <a:gd name="T18" fmla="*/ 2 w 32"/>
                <a:gd name="T19" fmla="*/ 15 h 33"/>
                <a:gd name="T20" fmla="*/ 5 w 32"/>
                <a:gd name="T21" fmla="*/ 6 h 33"/>
                <a:gd name="T22" fmla="*/ 11 w 32"/>
                <a:gd name="T23" fmla="*/ 3 h 33"/>
                <a:gd name="T24" fmla="*/ 18 w 32"/>
                <a:gd name="T25" fmla="*/ 0 h 33"/>
                <a:gd name="T26" fmla="*/ 25 w 32"/>
                <a:gd name="T27" fmla="*/ 3 h 33"/>
                <a:gd name="T28" fmla="*/ 31 w 32"/>
                <a:gd name="T29" fmla="*/ 6 h 33"/>
                <a:gd name="T30" fmla="*/ 34 w 32"/>
                <a:gd name="T31" fmla="*/ 15 h 33"/>
                <a:gd name="T32" fmla="*/ 36 w 32"/>
                <a:gd name="T33" fmla="*/ 2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3"/>
                <a:gd name="T53" fmla="*/ 32 w 3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3">
                  <a:moveTo>
                    <a:pt x="32" y="15"/>
                  </a:moveTo>
                  <a:lnTo>
                    <a:pt x="30" y="23"/>
                  </a:lnTo>
                  <a:lnTo>
                    <a:pt x="28" y="27"/>
                  </a:lnTo>
                  <a:lnTo>
                    <a:pt x="22" y="31"/>
                  </a:lnTo>
                  <a:lnTo>
                    <a:pt x="16" y="33"/>
                  </a:lnTo>
                  <a:lnTo>
                    <a:pt x="10" y="31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Freeform 25"/>
            <p:cNvSpPr>
              <a:spLocks/>
            </p:cNvSpPr>
            <p:nvPr/>
          </p:nvSpPr>
          <p:spPr bwMode="auto">
            <a:xfrm>
              <a:off x="2859" y="2948"/>
              <a:ext cx="36" cy="48"/>
            </a:xfrm>
            <a:custGeom>
              <a:avLst/>
              <a:gdLst>
                <a:gd name="T0" fmla="*/ 2 w 32"/>
                <a:gd name="T1" fmla="*/ 15 h 32"/>
                <a:gd name="T2" fmla="*/ 5 w 32"/>
                <a:gd name="T3" fmla="*/ 6 h 32"/>
                <a:gd name="T4" fmla="*/ 11 w 32"/>
                <a:gd name="T5" fmla="*/ 3 h 32"/>
                <a:gd name="T6" fmla="*/ 18 w 32"/>
                <a:gd name="T7" fmla="*/ 0 h 32"/>
                <a:gd name="T8" fmla="*/ 25 w 32"/>
                <a:gd name="T9" fmla="*/ 3 h 32"/>
                <a:gd name="T10" fmla="*/ 31 w 32"/>
                <a:gd name="T11" fmla="*/ 9 h 32"/>
                <a:gd name="T12" fmla="*/ 34 w 32"/>
                <a:gd name="T13" fmla="*/ 15 h 32"/>
                <a:gd name="T14" fmla="*/ 36 w 32"/>
                <a:gd name="T15" fmla="*/ 24 h 32"/>
                <a:gd name="T16" fmla="*/ 34 w 32"/>
                <a:gd name="T17" fmla="*/ 33 h 32"/>
                <a:gd name="T18" fmla="*/ 31 w 32"/>
                <a:gd name="T19" fmla="*/ 42 h 32"/>
                <a:gd name="T20" fmla="*/ 25 w 32"/>
                <a:gd name="T21" fmla="*/ 45 h 32"/>
                <a:gd name="T22" fmla="*/ 18 w 32"/>
                <a:gd name="T23" fmla="*/ 48 h 32"/>
                <a:gd name="T24" fmla="*/ 11 w 32"/>
                <a:gd name="T25" fmla="*/ 48 h 32"/>
                <a:gd name="T26" fmla="*/ 5 w 32"/>
                <a:gd name="T27" fmla="*/ 42 h 32"/>
                <a:gd name="T28" fmla="*/ 2 w 32"/>
                <a:gd name="T29" fmla="*/ 33 h 32"/>
                <a:gd name="T30" fmla="*/ 0 w 32"/>
                <a:gd name="T31" fmla="*/ 24 h 32"/>
                <a:gd name="T32" fmla="*/ 2 w 32"/>
                <a:gd name="T33" fmla="*/ 15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2" y="10"/>
                  </a:move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2" y="30"/>
                  </a:lnTo>
                  <a:lnTo>
                    <a:pt x="16" y="32"/>
                  </a:lnTo>
                  <a:lnTo>
                    <a:pt x="10" y="32"/>
                  </a:lnTo>
                  <a:lnTo>
                    <a:pt x="4" y="28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Freeform 26"/>
            <p:cNvSpPr>
              <a:spLocks/>
            </p:cNvSpPr>
            <p:nvPr/>
          </p:nvSpPr>
          <p:spPr bwMode="auto">
            <a:xfrm>
              <a:off x="992" y="1018"/>
              <a:ext cx="62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4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4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Freeform 27"/>
            <p:cNvSpPr>
              <a:spLocks/>
            </p:cNvSpPr>
            <p:nvPr/>
          </p:nvSpPr>
          <p:spPr bwMode="auto">
            <a:xfrm>
              <a:off x="924" y="1450"/>
              <a:ext cx="59" cy="82"/>
            </a:xfrm>
            <a:custGeom>
              <a:avLst/>
              <a:gdLst>
                <a:gd name="T0" fmla="*/ 0 w 53"/>
                <a:gd name="T1" fmla="*/ 42 h 55"/>
                <a:gd name="T2" fmla="*/ 2 w 53"/>
                <a:gd name="T3" fmla="*/ 60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60 h 55"/>
                <a:gd name="T16" fmla="*/ 59 w 53"/>
                <a:gd name="T17" fmla="*/ 42 h 55"/>
                <a:gd name="T18" fmla="*/ 57 w 53"/>
                <a:gd name="T19" fmla="*/ 27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7 h 55"/>
                <a:gd name="T32" fmla="*/ 0 w 53"/>
                <a:gd name="T33" fmla="*/ 42 h 55"/>
                <a:gd name="T34" fmla="*/ 0 w 53"/>
                <a:gd name="T35" fmla="*/ 42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40"/>
                  </a:lnTo>
                  <a:lnTo>
                    <a:pt x="53" y="28"/>
                  </a:lnTo>
                  <a:lnTo>
                    <a:pt x="51" y="18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Freeform 28"/>
            <p:cNvSpPr>
              <a:spLocks/>
            </p:cNvSpPr>
            <p:nvPr/>
          </p:nvSpPr>
          <p:spPr bwMode="auto">
            <a:xfrm>
              <a:off x="924" y="2117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Freeform 29"/>
            <p:cNvSpPr>
              <a:spLocks/>
            </p:cNvSpPr>
            <p:nvPr/>
          </p:nvSpPr>
          <p:spPr bwMode="auto">
            <a:xfrm>
              <a:off x="3360" y="417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Freeform 30"/>
            <p:cNvSpPr>
              <a:spLocks/>
            </p:cNvSpPr>
            <p:nvPr/>
          </p:nvSpPr>
          <p:spPr bwMode="auto">
            <a:xfrm>
              <a:off x="3081" y="1704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20 w 55"/>
                <a:gd name="T7" fmla="*/ 78 h 55"/>
                <a:gd name="T8" fmla="*/ 31 w 55"/>
                <a:gd name="T9" fmla="*/ 81 h 55"/>
                <a:gd name="T10" fmla="*/ 44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1 w 55"/>
                <a:gd name="T17" fmla="*/ 41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1 w 55"/>
                <a:gd name="T25" fmla="*/ 0 h 55"/>
                <a:gd name="T26" fmla="*/ 20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8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4" y="39"/>
                  </a:lnTo>
                  <a:lnTo>
                    <a:pt x="55" y="28"/>
                  </a:lnTo>
                  <a:lnTo>
                    <a:pt x="54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Freeform 31"/>
            <p:cNvSpPr>
              <a:spLocks/>
            </p:cNvSpPr>
            <p:nvPr/>
          </p:nvSpPr>
          <p:spPr bwMode="auto">
            <a:xfrm>
              <a:off x="3411" y="93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29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4 h 55"/>
                <a:gd name="T20" fmla="*/ 50 w 53"/>
                <a:gd name="T21" fmla="*/ 12 h 55"/>
                <a:gd name="T22" fmla="*/ 41 w 53"/>
                <a:gd name="T23" fmla="*/ 3 h 55"/>
                <a:gd name="T24" fmla="*/ 29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4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6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Freeform 32"/>
            <p:cNvSpPr>
              <a:spLocks/>
            </p:cNvSpPr>
            <p:nvPr/>
          </p:nvSpPr>
          <p:spPr bwMode="auto">
            <a:xfrm>
              <a:off x="3463" y="2329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7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Freeform 33"/>
            <p:cNvSpPr>
              <a:spLocks/>
            </p:cNvSpPr>
            <p:nvPr/>
          </p:nvSpPr>
          <p:spPr bwMode="auto">
            <a:xfrm>
              <a:off x="894" y="254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9 h 55"/>
                <a:gd name="T4" fmla="*/ 9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1 w 55"/>
                <a:gd name="T11" fmla="*/ 78 h 55"/>
                <a:gd name="T12" fmla="*/ 52 w 55"/>
                <a:gd name="T13" fmla="*/ 69 h 55"/>
                <a:gd name="T14" fmla="*/ 59 w 55"/>
                <a:gd name="T15" fmla="*/ 59 h 55"/>
                <a:gd name="T16" fmla="*/ 61 w 55"/>
                <a:gd name="T17" fmla="*/ 41 h 55"/>
                <a:gd name="T18" fmla="*/ 59 w 55"/>
                <a:gd name="T19" fmla="*/ 27 h 55"/>
                <a:gd name="T20" fmla="*/ 52 w 55"/>
                <a:gd name="T21" fmla="*/ 12 h 55"/>
                <a:gd name="T22" fmla="*/ 41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40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Freeform 34"/>
            <p:cNvSpPr>
              <a:spLocks/>
            </p:cNvSpPr>
            <p:nvPr/>
          </p:nvSpPr>
          <p:spPr bwMode="auto">
            <a:xfrm>
              <a:off x="2227" y="1332"/>
              <a:ext cx="62" cy="78"/>
            </a:xfrm>
            <a:custGeom>
              <a:avLst/>
              <a:gdLst>
                <a:gd name="T0" fmla="*/ 0 w 55"/>
                <a:gd name="T1" fmla="*/ 37 h 53"/>
                <a:gd name="T2" fmla="*/ 2 w 55"/>
                <a:gd name="T3" fmla="*/ 54 h 53"/>
                <a:gd name="T4" fmla="*/ 8 w 55"/>
                <a:gd name="T5" fmla="*/ 66 h 53"/>
                <a:gd name="T6" fmla="*/ 19 w 55"/>
                <a:gd name="T7" fmla="*/ 75 h 53"/>
                <a:gd name="T8" fmla="*/ 30 w 55"/>
                <a:gd name="T9" fmla="*/ 78 h 53"/>
                <a:gd name="T10" fmla="*/ 44 w 55"/>
                <a:gd name="T11" fmla="*/ 75 h 53"/>
                <a:gd name="T12" fmla="*/ 53 w 55"/>
                <a:gd name="T13" fmla="*/ 66 h 53"/>
                <a:gd name="T14" fmla="*/ 60 w 55"/>
                <a:gd name="T15" fmla="*/ 54 h 53"/>
                <a:gd name="T16" fmla="*/ 62 w 55"/>
                <a:gd name="T17" fmla="*/ 37 h 53"/>
                <a:gd name="T18" fmla="*/ 60 w 55"/>
                <a:gd name="T19" fmla="*/ 24 h 53"/>
                <a:gd name="T20" fmla="*/ 53 w 55"/>
                <a:gd name="T21" fmla="*/ 12 h 53"/>
                <a:gd name="T22" fmla="*/ 44 w 55"/>
                <a:gd name="T23" fmla="*/ 3 h 53"/>
                <a:gd name="T24" fmla="*/ 30 w 55"/>
                <a:gd name="T25" fmla="*/ 0 h 53"/>
                <a:gd name="T26" fmla="*/ 19 w 55"/>
                <a:gd name="T27" fmla="*/ 3 h 53"/>
                <a:gd name="T28" fmla="*/ 8 w 55"/>
                <a:gd name="T29" fmla="*/ 12 h 53"/>
                <a:gd name="T30" fmla="*/ 2 w 55"/>
                <a:gd name="T31" fmla="*/ 24 h 53"/>
                <a:gd name="T32" fmla="*/ 0 w 55"/>
                <a:gd name="T33" fmla="*/ 37 h 53"/>
                <a:gd name="T34" fmla="*/ 0 w 55"/>
                <a:gd name="T35" fmla="*/ 37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5"/>
                  </a:moveTo>
                  <a:lnTo>
                    <a:pt x="2" y="37"/>
                  </a:lnTo>
                  <a:lnTo>
                    <a:pt x="7" y="45"/>
                  </a:lnTo>
                  <a:lnTo>
                    <a:pt x="17" y="51"/>
                  </a:lnTo>
                  <a:lnTo>
                    <a:pt x="27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5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Freeform 35"/>
            <p:cNvSpPr>
              <a:spLocks/>
            </p:cNvSpPr>
            <p:nvPr/>
          </p:nvSpPr>
          <p:spPr bwMode="auto">
            <a:xfrm>
              <a:off x="2877" y="142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5 h 55"/>
                <a:gd name="T4" fmla="*/ 9 w 53"/>
                <a:gd name="T5" fmla="*/ 70 h 55"/>
                <a:gd name="T6" fmla="*/ 18 w 53"/>
                <a:gd name="T7" fmla="*/ 79 h 55"/>
                <a:gd name="T8" fmla="*/ 28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5 h 55"/>
                <a:gd name="T16" fmla="*/ 59 w 53"/>
                <a:gd name="T17" fmla="*/ 40 h 55"/>
                <a:gd name="T18" fmla="*/ 57 w 53"/>
                <a:gd name="T19" fmla="*/ 22 h 55"/>
                <a:gd name="T20" fmla="*/ 50 w 53"/>
                <a:gd name="T21" fmla="*/ 12 h 55"/>
                <a:gd name="T22" fmla="*/ 41 w 53"/>
                <a:gd name="T23" fmla="*/ 3 h 55"/>
                <a:gd name="T24" fmla="*/ 28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2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5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7"/>
                  </a:lnTo>
                  <a:lnTo>
                    <a:pt x="53" y="27"/>
                  </a:lnTo>
                  <a:lnTo>
                    <a:pt x="51" y="15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Freeform 36"/>
            <p:cNvSpPr>
              <a:spLocks/>
            </p:cNvSpPr>
            <p:nvPr/>
          </p:nvSpPr>
          <p:spPr bwMode="auto">
            <a:xfrm>
              <a:off x="2982" y="936"/>
              <a:ext cx="62" cy="82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8 h 55"/>
                <a:gd name="T4" fmla="*/ 9 w 55"/>
                <a:gd name="T5" fmla="*/ 70 h 55"/>
                <a:gd name="T6" fmla="*/ 18 w 55"/>
                <a:gd name="T7" fmla="*/ 79 h 55"/>
                <a:gd name="T8" fmla="*/ 32 w 55"/>
                <a:gd name="T9" fmla="*/ 82 h 55"/>
                <a:gd name="T10" fmla="*/ 44 w 55"/>
                <a:gd name="T11" fmla="*/ 79 h 55"/>
                <a:gd name="T12" fmla="*/ 53 w 55"/>
                <a:gd name="T13" fmla="*/ 70 h 55"/>
                <a:gd name="T14" fmla="*/ 60 w 55"/>
                <a:gd name="T15" fmla="*/ 58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Freeform 37"/>
            <p:cNvSpPr>
              <a:spLocks/>
            </p:cNvSpPr>
            <p:nvPr/>
          </p:nvSpPr>
          <p:spPr bwMode="auto">
            <a:xfrm>
              <a:off x="2251" y="876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2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5 h 55"/>
                <a:gd name="T20" fmla="*/ 52 w 55"/>
                <a:gd name="T21" fmla="*/ 12 h 55"/>
                <a:gd name="T22" fmla="*/ 42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5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8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1" name="Freeform 38"/>
            <p:cNvSpPr>
              <a:spLocks/>
            </p:cNvSpPr>
            <p:nvPr/>
          </p:nvSpPr>
          <p:spPr bwMode="auto">
            <a:xfrm>
              <a:off x="723" y="332"/>
              <a:ext cx="2909" cy="203"/>
            </a:xfrm>
            <a:custGeom>
              <a:avLst/>
              <a:gdLst>
                <a:gd name="T0" fmla="*/ 2778 w 2601"/>
                <a:gd name="T1" fmla="*/ 43 h 137"/>
                <a:gd name="T2" fmla="*/ 2676 w 2601"/>
                <a:gd name="T3" fmla="*/ 127 h 137"/>
                <a:gd name="T4" fmla="*/ 2580 w 2601"/>
                <a:gd name="T5" fmla="*/ 130 h 137"/>
                <a:gd name="T6" fmla="*/ 2468 w 2601"/>
                <a:gd name="T7" fmla="*/ 22 h 137"/>
                <a:gd name="T8" fmla="*/ 2257 w 2601"/>
                <a:gd name="T9" fmla="*/ 64 h 137"/>
                <a:gd name="T10" fmla="*/ 2143 w 2601"/>
                <a:gd name="T11" fmla="*/ 124 h 137"/>
                <a:gd name="T12" fmla="*/ 2047 w 2601"/>
                <a:gd name="T13" fmla="*/ 55 h 137"/>
                <a:gd name="T14" fmla="*/ 1919 w 2601"/>
                <a:gd name="T15" fmla="*/ 0 h 137"/>
                <a:gd name="T16" fmla="*/ 1831 w 2601"/>
                <a:gd name="T17" fmla="*/ 49 h 137"/>
                <a:gd name="T18" fmla="*/ 1750 w 2601"/>
                <a:gd name="T19" fmla="*/ 127 h 137"/>
                <a:gd name="T20" fmla="*/ 1637 w 2601"/>
                <a:gd name="T21" fmla="*/ 130 h 137"/>
                <a:gd name="T22" fmla="*/ 1526 w 2601"/>
                <a:gd name="T23" fmla="*/ 25 h 137"/>
                <a:gd name="T24" fmla="*/ 1383 w 2601"/>
                <a:gd name="T25" fmla="*/ 37 h 137"/>
                <a:gd name="T26" fmla="*/ 1288 w 2601"/>
                <a:gd name="T27" fmla="*/ 116 h 137"/>
                <a:gd name="T28" fmla="*/ 1216 w 2601"/>
                <a:gd name="T29" fmla="*/ 145 h 137"/>
                <a:gd name="T30" fmla="*/ 1128 w 2601"/>
                <a:gd name="T31" fmla="*/ 93 h 137"/>
                <a:gd name="T32" fmla="*/ 1028 w 2601"/>
                <a:gd name="T33" fmla="*/ 6 h 137"/>
                <a:gd name="T34" fmla="*/ 915 w 2601"/>
                <a:gd name="T35" fmla="*/ 31 h 137"/>
                <a:gd name="T36" fmla="*/ 846 w 2601"/>
                <a:gd name="T37" fmla="*/ 101 h 137"/>
                <a:gd name="T38" fmla="*/ 742 w 2601"/>
                <a:gd name="T39" fmla="*/ 151 h 137"/>
                <a:gd name="T40" fmla="*/ 627 w 2601"/>
                <a:gd name="T41" fmla="*/ 61 h 137"/>
                <a:gd name="T42" fmla="*/ 436 w 2601"/>
                <a:gd name="T43" fmla="*/ 22 h 137"/>
                <a:gd name="T44" fmla="*/ 294 w 2601"/>
                <a:gd name="T45" fmla="*/ 127 h 137"/>
                <a:gd name="T46" fmla="*/ 197 w 2601"/>
                <a:gd name="T47" fmla="*/ 87 h 137"/>
                <a:gd name="T48" fmla="*/ 83 w 2601"/>
                <a:gd name="T49" fmla="*/ 6 h 137"/>
                <a:gd name="T50" fmla="*/ 1 w 2601"/>
                <a:gd name="T51" fmla="*/ 22 h 137"/>
                <a:gd name="T52" fmla="*/ 23 w 2601"/>
                <a:gd name="T53" fmla="*/ 58 h 137"/>
                <a:gd name="T54" fmla="*/ 126 w 2601"/>
                <a:gd name="T55" fmla="*/ 87 h 137"/>
                <a:gd name="T56" fmla="*/ 237 w 2601"/>
                <a:gd name="T57" fmla="*/ 172 h 137"/>
                <a:gd name="T58" fmla="*/ 349 w 2601"/>
                <a:gd name="T59" fmla="*/ 154 h 137"/>
                <a:gd name="T60" fmla="*/ 452 w 2601"/>
                <a:gd name="T61" fmla="*/ 70 h 137"/>
                <a:gd name="T62" fmla="*/ 593 w 2601"/>
                <a:gd name="T63" fmla="*/ 90 h 137"/>
                <a:gd name="T64" fmla="*/ 707 w 2601"/>
                <a:gd name="T65" fmla="*/ 194 h 137"/>
                <a:gd name="T66" fmla="*/ 849 w 2601"/>
                <a:gd name="T67" fmla="*/ 160 h 137"/>
                <a:gd name="T68" fmla="*/ 924 w 2601"/>
                <a:gd name="T69" fmla="*/ 87 h 137"/>
                <a:gd name="T70" fmla="*/ 1003 w 2601"/>
                <a:gd name="T71" fmla="*/ 52 h 137"/>
                <a:gd name="T72" fmla="*/ 1090 w 2601"/>
                <a:gd name="T73" fmla="*/ 119 h 137"/>
                <a:gd name="T74" fmla="*/ 1194 w 2601"/>
                <a:gd name="T75" fmla="*/ 194 h 137"/>
                <a:gd name="T76" fmla="*/ 1293 w 2601"/>
                <a:gd name="T77" fmla="*/ 175 h 137"/>
                <a:gd name="T78" fmla="*/ 1381 w 2601"/>
                <a:gd name="T79" fmla="*/ 101 h 137"/>
                <a:gd name="T80" fmla="*/ 1493 w 2601"/>
                <a:gd name="T81" fmla="*/ 64 h 137"/>
                <a:gd name="T82" fmla="*/ 1600 w 2601"/>
                <a:gd name="T83" fmla="*/ 163 h 137"/>
                <a:gd name="T84" fmla="*/ 1748 w 2601"/>
                <a:gd name="T85" fmla="*/ 188 h 137"/>
                <a:gd name="T86" fmla="*/ 1842 w 2601"/>
                <a:gd name="T87" fmla="*/ 104 h 137"/>
                <a:gd name="T88" fmla="*/ 1906 w 2601"/>
                <a:gd name="T89" fmla="*/ 58 h 137"/>
                <a:gd name="T90" fmla="*/ 2009 w 2601"/>
                <a:gd name="T91" fmla="*/ 84 h 137"/>
                <a:gd name="T92" fmla="*/ 2116 w 2601"/>
                <a:gd name="T93" fmla="*/ 169 h 137"/>
                <a:gd name="T94" fmla="*/ 2231 w 2601"/>
                <a:gd name="T95" fmla="*/ 151 h 137"/>
                <a:gd name="T96" fmla="*/ 2334 w 2601"/>
                <a:gd name="T97" fmla="*/ 67 h 137"/>
                <a:gd name="T98" fmla="*/ 2475 w 2601"/>
                <a:gd name="T99" fmla="*/ 87 h 137"/>
                <a:gd name="T100" fmla="*/ 2589 w 2601"/>
                <a:gd name="T101" fmla="*/ 194 h 137"/>
                <a:gd name="T102" fmla="*/ 2710 w 2601"/>
                <a:gd name="T103" fmla="*/ 163 h 137"/>
                <a:gd name="T104" fmla="*/ 2808 w 2601"/>
                <a:gd name="T105" fmla="*/ 84 h 137"/>
                <a:gd name="T106" fmla="*/ 2890 w 2601"/>
                <a:gd name="T107" fmla="*/ 93 h 137"/>
                <a:gd name="T108" fmla="*/ 2905 w 2601"/>
                <a:gd name="T109" fmla="*/ 46 h 1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7"/>
                <a:gd name="T167" fmla="*/ 2601 w 2601"/>
                <a:gd name="T168" fmla="*/ 137 h 1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7">
                  <a:moveTo>
                    <a:pt x="2592" y="27"/>
                  </a:moveTo>
                  <a:lnTo>
                    <a:pt x="2568" y="19"/>
                  </a:lnTo>
                  <a:lnTo>
                    <a:pt x="2544" y="15"/>
                  </a:lnTo>
                  <a:lnTo>
                    <a:pt x="2523" y="17"/>
                  </a:lnTo>
                  <a:lnTo>
                    <a:pt x="2503" y="21"/>
                  </a:lnTo>
                  <a:lnTo>
                    <a:pt x="2484" y="29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0"/>
                  </a:lnTo>
                  <a:lnTo>
                    <a:pt x="2405" y="78"/>
                  </a:lnTo>
                  <a:lnTo>
                    <a:pt x="2393" y="86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8"/>
                  </a:lnTo>
                  <a:lnTo>
                    <a:pt x="2291" y="78"/>
                  </a:lnTo>
                  <a:lnTo>
                    <a:pt x="2275" y="66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7"/>
                  </a:lnTo>
                  <a:lnTo>
                    <a:pt x="2207" y="15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3"/>
                  </a:lnTo>
                  <a:lnTo>
                    <a:pt x="2046" y="27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2"/>
                  </a:lnTo>
                  <a:lnTo>
                    <a:pt x="1959" y="82"/>
                  </a:lnTo>
                  <a:lnTo>
                    <a:pt x="1946" y="86"/>
                  </a:lnTo>
                  <a:lnTo>
                    <a:pt x="1930" y="86"/>
                  </a:lnTo>
                  <a:lnTo>
                    <a:pt x="1916" y="84"/>
                  </a:lnTo>
                  <a:lnTo>
                    <a:pt x="1902" y="80"/>
                  </a:lnTo>
                  <a:lnTo>
                    <a:pt x="1889" y="74"/>
                  </a:lnTo>
                  <a:lnTo>
                    <a:pt x="1875" y="66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7"/>
                  </a:lnTo>
                  <a:lnTo>
                    <a:pt x="1812" y="25"/>
                  </a:lnTo>
                  <a:lnTo>
                    <a:pt x="1794" y="17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5"/>
                  </a:lnTo>
                  <a:lnTo>
                    <a:pt x="1659" y="19"/>
                  </a:lnTo>
                  <a:lnTo>
                    <a:pt x="1649" y="27"/>
                  </a:lnTo>
                  <a:lnTo>
                    <a:pt x="1637" y="33"/>
                  </a:lnTo>
                  <a:lnTo>
                    <a:pt x="1627" y="41"/>
                  </a:lnTo>
                  <a:lnTo>
                    <a:pt x="1618" y="47"/>
                  </a:lnTo>
                  <a:lnTo>
                    <a:pt x="1608" y="55"/>
                  </a:lnTo>
                  <a:lnTo>
                    <a:pt x="1594" y="66"/>
                  </a:lnTo>
                  <a:lnTo>
                    <a:pt x="1578" y="76"/>
                  </a:lnTo>
                  <a:lnTo>
                    <a:pt x="1565" y="86"/>
                  </a:lnTo>
                  <a:lnTo>
                    <a:pt x="1551" y="92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8"/>
                  </a:lnTo>
                  <a:lnTo>
                    <a:pt x="1447" y="78"/>
                  </a:lnTo>
                  <a:lnTo>
                    <a:pt x="1431" y="66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29"/>
                  </a:lnTo>
                  <a:lnTo>
                    <a:pt x="1364" y="17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7"/>
                  </a:lnTo>
                  <a:lnTo>
                    <a:pt x="1237" y="25"/>
                  </a:lnTo>
                  <a:lnTo>
                    <a:pt x="1219" y="37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2"/>
                  </a:lnTo>
                  <a:lnTo>
                    <a:pt x="1152" y="78"/>
                  </a:lnTo>
                  <a:lnTo>
                    <a:pt x="1142" y="84"/>
                  </a:lnTo>
                  <a:lnTo>
                    <a:pt x="1133" y="90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6"/>
                  </a:lnTo>
                  <a:lnTo>
                    <a:pt x="1060" y="92"/>
                  </a:lnTo>
                  <a:lnTo>
                    <a:pt x="1046" y="86"/>
                  </a:lnTo>
                  <a:lnTo>
                    <a:pt x="1034" y="80"/>
                  </a:lnTo>
                  <a:lnTo>
                    <a:pt x="1023" y="70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29"/>
                  </a:lnTo>
                  <a:lnTo>
                    <a:pt x="952" y="19"/>
                  </a:lnTo>
                  <a:lnTo>
                    <a:pt x="936" y="10"/>
                  </a:lnTo>
                  <a:lnTo>
                    <a:pt x="919" y="4"/>
                  </a:lnTo>
                  <a:lnTo>
                    <a:pt x="899" y="0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5"/>
                  </a:lnTo>
                  <a:lnTo>
                    <a:pt x="818" y="21"/>
                  </a:lnTo>
                  <a:lnTo>
                    <a:pt x="809" y="27"/>
                  </a:lnTo>
                  <a:lnTo>
                    <a:pt x="799" y="35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8"/>
                  </a:lnTo>
                  <a:lnTo>
                    <a:pt x="740" y="78"/>
                  </a:lnTo>
                  <a:lnTo>
                    <a:pt x="726" y="88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0"/>
                  </a:lnTo>
                  <a:lnTo>
                    <a:pt x="608" y="80"/>
                  </a:lnTo>
                  <a:lnTo>
                    <a:pt x="593" y="68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29"/>
                  </a:lnTo>
                  <a:lnTo>
                    <a:pt x="524" y="17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5"/>
                  </a:lnTo>
                  <a:lnTo>
                    <a:pt x="363" y="27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2"/>
                  </a:lnTo>
                  <a:lnTo>
                    <a:pt x="276" y="82"/>
                  </a:lnTo>
                  <a:lnTo>
                    <a:pt x="263" y="86"/>
                  </a:lnTo>
                  <a:lnTo>
                    <a:pt x="247" y="88"/>
                  </a:lnTo>
                  <a:lnTo>
                    <a:pt x="233" y="86"/>
                  </a:lnTo>
                  <a:lnTo>
                    <a:pt x="219" y="80"/>
                  </a:lnTo>
                  <a:lnTo>
                    <a:pt x="206" y="74"/>
                  </a:lnTo>
                  <a:lnTo>
                    <a:pt x="192" y="66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7"/>
                  </a:lnTo>
                  <a:lnTo>
                    <a:pt x="129" y="27"/>
                  </a:lnTo>
                  <a:lnTo>
                    <a:pt x="113" y="17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5"/>
                  </a:lnTo>
                  <a:lnTo>
                    <a:pt x="55" y="35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8"/>
                  </a:lnTo>
                  <a:lnTo>
                    <a:pt x="143" y="78"/>
                  </a:lnTo>
                  <a:lnTo>
                    <a:pt x="159" y="88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1"/>
                  </a:lnTo>
                  <a:lnTo>
                    <a:pt x="249" y="123"/>
                  </a:lnTo>
                  <a:lnTo>
                    <a:pt x="269" y="121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6"/>
                  </a:lnTo>
                  <a:lnTo>
                    <a:pt x="353" y="74"/>
                  </a:lnTo>
                  <a:lnTo>
                    <a:pt x="369" y="65"/>
                  </a:lnTo>
                  <a:lnTo>
                    <a:pt x="386" y="55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2"/>
                  </a:lnTo>
                  <a:lnTo>
                    <a:pt x="561" y="86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3"/>
                  </a:lnTo>
                  <a:lnTo>
                    <a:pt x="632" y="131"/>
                  </a:lnTo>
                  <a:lnTo>
                    <a:pt x="657" y="137"/>
                  </a:lnTo>
                  <a:lnTo>
                    <a:pt x="681" y="137"/>
                  </a:lnTo>
                  <a:lnTo>
                    <a:pt x="703" y="133"/>
                  </a:lnTo>
                  <a:lnTo>
                    <a:pt x="724" y="127"/>
                  </a:lnTo>
                  <a:lnTo>
                    <a:pt x="742" y="119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4"/>
                  </a:lnTo>
                  <a:lnTo>
                    <a:pt x="799" y="78"/>
                  </a:lnTo>
                  <a:lnTo>
                    <a:pt x="809" y="70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5"/>
                  </a:lnTo>
                  <a:lnTo>
                    <a:pt x="897" y="35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0"/>
                  </a:lnTo>
                  <a:lnTo>
                    <a:pt x="975" y="80"/>
                  </a:lnTo>
                  <a:lnTo>
                    <a:pt x="989" y="90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19"/>
                  </a:lnTo>
                  <a:lnTo>
                    <a:pt x="1050" y="127"/>
                  </a:lnTo>
                  <a:lnTo>
                    <a:pt x="1068" y="131"/>
                  </a:lnTo>
                  <a:lnTo>
                    <a:pt x="1087" y="135"/>
                  </a:lnTo>
                  <a:lnTo>
                    <a:pt x="1107" y="133"/>
                  </a:lnTo>
                  <a:lnTo>
                    <a:pt x="1119" y="131"/>
                  </a:lnTo>
                  <a:lnTo>
                    <a:pt x="1133" y="127"/>
                  </a:lnTo>
                  <a:lnTo>
                    <a:pt x="1144" y="123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8"/>
                  </a:lnTo>
                  <a:lnTo>
                    <a:pt x="1219" y="78"/>
                  </a:lnTo>
                  <a:lnTo>
                    <a:pt x="1235" y="68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2"/>
                  </a:lnTo>
                  <a:lnTo>
                    <a:pt x="1398" y="84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1"/>
                  </a:lnTo>
                  <a:lnTo>
                    <a:pt x="1472" y="131"/>
                  </a:lnTo>
                  <a:lnTo>
                    <a:pt x="1498" y="135"/>
                  </a:lnTo>
                  <a:lnTo>
                    <a:pt x="1521" y="137"/>
                  </a:lnTo>
                  <a:lnTo>
                    <a:pt x="1543" y="133"/>
                  </a:lnTo>
                  <a:lnTo>
                    <a:pt x="1563" y="127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4"/>
                  </a:lnTo>
                  <a:lnTo>
                    <a:pt x="1639" y="76"/>
                  </a:lnTo>
                  <a:lnTo>
                    <a:pt x="1647" y="70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5"/>
                  </a:lnTo>
                  <a:lnTo>
                    <a:pt x="1737" y="35"/>
                  </a:lnTo>
                  <a:lnTo>
                    <a:pt x="1751" y="37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7"/>
                  </a:lnTo>
                  <a:lnTo>
                    <a:pt x="1812" y="66"/>
                  </a:lnTo>
                  <a:lnTo>
                    <a:pt x="1826" y="76"/>
                  </a:lnTo>
                  <a:lnTo>
                    <a:pt x="1841" y="86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19"/>
                  </a:lnTo>
                  <a:lnTo>
                    <a:pt x="1930" y="121"/>
                  </a:lnTo>
                  <a:lnTo>
                    <a:pt x="1949" y="119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4"/>
                  </a:lnTo>
                  <a:lnTo>
                    <a:pt x="2036" y="74"/>
                  </a:lnTo>
                  <a:lnTo>
                    <a:pt x="2052" y="63"/>
                  </a:lnTo>
                  <a:lnTo>
                    <a:pt x="2069" y="55"/>
                  </a:lnTo>
                  <a:lnTo>
                    <a:pt x="2087" y="45"/>
                  </a:lnTo>
                  <a:lnTo>
                    <a:pt x="2107" y="41"/>
                  </a:lnTo>
                  <a:lnTo>
                    <a:pt x="2128" y="37"/>
                  </a:lnTo>
                  <a:lnTo>
                    <a:pt x="2152" y="37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0"/>
                  </a:lnTo>
                  <a:lnTo>
                    <a:pt x="2244" y="84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1"/>
                  </a:lnTo>
                  <a:lnTo>
                    <a:pt x="2315" y="131"/>
                  </a:lnTo>
                  <a:lnTo>
                    <a:pt x="2334" y="135"/>
                  </a:lnTo>
                  <a:lnTo>
                    <a:pt x="2354" y="135"/>
                  </a:lnTo>
                  <a:lnTo>
                    <a:pt x="2372" y="131"/>
                  </a:lnTo>
                  <a:lnTo>
                    <a:pt x="2389" y="125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0"/>
                  </a:lnTo>
                  <a:lnTo>
                    <a:pt x="2468" y="80"/>
                  </a:lnTo>
                  <a:lnTo>
                    <a:pt x="2482" y="70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7"/>
                  </a:lnTo>
                  <a:lnTo>
                    <a:pt x="2597" y="31"/>
                  </a:lnTo>
                  <a:lnTo>
                    <a:pt x="2592" y="27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2" name="Freeform 39"/>
            <p:cNvSpPr>
              <a:spLocks/>
            </p:cNvSpPr>
            <p:nvPr/>
          </p:nvSpPr>
          <p:spPr bwMode="auto">
            <a:xfrm>
              <a:off x="153" y="884"/>
              <a:ext cx="156" cy="3969"/>
            </a:xfrm>
            <a:custGeom>
              <a:avLst/>
              <a:gdLst>
                <a:gd name="T0" fmla="*/ 90 w 139"/>
                <a:gd name="T1" fmla="*/ 2480 h 2679"/>
                <a:gd name="T2" fmla="*/ 143 w 139"/>
                <a:gd name="T3" fmla="*/ 2369 h 2679"/>
                <a:gd name="T4" fmla="*/ 131 w 139"/>
                <a:gd name="T5" fmla="*/ 2206 h 2679"/>
                <a:gd name="T6" fmla="*/ 48 w 139"/>
                <a:gd name="T7" fmla="*/ 1985 h 2679"/>
                <a:gd name="T8" fmla="*/ 97 w 139"/>
                <a:gd name="T9" fmla="*/ 1834 h 2679"/>
                <a:gd name="T10" fmla="*/ 152 w 139"/>
                <a:gd name="T11" fmla="*/ 1686 h 2679"/>
                <a:gd name="T12" fmla="*/ 121 w 139"/>
                <a:gd name="T13" fmla="*/ 1532 h 2679"/>
                <a:gd name="T14" fmla="*/ 53 w 139"/>
                <a:gd name="T15" fmla="*/ 1402 h 2679"/>
                <a:gd name="T16" fmla="*/ 85 w 139"/>
                <a:gd name="T17" fmla="*/ 1182 h 2679"/>
                <a:gd name="T18" fmla="*/ 134 w 139"/>
                <a:gd name="T19" fmla="*/ 1052 h 2679"/>
                <a:gd name="T20" fmla="*/ 117 w 139"/>
                <a:gd name="T21" fmla="*/ 924 h 2679"/>
                <a:gd name="T22" fmla="*/ 62 w 139"/>
                <a:gd name="T23" fmla="*/ 813 h 2679"/>
                <a:gd name="T24" fmla="*/ 48 w 139"/>
                <a:gd name="T25" fmla="*/ 647 h 2679"/>
                <a:gd name="T26" fmla="*/ 110 w 139"/>
                <a:gd name="T27" fmla="*/ 523 h 2679"/>
                <a:gd name="T28" fmla="*/ 143 w 139"/>
                <a:gd name="T29" fmla="*/ 321 h 2679"/>
                <a:gd name="T30" fmla="*/ 57 w 139"/>
                <a:gd name="T31" fmla="*/ 89 h 2679"/>
                <a:gd name="T32" fmla="*/ 57 w 139"/>
                <a:gd name="T33" fmla="*/ 3 h 2679"/>
                <a:gd name="T34" fmla="*/ 33 w 139"/>
                <a:gd name="T35" fmla="*/ 16 h 2679"/>
                <a:gd name="T36" fmla="*/ 33 w 139"/>
                <a:gd name="T37" fmla="*/ 176 h 2679"/>
                <a:gd name="T38" fmla="*/ 103 w 139"/>
                <a:gd name="T39" fmla="*/ 336 h 2679"/>
                <a:gd name="T40" fmla="*/ 74 w 139"/>
                <a:gd name="T41" fmla="*/ 499 h 2679"/>
                <a:gd name="T42" fmla="*/ 10 w 139"/>
                <a:gd name="T43" fmla="*/ 633 h 2679"/>
                <a:gd name="T44" fmla="*/ 48 w 139"/>
                <a:gd name="T45" fmla="*/ 889 h 2679"/>
                <a:gd name="T46" fmla="*/ 90 w 139"/>
                <a:gd name="T47" fmla="*/ 1067 h 2679"/>
                <a:gd name="T48" fmla="*/ 19 w 139"/>
                <a:gd name="T49" fmla="*/ 1230 h 2679"/>
                <a:gd name="T50" fmla="*/ 7 w 139"/>
                <a:gd name="T51" fmla="*/ 1384 h 2679"/>
                <a:gd name="T52" fmla="*/ 88 w 139"/>
                <a:gd name="T53" fmla="*/ 1559 h 2679"/>
                <a:gd name="T54" fmla="*/ 90 w 139"/>
                <a:gd name="T55" fmla="*/ 1762 h 2679"/>
                <a:gd name="T56" fmla="*/ 19 w 139"/>
                <a:gd name="T57" fmla="*/ 1886 h 2679"/>
                <a:gd name="T58" fmla="*/ 19 w 139"/>
                <a:gd name="T59" fmla="*/ 2052 h 2679"/>
                <a:gd name="T60" fmla="*/ 81 w 139"/>
                <a:gd name="T61" fmla="*/ 2194 h 2679"/>
                <a:gd name="T62" fmla="*/ 99 w 139"/>
                <a:gd name="T63" fmla="*/ 2372 h 2679"/>
                <a:gd name="T64" fmla="*/ 21 w 139"/>
                <a:gd name="T65" fmla="*/ 2517 h 2679"/>
                <a:gd name="T66" fmla="*/ 9 w 139"/>
                <a:gd name="T67" fmla="*/ 2665 h 2679"/>
                <a:gd name="T68" fmla="*/ 88 w 139"/>
                <a:gd name="T69" fmla="*/ 2840 h 2679"/>
                <a:gd name="T70" fmla="*/ 90 w 139"/>
                <a:gd name="T71" fmla="*/ 3043 h 2679"/>
                <a:gd name="T72" fmla="*/ 19 w 139"/>
                <a:gd name="T73" fmla="*/ 3169 h 2679"/>
                <a:gd name="T74" fmla="*/ 33 w 139"/>
                <a:gd name="T75" fmla="*/ 3419 h 2679"/>
                <a:gd name="T76" fmla="*/ 99 w 139"/>
                <a:gd name="T77" fmla="*/ 3593 h 2679"/>
                <a:gd name="T78" fmla="*/ 30 w 139"/>
                <a:gd name="T79" fmla="*/ 3770 h 2679"/>
                <a:gd name="T80" fmla="*/ 2 w 139"/>
                <a:gd name="T81" fmla="*/ 3916 h 2679"/>
                <a:gd name="T82" fmla="*/ 24 w 139"/>
                <a:gd name="T83" fmla="*/ 3969 h 2679"/>
                <a:gd name="T84" fmla="*/ 46 w 139"/>
                <a:gd name="T85" fmla="*/ 3936 h 2679"/>
                <a:gd name="T86" fmla="*/ 101 w 139"/>
                <a:gd name="T87" fmla="*/ 3725 h 2679"/>
                <a:gd name="T88" fmla="*/ 138 w 139"/>
                <a:gd name="T89" fmla="*/ 3590 h 2679"/>
                <a:gd name="T90" fmla="*/ 108 w 139"/>
                <a:gd name="T91" fmla="*/ 3477 h 2679"/>
                <a:gd name="T92" fmla="*/ 55 w 139"/>
                <a:gd name="T93" fmla="*/ 3353 h 2679"/>
                <a:gd name="T94" fmla="*/ 57 w 139"/>
                <a:gd name="T95" fmla="*/ 3187 h 2679"/>
                <a:gd name="T96" fmla="*/ 126 w 139"/>
                <a:gd name="T97" fmla="*/ 3064 h 2679"/>
                <a:gd name="T98" fmla="*/ 152 w 139"/>
                <a:gd name="T99" fmla="*/ 2895 h 2679"/>
                <a:gd name="T100" fmla="*/ 97 w 139"/>
                <a:gd name="T101" fmla="*/ 2765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9"/>
                <a:gd name="T154" fmla="*/ 0 h 2679"/>
                <a:gd name="T155" fmla="*/ 139 w 139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9" h="2679">
                  <a:moveTo>
                    <a:pt x="41" y="1790"/>
                  </a:moveTo>
                  <a:lnTo>
                    <a:pt x="37" y="1756"/>
                  </a:lnTo>
                  <a:lnTo>
                    <a:pt x="45" y="1729"/>
                  </a:lnTo>
                  <a:lnTo>
                    <a:pt x="61" y="1701"/>
                  </a:lnTo>
                  <a:lnTo>
                    <a:pt x="80" y="1674"/>
                  </a:lnTo>
                  <a:lnTo>
                    <a:pt x="92" y="1660"/>
                  </a:lnTo>
                  <a:lnTo>
                    <a:pt x="102" y="1646"/>
                  </a:lnTo>
                  <a:lnTo>
                    <a:pt x="112" y="1631"/>
                  </a:lnTo>
                  <a:lnTo>
                    <a:pt x="121" y="1615"/>
                  </a:lnTo>
                  <a:lnTo>
                    <a:pt x="127" y="1599"/>
                  </a:lnTo>
                  <a:lnTo>
                    <a:pt x="133" y="1580"/>
                  </a:lnTo>
                  <a:lnTo>
                    <a:pt x="135" y="1560"/>
                  </a:lnTo>
                  <a:lnTo>
                    <a:pt x="133" y="1538"/>
                  </a:lnTo>
                  <a:lnTo>
                    <a:pt x="127" y="1513"/>
                  </a:lnTo>
                  <a:lnTo>
                    <a:pt x="117" y="1489"/>
                  </a:lnTo>
                  <a:lnTo>
                    <a:pt x="104" y="1466"/>
                  </a:lnTo>
                  <a:lnTo>
                    <a:pt x="88" y="1440"/>
                  </a:lnTo>
                  <a:lnTo>
                    <a:pt x="68" y="1409"/>
                  </a:lnTo>
                  <a:lnTo>
                    <a:pt x="51" y="1375"/>
                  </a:lnTo>
                  <a:lnTo>
                    <a:pt x="43" y="1340"/>
                  </a:lnTo>
                  <a:lnTo>
                    <a:pt x="43" y="1305"/>
                  </a:lnTo>
                  <a:lnTo>
                    <a:pt x="51" y="1287"/>
                  </a:lnTo>
                  <a:lnTo>
                    <a:pt x="61" y="1269"/>
                  </a:lnTo>
                  <a:lnTo>
                    <a:pt x="72" y="1254"/>
                  </a:lnTo>
                  <a:lnTo>
                    <a:pt x="86" y="1238"/>
                  </a:lnTo>
                  <a:lnTo>
                    <a:pt x="98" y="1222"/>
                  </a:lnTo>
                  <a:lnTo>
                    <a:pt x="112" y="1205"/>
                  </a:lnTo>
                  <a:lnTo>
                    <a:pt x="123" y="1185"/>
                  </a:lnTo>
                  <a:lnTo>
                    <a:pt x="131" y="1163"/>
                  </a:lnTo>
                  <a:lnTo>
                    <a:pt x="135" y="1138"/>
                  </a:lnTo>
                  <a:lnTo>
                    <a:pt x="137" y="1114"/>
                  </a:lnTo>
                  <a:lnTo>
                    <a:pt x="133" y="1091"/>
                  </a:lnTo>
                  <a:lnTo>
                    <a:pt x="127" y="1071"/>
                  </a:lnTo>
                  <a:lnTo>
                    <a:pt x="117" y="1052"/>
                  </a:lnTo>
                  <a:lnTo>
                    <a:pt x="108" y="1034"/>
                  </a:lnTo>
                  <a:lnTo>
                    <a:pt x="96" y="1016"/>
                  </a:lnTo>
                  <a:lnTo>
                    <a:pt x="84" y="1001"/>
                  </a:lnTo>
                  <a:lnTo>
                    <a:pt x="70" y="983"/>
                  </a:lnTo>
                  <a:lnTo>
                    <a:pt x="57" y="965"/>
                  </a:lnTo>
                  <a:lnTo>
                    <a:pt x="47" y="946"/>
                  </a:lnTo>
                  <a:lnTo>
                    <a:pt x="39" y="924"/>
                  </a:lnTo>
                  <a:lnTo>
                    <a:pt x="35" y="891"/>
                  </a:lnTo>
                  <a:lnTo>
                    <a:pt x="43" y="859"/>
                  </a:lnTo>
                  <a:lnTo>
                    <a:pt x="59" y="828"/>
                  </a:lnTo>
                  <a:lnTo>
                    <a:pt x="76" y="798"/>
                  </a:lnTo>
                  <a:lnTo>
                    <a:pt x="88" y="781"/>
                  </a:lnTo>
                  <a:lnTo>
                    <a:pt x="98" y="763"/>
                  </a:lnTo>
                  <a:lnTo>
                    <a:pt x="108" y="745"/>
                  </a:lnTo>
                  <a:lnTo>
                    <a:pt x="114" y="728"/>
                  </a:lnTo>
                  <a:lnTo>
                    <a:pt x="119" y="710"/>
                  </a:lnTo>
                  <a:lnTo>
                    <a:pt x="121" y="690"/>
                  </a:lnTo>
                  <a:lnTo>
                    <a:pt x="121" y="671"/>
                  </a:lnTo>
                  <a:lnTo>
                    <a:pt x="116" y="649"/>
                  </a:lnTo>
                  <a:lnTo>
                    <a:pt x="110" y="637"/>
                  </a:lnTo>
                  <a:lnTo>
                    <a:pt x="104" y="624"/>
                  </a:lnTo>
                  <a:lnTo>
                    <a:pt x="94" y="612"/>
                  </a:lnTo>
                  <a:lnTo>
                    <a:pt x="86" y="600"/>
                  </a:lnTo>
                  <a:lnTo>
                    <a:pt x="74" y="584"/>
                  </a:lnTo>
                  <a:lnTo>
                    <a:pt x="64" y="567"/>
                  </a:lnTo>
                  <a:lnTo>
                    <a:pt x="55" y="549"/>
                  </a:lnTo>
                  <a:lnTo>
                    <a:pt x="47" y="530"/>
                  </a:lnTo>
                  <a:lnTo>
                    <a:pt x="41" y="510"/>
                  </a:lnTo>
                  <a:lnTo>
                    <a:pt x="37" y="486"/>
                  </a:lnTo>
                  <a:lnTo>
                    <a:pt x="37" y="463"/>
                  </a:lnTo>
                  <a:lnTo>
                    <a:pt x="43" y="437"/>
                  </a:lnTo>
                  <a:lnTo>
                    <a:pt x="51" y="418"/>
                  </a:lnTo>
                  <a:lnTo>
                    <a:pt x="61" y="400"/>
                  </a:lnTo>
                  <a:lnTo>
                    <a:pt x="72" y="384"/>
                  </a:lnTo>
                  <a:lnTo>
                    <a:pt x="84" y="369"/>
                  </a:lnTo>
                  <a:lnTo>
                    <a:pt x="98" y="353"/>
                  </a:lnTo>
                  <a:lnTo>
                    <a:pt x="112" y="335"/>
                  </a:lnTo>
                  <a:lnTo>
                    <a:pt x="121" y="316"/>
                  </a:lnTo>
                  <a:lnTo>
                    <a:pt x="131" y="294"/>
                  </a:lnTo>
                  <a:lnTo>
                    <a:pt x="135" y="253"/>
                  </a:lnTo>
                  <a:lnTo>
                    <a:pt x="127" y="217"/>
                  </a:lnTo>
                  <a:lnTo>
                    <a:pt x="110" y="184"/>
                  </a:lnTo>
                  <a:lnTo>
                    <a:pt x="90" y="155"/>
                  </a:lnTo>
                  <a:lnTo>
                    <a:pt x="70" y="123"/>
                  </a:lnTo>
                  <a:lnTo>
                    <a:pt x="57" y="92"/>
                  </a:lnTo>
                  <a:lnTo>
                    <a:pt x="51" y="60"/>
                  </a:lnTo>
                  <a:lnTo>
                    <a:pt x="61" y="25"/>
                  </a:lnTo>
                  <a:lnTo>
                    <a:pt x="62" y="17"/>
                  </a:lnTo>
                  <a:lnTo>
                    <a:pt x="61" y="11"/>
                  </a:lnTo>
                  <a:lnTo>
                    <a:pt x="57" y="5"/>
                  </a:lnTo>
                  <a:lnTo>
                    <a:pt x="51" y="2"/>
                  </a:lnTo>
                  <a:lnTo>
                    <a:pt x="45" y="0"/>
                  </a:lnTo>
                  <a:lnTo>
                    <a:pt x="39" y="2"/>
                  </a:lnTo>
                  <a:lnTo>
                    <a:pt x="33" y="5"/>
                  </a:lnTo>
                  <a:lnTo>
                    <a:pt x="29" y="11"/>
                  </a:lnTo>
                  <a:lnTo>
                    <a:pt x="19" y="35"/>
                  </a:lnTo>
                  <a:lnTo>
                    <a:pt x="17" y="58"/>
                  </a:lnTo>
                  <a:lnTo>
                    <a:pt x="17" y="80"/>
                  </a:lnTo>
                  <a:lnTo>
                    <a:pt x="21" y="100"/>
                  </a:lnTo>
                  <a:lnTo>
                    <a:pt x="29" y="119"/>
                  </a:lnTo>
                  <a:lnTo>
                    <a:pt x="39" y="139"/>
                  </a:lnTo>
                  <a:lnTo>
                    <a:pt x="49" y="157"/>
                  </a:lnTo>
                  <a:lnTo>
                    <a:pt x="61" y="172"/>
                  </a:lnTo>
                  <a:lnTo>
                    <a:pt x="78" y="200"/>
                  </a:lnTo>
                  <a:lnTo>
                    <a:pt x="92" y="227"/>
                  </a:lnTo>
                  <a:lnTo>
                    <a:pt x="100" y="255"/>
                  </a:lnTo>
                  <a:lnTo>
                    <a:pt x="98" y="284"/>
                  </a:lnTo>
                  <a:lnTo>
                    <a:pt x="90" y="304"/>
                  </a:lnTo>
                  <a:lnTo>
                    <a:pt x="78" y="321"/>
                  </a:lnTo>
                  <a:lnTo>
                    <a:pt x="66" y="337"/>
                  </a:lnTo>
                  <a:lnTo>
                    <a:pt x="53" y="353"/>
                  </a:lnTo>
                  <a:lnTo>
                    <a:pt x="39" y="369"/>
                  </a:lnTo>
                  <a:lnTo>
                    <a:pt x="27" y="386"/>
                  </a:lnTo>
                  <a:lnTo>
                    <a:pt x="17" y="406"/>
                  </a:lnTo>
                  <a:lnTo>
                    <a:pt x="9" y="427"/>
                  </a:lnTo>
                  <a:lnTo>
                    <a:pt x="2" y="471"/>
                  </a:lnTo>
                  <a:lnTo>
                    <a:pt x="4" y="510"/>
                  </a:lnTo>
                  <a:lnTo>
                    <a:pt x="13" y="543"/>
                  </a:lnTo>
                  <a:lnTo>
                    <a:pt x="27" y="573"/>
                  </a:lnTo>
                  <a:lnTo>
                    <a:pt x="43" y="600"/>
                  </a:lnTo>
                  <a:lnTo>
                    <a:pt x="59" y="622"/>
                  </a:lnTo>
                  <a:lnTo>
                    <a:pt x="72" y="643"/>
                  </a:lnTo>
                  <a:lnTo>
                    <a:pt x="82" y="661"/>
                  </a:lnTo>
                  <a:lnTo>
                    <a:pt x="88" y="690"/>
                  </a:lnTo>
                  <a:lnTo>
                    <a:pt x="80" y="720"/>
                  </a:lnTo>
                  <a:lnTo>
                    <a:pt x="66" y="749"/>
                  </a:lnTo>
                  <a:lnTo>
                    <a:pt x="47" y="779"/>
                  </a:lnTo>
                  <a:lnTo>
                    <a:pt x="37" y="794"/>
                  </a:lnTo>
                  <a:lnTo>
                    <a:pt x="25" y="812"/>
                  </a:lnTo>
                  <a:lnTo>
                    <a:pt x="17" y="830"/>
                  </a:lnTo>
                  <a:lnTo>
                    <a:pt x="9" y="849"/>
                  </a:lnTo>
                  <a:lnTo>
                    <a:pt x="4" y="869"/>
                  </a:lnTo>
                  <a:lnTo>
                    <a:pt x="0" y="891"/>
                  </a:lnTo>
                  <a:lnTo>
                    <a:pt x="0" y="912"/>
                  </a:lnTo>
                  <a:lnTo>
                    <a:pt x="6" y="934"/>
                  </a:lnTo>
                  <a:lnTo>
                    <a:pt x="15" y="959"/>
                  </a:lnTo>
                  <a:lnTo>
                    <a:pt x="27" y="981"/>
                  </a:lnTo>
                  <a:lnTo>
                    <a:pt x="41" y="1003"/>
                  </a:lnTo>
                  <a:lnTo>
                    <a:pt x="57" y="1022"/>
                  </a:lnTo>
                  <a:lnTo>
                    <a:pt x="78" y="1052"/>
                  </a:lnTo>
                  <a:lnTo>
                    <a:pt x="94" y="1081"/>
                  </a:lnTo>
                  <a:lnTo>
                    <a:pt x="102" y="1114"/>
                  </a:lnTo>
                  <a:lnTo>
                    <a:pt x="98" y="1154"/>
                  </a:lnTo>
                  <a:lnTo>
                    <a:pt x="90" y="1173"/>
                  </a:lnTo>
                  <a:lnTo>
                    <a:pt x="80" y="1189"/>
                  </a:lnTo>
                  <a:lnTo>
                    <a:pt x="66" y="1205"/>
                  </a:lnTo>
                  <a:lnTo>
                    <a:pt x="55" y="1220"/>
                  </a:lnTo>
                  <a:lnTo>
                    <a:pt x="41" y="1238"/>
                  </a:lnTo>
                  <a:lnTo>
                    <a:pt x="29" y="1254"/>
                  </a:lnTo>
                  <a:lnTo>
                    <a:pt x="17" y="1273"/>
                  </a:lnTo>
                  <a:lnTo>
                    <a:pt x="9" y="1297"/>
                  </a:lnTo>
                  <a:lnTo>
                    <a:pt x="6" y="1320"/>
                  </a:lnTo>
                  <a:lnTo>
                    <a:pt x="8" y="1344"/>
                  </a:lnTo>
                  <a:lnTo>
                    <a:pt x="11" y="1364"/>
                  </a:lnTo>
                  <a:lnTo>
                    <a:pt x="17" y="1385"/>
                  </a:lnTo>
                  <a:lnTo>
                    <a:pt x="27" y="1405"/>
                  </a:lnTo>
                  <a:lnTo>
                    <a:pt x="37" y="1424"/>
                  </a:lnTo>
                  <a:lnTo>
                    <a:pt x="47" y="1442"/>
                  </a:lnTo>
                  <a:lnTo>
                    <a:pt x="59" y="1460"/>
                  </a:lnTo>
                  <a:lnTo>
                    <a:pt x="72" y="1481"/>
                  </a:lnTo>
                  <a:lnTo>
                    <a:pt x="84" y="1503"/>
                  </a:lnTo>
                  <a:lnTo>
                    <a:pt x="94" y="1523"/>
                  </a:lnTo>
                  <a:lnTo>
                    <a:pt x="98" y="1544"/>
                  </a:lnTo>
                  <a:lnTo>
                    <a:pt x="98" y="1574"/>
                  </a:lnTo>
                  <a:lnTo>
                    <a:pt x="88" y="1601"/>
                  </a:lnTo>
                  <a:lnTo>
                    <a:pt x="72" y="1627"/>
                  </a:lnTo>
                  <a:lnTo>
                    <a:pt x="53" y="1652"/>
                  </a:lnTo>
                  <a:lnTo>
                    <a:pt x="41" y="1668"/>
                  </a:lnTo>
                  <a:lnTo>
                    <a:pt x="29" y="1684"/>
                  </a:lnTo>
                  <a:lnTo>
                    <a:pt x="19" y="1699"/>
                  </a:lnTo>
                  <a:lnTo>
                    <a:pt x="11" y="1717"/>
                  </a:lnTo>
                  <a:lnTo>
                    <a:pt x="6" y="1735"/>
                  </a:lnTo>
                  <a:lnTo>
                    <a:pt x="2" y="1754"/>
                  </a:lnTo>
                  <a:lnTo>
                    <a:pt x="2" y="1776"/>
                  </a:lnTo>
                  <a:lnTo>
                    <a:pt x="8" y="1799"/>
                  </a:lnTo>
                  <a:lnTo>
                    <a:pt x="17" y="1825"/>
                  </a:lnTo>
                  <a:lnTo>
                    <a:pt x="29" y="1846"/>
                  </a:lnTo>
                  <a:lnTo>
                    <a:pt x="43" y="1868"/>
                  </a:lnTo>
                  <a:lnTo>
                    <a:pt x="57" y="1888"/>
                  </a:lnTo>
                  <a:lnTo>
                    <a:pt x="78" y="1917"/>
                  </a:lnTo>
                  <a:lnTo>
                    <a:pt x="96" y="1947"/>
                  </a:lnTo>
                  <a:lnTo>
                    <a:pt x="102" y="1980"/>
                  </a:lnTo>
                  <a:lnTo>
                    <a:pt x="98" y="2017"/>
                  </a:lnTo>
                  <a:lnTo>
                    <a:pt x="90" y="2037"/>
                  </a:lnTo>
                  <a:lnTo>
                    <a:pt x="80" y="2054"/>
                  </a:lnTo>
                  <a:lnTo>
                    <a:pt x="68" y="2070"/>
                  </a:lnTo>
                  <a:lnTo>
                    <a:pt x="55" y="2086"/>
                  </a:lnTo>
                  <a:lnTo>
                    <a:pt x="41" y="2102"/>
                  </a:lnTo>
                  <a:lnTo>
                    <a:pt x="29" y="2119"/>
                  </a:lnTo>
                  <a:lnTo>
                    <a:pt x="17" y="2139"/>
                  </a:lnTo>
                  <a:lnTo>
                    <a:pt x="9" y="2162"/>
                  </a:lnTo>
                  <a:lnTo>
                    <a:pt x="4" y="2206"/>
                  </a:lnTo>
                  <a:lnTo>
                    <a:pt x="6" y="2243"/>
                  </a:lnTo>
                  <a:lnTo>
                    <a:pt x="15" y="2276"/>
                  </a:lnTo>
                  <a:lnTo>
                    <a:pt x="29" y="2308"/>
                  </a:lnTo>
                  <a:lnTo>
                    <a:pt x="45" y="2333"/>
                  </a:lnTo>
                  <a:lnTo>
                    <a:pt x="61" y="2357"/>
                  </a:lnTo>
                  <a:lnTo>
                    <a:pt x="74" y="2378"/>
                  </a:lnTo>
                  <a:lnTo>
                    <a:pt x="84" y="2396"/>
                  </a:lnTo>
                  <a:lnTo>
                    <a:pt x="88" y="2425"/>
                  </a:lnTo>
                  <a:lnTo>
                    <a:pt x="82" y="2453"/>
                  </a:lnTo>
                  <a:lnTo>
                    <a:pt x="68" y="2482"/>
                  </a:lnTo>
                  <a:lnTo>
                    <a:pt x="49" y="2512"/>
                  </a:lnTo>
                  <a:lnTo>
                    <a:pt x="39" y="2527"/>
                  </a:lnTo>
                  <a:lnTo>
                    <a:pt x="27" y="2545"/>
                  </a:lnTo>
                  <a:lnTo>
                    <a:pt x="19" y="2563"/>
                  </a:lnTo>
                  <a:lnTo>
                    <a:pt x="11" y="2582"/>
                  </a:lnTo>
                  <a:lnTo>
                    <a:pt x="6" y="2602"/>
                  </a:lnTo>
                  <a:lnTo>
                    <a:pt x="2" y="2622"/>
                  </a:lnTo>
                  <a:lnTo>
                    <a:pt x="2" y="2643"/>
                  </a:lnTo>
                  <a:lnTo>
                    <a:pt x="8" y="2667"/>
                  </a:lnTo>
                  <a:lnTo>
                    <a:pt x="9" y="2673"/>
                  </a:lnTo>
                  <a:lnTo>
                    <a:pt x="15" y="2677"/>
                  </a:lnTo>
                  <a:lnTo>
                    <a:pt x="21" y="2679"/>
                  </a:lnTo>
                  <a:lnTo>
                    <a:pt x="29" y="2679"/>
                  </a:lnTo>
                  <a:lnTo>
                    <a:pt x="35" y="2675"/>
                  </a:lnTo>
                  <a:lnTo>
                    <a:pt x="39" y="2669"/>
                  </a:lnTo>
                  <a:lnTo>
                    <a:pt x="41" y="2663"/>
                  </a:lnTo>
                  <a:lnTo>
                    <a:pt x="41" y="2657"/>
                  </a:lnTo>
                  <a:lnTo>
                    <a:pt x="37" y="2624"/>
                  </a:lnTo>
                  <a:lnTo>
                    <a:pt x="45" y="2590"/>
                  </a:lnTo>
                  <a:lnTo>
                    <a:pt x="59" y="2561"/>
                  </a:lnTo>
                  <a:lnTo>
                    <a:pt x="78" y="2529"/>
                  </a:lnTo>
                  <a:lnTo>
                    <a:pt x="90" y="2514"/>
                  </a:lnTo>
                  <a:lnTo>
                    <a:pt x="100" y="2496"/>
                  </a:lnTo>
                  <a:lnTo>
                    <a:pt x="110" y="2480"/>
                  </a:lnTo>
                  <a:lnTo>
                    <a:pt x="116" y="2461"/>
                  </a:lnTo>
                  <a:lnTo>
                    <a:pt x="121" y="2443"/>
                  </a:lnTo>
                  <a:lnTo>
                    <a:pt x="123" y="2423"/>
                  </a:lnTo>
                  <a:lnTo>
                    <a:pt x="121" y="2404"/>
                  </a:lnTo>
                  <a:lnTo>
                    <a:pt x="116" y="2382"/>
                  </a:lnTo>
                  <a:lnTo>
                    <a:pt x="110" y="2370"/>
                  </a:lnTo>
                  <a:lnTo>
                    <a:pt x="104" y="2359"/>
                  </a:lnTo>
                  <a:lnTo>
                    <a:pt x="96" y="2347"/>
                  </a:lnTo>
                  <a:lnTo>
                    <a:pt x="88" y="2333"/>
                  </a:lnTo>
                  <a:lnTo>
                    <a:pt x="76" y="2317"/>
                  </a:lnTo>
                  <a:lnTo>
                    <a:pt x="66" y="2300"/>
                  </a:lnTo>
                  <a:lnTo>
                    <a:pt x="57" y="2282"/>
                  </a:lnTo>
                  <a:lnTo>
                    <a:pt x="49" y="2263"/>
                  </a:lnTo>
                  <a:lnTo>
                    <a:pt x="43" y="2243"/>
                  </a:lnTo>
                  <a:lnTo>
                    <a:pt x="39" y="2221"/>
                  </a:lnTo>
                  <a:lnTo>
                    <a:pt x="39" y="2196"/>
                  </a:lnTo>
                  <a:lnTo>
                    <a:pt x="45" y="2170"/>
                  </a:lnTo>
                  <a:lnTo>
                    <a:pt x="51" y="2151"/>
                  </a:lnTo>
                  <a:lnTo>
                    <a:pt x="61" y="2133"/>
                  </a:lnTo>
                  <a:lnTo>
                    <a:pt x="72" y="2117"/>
                  </a:lnTo>
                  <a:lnTo>
                    <a:pt x="86" y="2102"/>
                  </a:lnTo>
                  <a:lnTo>
                    <a:pt x="100" y="2086"/>
                  </a:lnTo>
                  <a:lnTo>
                    <a:pt x="112" y="2068"/>
                  </a:lnTo>
                  <a:lnTo>
                    <a:pt x="123" y="2049"/>
                  </a:lnTo>
                  <a:lnTo>
                    <a:pt x="133" y="2027"/>
                  </a:lnTo>
                  <a:lnTo>
                    <a:pt x="137" y="2002"/>
                  </a:lnTo>
                  <a:lnTo>
                    <a:pt x="139" y="1978"/>
                  </a:lnTo>
                  <a:lnTo>
                    <a:pt x="135" y="1954"/>
                  </a:lnTo>
                  <a:lnTo>
                    <a:pt x="129" y="1935"/>
                  </a:lnTo>
                  <a:lnTo>
                    <a:pt x="119" y="1915"/>
                  </a:lnTo>
                  <a:lnTo>
                    <a:pt x="110" y="1897"/>
                  </a:lnTo>
                  <a:lnTo>
                    <a:pt x="98" y="1882"/>
                  </a:lnTo>
                  <a:lnTo>
                    <a:pt x="86" y="1866"/>
                  </a:lnTo>
                  <a:lnTo>
                    <a:pt x="72" y="1848"/>
                  </a:lnTo>
                  <a:lnTo>
                    <a:pt x="59" y="1829"/>
                  </a:lnTo>
                  <a:lnTo>
                    <a:pt x="49" y="1811"/>
                  </a:lnTo>
                  <a:lnTo>
                    <a:pt x="41" y="179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3" name="Freeform 40"/>
            <p:cNvSpPr>
              <a:spLocks/>
            </p:cNvSpPr>
            <p:nvPr/>
          </p:nvSpPr>
          <p:spPr bwMode="auto">
            <a:xfrm>
              <a:off x="3963" y="945"/>
              <a:ext cx="170" cy="3969"/>
            </a:xfrm>
            <a:custGeom>
              <a:avLst/>
              <a:gdLst>
                <a:gd name="T0" fmla="*/ 104 w 140"/>
                <a:gd name="T1" fmla="*/ 2816 h 2679"/>
                <a:gd name="T2" fmla="*/ 153 w 140"/>
                <a:gd name="T3" fmla="*/ 2683 h 2679"/>
                <a:gd name="T4" fmla="*/ 126 w 140"/>
                <a:gd name="T5" fmla="*/ 2517 h 2679"/>
                <a:gd name="T6" fmla="*/ 43 w 140"/>
                <a:gd name="T7" fmla="*/ 2320 h 2679"/>
                <a:gd name="T8" fmla="*/ 95 w 140"/>
                <a:gd name="T9" fmla="*/ 2163 h 2679"/>
                <a:gd name="T10" fmla="*/ 150 w 140"/>
                <a:gd name="T11" fmla="*/ 2018 h 2679"/>
                <a:gd name="T12" fmla="*/ 116 w 140"/>
                <a:gd name="T13" fmla="*/ 1864 h 2679"/>
                <a:gd name="T14" fmla="*/ 52 w 140"/>
                <a:gd name="T15" fmla="*/ 1716 h 2679"/>
                <a:gd name="T16" fmla="*/ 98 w 140"/>
                <a:gd name="T17" fmla="*/ 1523 h 2679"/>
                <a:gd name="T18" fmla="*/ 150 w 140"/>
                <a:gd name="T19" fmla="*/ 1404 h 2679"/>
                <a:gd name="T20" fmla="*/ 123 w 140"/>
                <a:gd name="T21" fmla="*/ 1236 h 2679"/>
                <a:gd name="T22" fmla="*/ 43 w 140"/>
                <a:gd name="T23" fmla="*/ 1037 h 2679"/>
                <a:gd name="T24" fmla="*/ 95 w 140"/>
                <a:gd name="T25" fmla="*/ 880 h 2679"/>
                <a:gd name="T26" fmla="*/ 153 w 140"/>
                <a:gd name="T27" fmla="*/ 707 h 2679"/>
                <a:gd name="T28" fmla="*/ 89 w 140"/>
                <a:gd name="T29" fmla="*/ 481 h 2679"/>
                <a:gd name="T30" fmla="*/ 80 w 140"/>
                <a:gd name="T31" fmla="*/ 293 h 2679"/>
                <a:gd name="T32" fmla="*/ 146 w 140"/>
                <a:gd name="T33" fmla="*/ 145 h 2679"/>
                <a:gd name="T34" fmla="*/ 146 w 140"/>
                <a:gd name="T35" fmla="*/ 10 h 2679"/>
                <a:gd name="T36" fmla="*/ 113 w 140"/>
                <a:gd name="T37" fmla="*/ 13 h 2679"/>
                <a:gd name="T38" fmla="*/ 89 w 140"/>
                <a:gd name="T39" fmla="*/ 176 h 2679"/>
                <a:gd name="T40" fmla="*/ 27 w 140"/>
                <a:gd name="T41" fmla="*/ 324 h 2679"/>
                <a:gd name="T42" fmla="*/ 34 w 140"/>
                <a:gd name="T43" fmla="*/ 459 h 2679"/>
                <a:gd name="T44" fmla="*/ 82 w 140"/>
                <a:gd name="T45" fmla="*/ 563 h 2679"/>
                <a:gd name="T46" fmla="*/ 113 w 140"/>
                <a:gd name="T47" fmla="*/ 717 h 2679"/>
                <a:gd name="T48" fmla="*/ 59 w 140"/>
                <a:gd name="T49" fmla="*/ 858 h 2679"/>
                <a:gd name="T50" fmla="*/ 2 w 140"/>
                <a:gd name="T51" fmla="*/ 1006 h 2679"/>
                <a:gd name="T52" fmla="*/ 34 w 140"/>
                <a:gd name="T53" fmla="*/ 1160 h 2679"/>
                <a:gd name="T54" fmla="*/ 102 w 140"/>
                <a:gd name="T55" fmla="*/ 1290 h 2679"/>
                <a:gd name="T56" fmla="*/ 66 w 140"/>
                <a:gd name="T57" fmla="*/ 1490 h 2679"/>
                <a:gd name="T58" fmla="*/ 13 w 140"/>
                <a:gd name="T59" fmla="*/ 1604 h 2679"/>
                <a:gd name="T60" fmla="*/ 25 w 140"/>
                <a:gd name="T61" fmla="*/ 1764 h 2679"/>
                <a:gd name="T62" fmla="*/ 109 w 140"/>
                <a:gd name="T63" fmla="*/ 1985 h 2679"/>
                <a:gd name="T64" fmla="*/ 59 w 140"/>
                <a:gd name="T65" fmla="*/ 2136 h 2679"/>
                <a:gd name="T66" fmla="*/ 4 w 140"/>
                <a:gd name="T67" fmla="*/ 2287 h 2679"/>
                <a:gd name="T68" fmla="*/ 36 w 140"/>
                <a:gd name="T69" fmla="*/ 2442 h 2679"/>
                <a:gd name="T70" fmla="*/ 104 w 140"/>
                <a:gd name="T71" fmla="*/ 2570 h 2679"/>
                <a:gd name="T72" fmla="*/ 71 w 140"/>
                <a:gd name="T73" fmla="*/ 2791 h 2679"/>
                <a:gd name="T74" fmla="*/ 22 w 140"/>
                <a:gd name="T75" fmla="*/ 2919 h 2679"/>
                <a:gd name="T76" fmla="*/ 40 w 140"/>
                <a:gd name="T77" fmla="*/ 3046 h 2679"/>
                <a:gd name="T78" fmla="*/ 95 w 140"/>
                <a:gd name="T79" fmla="*/ 3157 h 2679"/>
                <a:gd name="T80" fmla="*/ 109 w 140"/>
                <a:gd name="T81" fmla="*/ 3323 h 2679"/>
                <a:gd name="T82" fmla="*/ 47 w 140"/>
                <a:gd name="T83" fmla="*/ 3448 h 2679"/>
                <a:gd name="T84" fmla="*/ 13 w 140"/>
                <a:gd name="T85" fmla="*/ 3649 h 2679"/>
                <a:gd name="T86" fmla="*/ 100 w 140"/>
                <a:gd name="T87" fmla="*/ 3879 h 2679"/>
                <a:gd name="T88" fmla="*/ 100 w 140"/>
                <a:gd name="T89" fmla="*/ 3966 h 2679"/>
                <a:gd name="T90" fmla="*/ 135 w 140"/>
                <a:gd name="T91" fmla="*/ 3916 h 2679"/>
                <a:gd name="T92" fmla="*/ 113 w 140"/>
                <a:gd name="T93" fmla="*/ 3765 h 2679"/>
                <a:gd name="T94" fmla="*/ 45 w 140"/>
                <a:gd name="T95" fmla="*/ 3593 h 2679"/>
                <a:gd name="T96" fmla="*/ 98 w 140"/>
                <a:gd name="T97" fmla="*/ 3450 h 2679"/>
                <a:gd name="T98" fmla="*/ 155 w 140"/>
                <a:gd name="T99" fmla="*/ 3274 h 2679"/>
                <a:gd name="T100" fmla="*/ 91 w 140"/>
                <a:gd name="T101" fmla="*/ 3049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"/>
                <a:gd name="T154" fmla="*/ 0 h 2679"/>
                <a:gd name="T155" fmla="*/ 140 w 140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" h="2679">
                  <a:moveTo>
                    <a:pt x="57" y="2019"/>
                  </a:moveTo>
                  <a:lnTo>
                    <a:pt x="52" y="1990"/>
                  </a:lnTo>
                  <a:lnTo>
                    <a:pt x="59" y="1960"/>
                  </a:lnTo>
                  <a:lnTo>
                    <a:pt x="73" y="1931"/>
                  </a:lnTo>
                  <a:lnTo>
                    <a:pt x="93" y="1901"/>
                  </a:lnTo>
                  <a:lnTo>
                    <a:pt x="103" y="1886"/>
                  </a:lnTo>
                  <a:lnTo>
                    <a:pt x="114" y="1868"/>
                  </a:lnTo>
                  <a:lnTo>
                    <a:pt x="122" y="1850"/>
                  </a:lnTo>
                  <a:lnTo>
                    <a:pt x="132" y="1831"/>
                  </a:lnTo>
                  <a:lnTo>
                    <a:pt x="136" y="1811"/>
                  </a:lnTo>
                  <a:lnTo>
                    <a:pt x="140" y="1792"/>
                  </a:lnTo>
                  <a:lnTo>
                    <a:pt x="140" y="1770"/>
                  </a:lnTo>
                  <a:lnTo>
                    <a:pt x="134" y="1746"/>
                  </a:lnTo>
                  <a:lnTo>
                    <a:pt x="124" y="1721"/>
                  </a:lnTo>
                  <a:lnTo>
                    <a:pt x="112" y="1699"/>
                  </a:lnTo>
                  <a:lnTo>
                    <a:pt x="99" y="1678"/>
                  </a:lnTo>
                  <a:lnTo>
                    <a:pt x="83" y="1658"/>
                  </a:lnTo>
                  <a:lnTo>
                    <a:pt x="61" y="1629"/>
                  </a:lnTo>
                  <a:lnTo>
                    <a:pt x="46" y="1599"/>
                  </a:lnTo>
                  <a:lnTo>
                    <a:pt x="38" y="1566"/>
                  </a:lnTo>
                  <a:lnTo>
                    <a:pt x="42" y="1529"/>
                  </a:lnTo>
                  <a:lnTo>
                    <a:pt x="50" y="1509"/>
                  </a:lnTo>
                  <a:lnTo>
                    <a:pt x="59" y="1491"/>
                  </a:lnTo>
                  <a:lnTo>
                    <a:pt x="73" y="1476"/>
                  </a:lnTo>
                  <a:lnTo>
                    <a:pt x="85" y="1460"/>
                  </a:lnTo>
                  <a:lnTo>
                    <a:pt x="99" y="1444"/>
                  </a:lnTo>
                  <a:lnTo>
                    <a:pt x="110" y="1426"/>
                  </a:lnTo>
                  <a:lnTo>
                    <a:pt x="122" y="1407"/>
                  </a:lnTo>
                  <a:lnTo>
                    <a:pt x="130" y="1385"/>
                  </a:lnTo>
                  <a:lnTo>
                    <a:pt x="134" y="1362"/>
                  </a:lnTo>
                  <a:lnTo>
                    <a:pt x="132" y="1338"/>
                  </a:lnTo>
                  <a:lnTo>
                    <a:pt x="128" y="1317"/>
                  </a:lnTo>
                  <a:lnTo>
                    <a:pt x="122" y="1297"/>
                  </a:lnTo>
                  <a:lnTo>
                    <a:pt x="112" y="1275"/>
                  </a:lnTo>
                  <a:lnTo>
                    <a:pt x="103" y="1258"/>
                  </a:lnTo>
                  <a:lnTo>
                    <a:pt x="93" y="1238"/>
                  </a:lnTo>
                  <a:lnTo>
                    <a:pt x="81" y="1220"/>
                  </a:lnTo>
                  <a:lnTo>
                    <a:pt x="67" y="1199"/>
                  </a:lnTo>
                  <a:lnTo>
                    <a:pt x="55" y="1177"/>
                  </a:lnTo>
                  <a:lnTo>
                    <a:pt x="46" y="1158"/>
                  </a:lnTo>
                  <a:lnTo>
                    <a:pt x="40" y="1138"/>
                  </a:lnTo>
                  <a:lnTo>
                    <a:pt x="42" y="1107"/>
                  </a:lnTo>
                  <a:lnTo>
                    <a:pt x="52" y="1079"/>
                  </a:lnTo>
                  <a:lnTo>
                    <a:pt x="67" y="1054"/>
                  </a:lnTo>
                  <a:lnTo>
                    <a:pt x="87" y="1028"/>
                  </a:lnTo>
                  <a:lnTo>
                    <a:pt x="99" y="1014"/>
                  </a:lnTo>
                  <a:lnTo>
                    <a:pt x="108" y="999"/>
                  </a:lnTo>
                  <a:lnTo>
                    <a:pt x="120" y="983"/>
                  </a:lnTo>
                  <a:lnTo>
                    <a:pt x="128" y="965"/>
                  </a:lnTo>
                  <a:lnTo>
                    <a:pt x="134" y="948"/>
                  </a:lnTo>
                  <a:lnTo>
                    <a:pt x="138" y="926"/>
                  </a:lnTo>
                  <a:lnTo>
                    <a:pt x="136" y="904"/>
                  </a:lnTo>
                  <a:lnTo>
                    <a:pt x="132" y="881"/>
                  </a:lnTo>
                  <a:lnTo>
                    <a:pt x="122" y="857"/>
                  </a:lnTo>
                  <a:lnTo>
                    <a:pt x="110" y="834"/>
                  </a:lnTo>
                  <a:lnTo>
                    <a:pt x="97" y="814"/>
                  </a:lnTo>
                  <a:lnTo>
                    <a:pt x="83" y="793"/>
                  </a:lnTo>
                  <a:lnTo>
                    <a:pt x="61" y="763"/>
                  </a:lnTo>
                  <a:lnTo>
                    <a:pt x="46" y="734"/>
                  </a:lnTo>
                  <a:lnTo>
                    <a:pt x="38" y="700"/>
                  </a:lnTo>
                  <a:lnTo>
                    <a:pt x="42" y="663"/>
                  </a:lnTo>
                  <a:lnTo>
                    <a:pt x="50" y="643"/>
                  </a:lnTo>
                  <a:lnTo>
                    <a:pt x="59" y="626"/>
                  </a:lnTo>
                  <a:lnTo>
                    <a:pt x="71" y="610"/>
                  </a:lnTo>
                  <a:lnTo>
                    <a:pt x="85" y="594"/>
                  </a:lnTo>
                  <a:lnTo>
                    <a:pt x="99" y="579"/>
                  </a:lnTo>
                  <a:lnTo>
                    <a:pt x="110" y="561"/>
                  </a:lnTo>
                  <a:lnTo>
                    <a:pt x="122" y="541"/>
                  </a:lnTo>
                  <a:lnTo>
                    <a:pt x="130" y="520"/>
                  </a:lnTo>
                  <a:lnTo>
                    <a:pt x="136" y="477"/>
                  </a:lnTo>
                  <a:lnTo>
                    <a:pt x="134" y="437"/>
                  </a:lnTo>
                  <a:lnTo>
                    <a:pt x="124" y="404"/>
                  </a:lnTo>
                  <a:lnTo>
                    <a:pt x="110" y="374"/>
                  </a:lnTo>
                  <a:lnTo>
                    <a:pt x="95" y="347"/>
                  </a:lnTo>
                  <a:lnTo>
                    <a:pt x="79" y="325"/>
                  </a:lnTo>
                  <a:lnTo>
                    <a:pt x="65" y="304"/>
                  </a:lnTo>
                  <a:lnTo>
                    <a:pt x="55" y="286"/>
                  </a:lnTo>
                  <a:lnTo>
                    <a:pt x="52" y="257"/>
                  </a:lnTo>
                  <a:lnTo>
                    <a:pt x="57" y="227"/>
                  </a:lnTo>
                  <a:lnTo>
                    <a:pt x="71" y="198"/>
                  </a:lnTo>
                  <a:lnTo>
                    <a:pt x="91" y="168"/>
                  </a:lnTo>
                  <a:lnTo>
                    <a:pt x="101" y="153"/>
                  </a:lnTo>
                  <a:lnTo>
                    <a:pt x="112" y="135"/>
                  </a:lnTo>
                  <a:lnTo>
                    <a:pt x="120" y="117"/>
                  </a:lnTo>
                  <a:lnTo>
                    <a:pt x="130" y="98"/>
                  </a:lnTo>
                  <a:lnTo>
                    <a:pt x="134" y="78"/>
                  </a:lnTo>
                  <a:lnTo>
                    <a:pt x="138" y="57"/>
                  </a:lnTo>
                  <a:lnTo>
                    <a:pt x="138" y="35"/>
                  </a:lnTo>
                  <a:lnTo>
                    <a:pt x="132" y="13"/>
                  </a:lnTo>
                  <a:lnTo>
                    <a:pt x="130" y="7"/>
                  </a:lnTo>
                  <a:lnTo>
                    <a:pt x="124" y="2"/>
                  </a:lnTo>
                  <a:lnTo>
                    <a:pt x="118" y="0"/>
                  </a:lnTo>
                  <a:lnTo>
                    <a:pt x="110" y="2"/>
                  </a:lnTo>
                  <a:lnTo>
                    <a:pt x="105" y="4"/>
                  </a:lnTo>
                  <a:lnTo>
                    <a:pt x="101" y="9"/>
                  </a:lnTo>
                  <a:lnTo>
                    <a:pt x="99" y="15"/>
                  </a:lnTo>
                  <a:lnTo>
                    <a:pt x="99" y="23"/>
                  </a:lnTo>
                  <a:lnTo>
                    <a:pt x="103" y="57"/>
                  </a:lnTo>
                  <a:lnTo>
                    <a:pt x="95" y="88"/>
                  </a:lnTo>
                  <a:lnTo>
                    <a:pt x="79" y="119"/>
                  </a:lnTo>
                  <a:lnTo>
                    <a:pt x="61" y="149"/>
                  </a:lnTo>
                  <a:lnTo>
                    <a:pt x="50" y="166"/>
                  </a:lnTo>
                  <a:lnTo>
                    <a:pt x="40" y="182"/>
                  </a:lnTo>
                  <a:lnTo>
                    <a:pt x="30" y="202"/>
                  </a:lnTo>
                  <a:lnTo>
                    <a:pt x="24" y="219"/>
                  </a:lnTo>
                  <a:lnTo>
                    <a:pt x="18" y="237"/>
                  </a:lnTo>
                  <a:lnTo>
                    <a:pt x="16" y="257"/>
                  </a:lnTo>
                  <a:lnTo>
                    <a:pt x="18" y="276"/>
                  </a:lnTo>
                  <a:lnTo>
                    <a:pt x="24" y="298"/>
                  </a:lnTo>
                  <a:lnTo>
                    <a:pt x="30" y="310"/>
                  </a:lnTo>
                  <a:lnTo>
                    <a:pt x="36" y="321"/>
                  </a:lnTo>
                  <a:lnTo>
                    <a:pt x="44" y="333"/>
                  </a:lnTo>
                  <a:lnTo>
                    <a:pt x="52" y="347"/>
                  </a:lnTo>
                  <a:lnTo>
                    <a:pt x="63" y="363"/>
                  </a:lnTo>
                  <a:lnTo>
                    <a:pt x="73" y="380"/>
                  </a:lnTo>
                  <a:lnTo>
                    <a:pt x="83" y="398"/>
                  </a:lnTo>
                  <a:lnTo>
                    <a:pt x="91" y="418"/>
                  </a:lnTo>
                  <a:lnTo>
                    <a:pt x="97" y="437"/>
                  </a:lnTo>
                  <a:lnTo>
                    <a:pt x="101" y="461"/>
                  </a:lnTo>
                  <a:lnTo>
                    <a:pt x="101" y="484"/>
                  </a:lnTo>
                  <a:lnTo>
                    <a:pt x="95" y="510"/>
                  </a:lnTo>
                  <a:lnTo>
                    <a:pt x="89" y="530"/>
                  </a:lnTo>
                  <a:lnTo>
                    <a:pt x="79" y="547"/>
                  </a:lnTo>
                  <a:lnTo>
                    <a:pt x="67" y="563"/>
                  </a:lnTo>
                  <a:lnTo>
                    <a:pt x="53" y="579"/>
                  </a:lnTo>
                  <a:lnTo>
                    <a:pt x="40" y="594"/>
                  </a:lnTo>
                  <a:lnTo>
                    <a:pt x="28" y="612"/>
                  </a:lnTo>
                  <a:lnTo>
                    <a:pt x="16" y="632"/>
                  </a:lnTo>
                  <a:lnTo>
                    <a:pt x="6" y="653"/>
                  </a:lnTo>
                  <a:lnTo>
                    <a:pt x="2" y="679"/>
                  </a:lnTo>
                  <a:lnTo>
                    <a:pt x="0" y="702"/>
                  </a:lnTo>
                  <a:lnTo>
                    <a:pt x="4" y="726"/>
                  </a:lnTo>
                  <a:lnTo>
                    <a:pt x="10" y="745"/>
                  </a:lnTo>
                  <a:lnTo>
                    <a:pt x="20" y="765"/>
                  </a:lnTo>
                  <a:lnTo>
                    <a:pt x="30" y="783"/>
                  </a:lnTo>
                  <a:lnTo>
                    <a:pt x="42" y="798"/>
                  </a:lnTo>
                  <a:lnTo>
                    <a:pt x="53" y="814"/>
                  </a:lnTo>
                  <a:lnTo>
                    <a:pt x="67" y="834"/>
                  </a:lnTo>
                  <a:lnTo>
                    <a:pt x="81" y="851"/>
                  </a:lnTo>
                  <a:lnTo>
                    <a:pt x="91" y="871"/>
                  </a:lnTo>
                  <a:lnTo>
                    <a:pt x="99" y="891"/>
                  </a:lnTo>
                  <a:lnTo>
                    <a:pt x="103" y="924"/>
                  </a:lnTo>
                  <a:lnTo>
                    <a:pt x="95" y="953"/>
                  </a:lnTo>
                  <a:lnTo>
                    <a:pt x="79" y="981"/>
                  </a:lnTo>
                  <a:lnTo>
                    <a:pt x="59" y="1006"/>
                  </a:lnTo>
                  <a:lnTo>
                    <a:pt x="48" y="1020"/>
                  </a:lnTo>
                  <a:lnTo>
                    <a:pt x="38" y="1034"/>
                  </a:lnTo>
                  <a:lnTo>
                    <a:pt x="28" y="1050"/>
                  </a:lnTo>
                  <a:lnTo>
                    <a:pt x="18" y="1065"/>
                  </a:lnTo>
                  <a:lnTo>
                    <a:pt x="12" y="1083"/>
                  </a:lnTo>
                  <a:lnTo>
                    <a:pt x="6" y="1101"/>
                  </a:lnTo>
                  <a:lnTo>
                    <a:pt x="4" y="1120"/>
                  </a:lnTo>
                  <a:lnTo>
                    <a:pt x="6" y="1142"/>
                  </a:lnTo>
                  <a:lnTo>
                    <a:pt x="12" y="1167"/>
                  </a:lnTo>
                  <a:lnTo>
                    <a:pt x="22" y="1191"/>
                  </a:lnTo>
                  <a:lnTo>
                    <a:pt x="36" y="1214"/>
                  </a:lnTo>
                  <a:lnTo>
                    <a:pt x="52" y="1240"/>
                  </a:lnTo>
                  <a:lnTo>
                    <a:pt x="71" y="1273"/>
                  </a:lnTo>
                  <a:lnTo>
                    <a:pt x="89" y="1305"/>
                  </a:lnTo>
                  <a:lnTo>
                    <a:pt x="97" y="1340"/>
                  </a:lnTo>
                  <a:lnTo>
                    <a:pt x="97" y="1375"/>
                  </a:lnTo>
                  <a:lnTo>
                    <a:pt x="89" y="1395"/>
                  </a:lnTo>
                  <a:lnTo>
                    <a:pt x="79" y="1411"/>
                  </a:lnTo>
                  <a:lnTo>
                    <a:pt x="67" y="1426"/>
                  </a:lnTo>
                  <a:lnTo>
                    <a:pt x="53" y="1442"/>
                  </a:lnTo>
                  <a:lnTo>
                    <a:pt x="42" y="1460"/>
                  </a:lnTo>
                  <a:lnTo>
                    <a:pt x="28" y="1476"/>
                  </a:lnTo>
                  <a:lnTo>
                    <a:pt x="16" y="1495"/>
                  </a:lnTo>
                  <a:lnTo>
                    <a:pt x="8" y="1519"/>
                  </a:lnTo>
                  <a:lnTo>
                    <a:pt x="4" y="1544"/>
                  </a:lnTo>
                  <a:lnTo>
                    <a:pt x="2" y="1568"/>
                  </a:lnTo>
                  <a:lnTo>
                    <a:pt x="6" y="1591"/>
                  </a:lnTo>
                  <a:lnTo>
                    <a:pt x="12" y="1611"/>
                  </a:lnTo>
                  <a:lnTo>
                    <a:pt x="22" y="1631"/>
                  </a:lnTo>
                  <a:lnTo>
                    <a:pt x="32" y="1648"/>
                  </a:lnTo>
                  <a:lnTo>
                    <a:pt x="44" y="1664"/>
                  </a:lnTo>
                  <a:lnTo>
                    <a:pt x="55" y="1680"/>
                  </a:lnTo>
                  <a:lnTo>
                    <a:pt x="69" y="1697"/>
                  </a:lnTo>
                  <a:lnTo>
                    <a:pt x="83" y="1717"/>
                  </a:lnTo>
                  <a:lnTo>
                    <a:pt x="93" y="1735"/>
                  </a:lnTo>
                  <a:lnTo>
                    <a:pt x="101" y="1756"/>
                  </a:lnTo>
                  <a:lnTo>
                    <a:pt x="105" y="1790"/>
                  </a:lnTo>
                  <a:lnTo>
                    <a:pt x="97" y="1823"/>
                  </a:lnTo>
                  <a:lnTo>
                    <a:pt x="81" y="1852"/>
                  </a:lnTo>
                  <a:lnTo>
                    <a:pt x="63" y="1884"/>
                  </a:lnTo>
                  <a:lnTo>
                    <a:pt x="52" y="1899"/>
                  </a:lnTo>
                  <a:lnTo>
                    <a:pt x="42" y="1917"/>
                  </a:lnTo>
                  <a:lnTo>
                    <a:pt x="32" y="1935"/>
                  </a:lnTo>
                  <a:lnTo>
                    <a:pt x="26" y="1952"/>
                  </a:lnTo>
                  <a:lnTo>
                    <a:pt x="20" y="1970"/>
                  </a:lnTo>
                  <a:lnTo>
                    <a:pt x="18" y="1990"/>
                  </a:lnTo>
                  <a:lnTo>
                    <a:pt x="18" y="2009"/>
                  </a:lnTo>
                  <a:lnTo>
                    <a:pt x="24" y="2031"/>
                  </a:lnTo>
                  <a:lnTo>
                    <a:pt x="30" y="2045"/>
                  </a:lnTo>
                  <a:lnTo>
                    <a:pt x="36" y="2056"/>
                  </a:lnTo>
                  <a:lnTo>
                    <a:pt x="46" y="2068"/>
                  </a:lnTo>
                  <a:lnTo>
                    <a:pt x="53" y="2082"/>
                  </a:lnTo>
                  <a:lnTo>
                    <a:pt x="65" y="2098"/>
                  </a:lnTo>
                  <a:lnTo>
                    <a:pt x="75" y="2113"/>
                  </a:lnTo>
                  <a:lnTo>
                    <a:pt x="85" y="2131"/>
                  </a:lnTo>
                  <a:lnTo>
                    <a:pt x="93" y="2151"/>
                  </a:lnTo>
                  <a:lnTo>
                    <a:pt x="99" y="2170"/>
                  </a:lnTo>
                  <a:lnTo>
                    <a:pt x="103" y="2194"/>
                  </a:lnTo>
                  <a:lnTo>
                    <a:pt x="103" y="2217"/>
                  </a:lnTo>
                  <a:lnTo>
                    <a:pt x="97" y="2243"/>
                  </a:lnTo>
                  <a:lnTo>
                    <a:pt x="89" y="2263"/>
                  </a:lnTo>
                  <a:lnTo>
                    <a:pt x="79" y="2280"/>
                  </a:lnTo>
                  <a:lnTo>
                    <a:pt x="67" y="2296"/>
                  </a:lnTo>
                  <a:lnTo>
                    <a:pt x="55" y="2312"/>
                  </a:lnTo>
                  <a:lnTo>
                    <a:pt x="42" y="2327"/>
                  </a:lnTo>
                  <a:lnTo>
                    <a:pt x="28" y="2345"/>
                  </a:lnTo>
                  <a:lnTo>
                    <a:pt x="18" y="2365"/>
                  </a:lnTo>
                  <a:lnTo>
                    <a:pt x="8" y="2386"/>
                  </a:lnTo>
                  <a:lnTo>
                    <a:pt x="4" y="2427"/>
                  </a:lnTo>
                  <a:lnTo>
                    <a:pt x="12" y="2463"/>
                  </a:lnTo>
                  <a:lnTo>
                    <a:pt x="30" y="2496"/>
                  </a:lnTo>
                  <a:lnTo>
                    <a:pt x="50" y="2526"/>
                  </a:lnTo>
                  <a:lnTo>
                    <a:pt x="69" y="2555"/>
                  </a:lnTo>
                  <a:lnTo>
                    <a:pt x="83" y="2586"/>
                  </a:lnTo>
                  <a:lnTo>
                    <a:pt x="89" y="2618"/>
                  </a:lnTo>
                  <a:lnTo>
                    <a:pt x="79" y="2653"/>
                  </a:lnTo>
                  <a:lnTo>
                    <a:pt x="77" y="2661"/>
                  </a:lnTo>
                  <a:lnTo>
                    <a:pt x="79" y="2667"/>
                  </a:lnTo>
                  <a:lnTo>
                    <a:pt x="83" y="2673"/>
                  </a:lnTo>
                  <a:lnTo>
                    <a:pt x="89" y="2677"/>
                  </a:lnTo>
                  <a:lnTo>
                    <a:pt x="95" y="2679"/>
                  </a:lnTo>
                  <a:lnTo>
                    <a:pt x="101" y="2677"/>
                  </a:lnTo>
                  <a:lnTo>
                    <a:pt x="106" y="2675"/>
                  </a:lnTo>
                  <a:lnTo>
                    <a:pt x="110" y="2669"/>
                  </a:lnTo>
                  <a:lnTo>
                    <a:pt x="120" y="2643"/>
                  </a:lnTo>
                  <a:lnTo>
                    <a:pt x="122" y="2622"/>
                  </a:lnTo>
                  <a:lnTo>
                    <a:pt x="122" y="2598"/>
                  </a:lnTo>
                  <a:lnTo>
                    <a:pt x="118" y="2579"/>
                  </a:lnTo>
                  <a:lnTo>
                    <a:pt x="110" y="2559"/>
                  </a:lnTo>
                  <a:lnTo>
                    <a:pt x="101" y="2541"/>
                  </a:lnTo>
                  <a:lnTo>
                    <a:pt x="91" y="2524"/>
                  </a:lnTo>
                  <a:lnTo>
                    <a:pt x="79" y="2508"/>
                  </a:lnTo>
                  <a:lnTo>
                    <a:pt x="61" y="2480"/>
                  </a:lnTo>
                  <a:lnTo>
                    <a:pt x="48" y="2453"/>
                  </a:lnTo>
                  <a:lnTo>
                    <a:pt x="40" y="2425"/>
                  </a:lnTo>
                  <a:lnTo>
                    <a:pt x="42" y="2396"/>
                  </a:lnTo>
                  <a:lnTo>
                    <a:pt x="50" y="2376"/>
                  </a:lnTo>
                  <a:lnTo>
                    <a:pt x="61" y="2361"/>
                  </a:lnTo>
                  <a:lnTo>
                    <a:pt x="73" y="2345"/>
                  </a:lnTo>
                  <a:lnTo>
                    <a:pt x="87" y="2329"/>
                  </a:lnTo>
                  <a:lnTo>
                    <a:pt x="101" y="2312"/>
                  </a:lnTo>
                  <a:lnTo>
                    <a:pt x="112" y="2296"/>
                  </a:lnTo>
                  <a:lnTo>
                    <a:pt x="122" y="2276"/>
                  </a:lnTo>
                  <a:lnTo>
                    <a:pt x="130" y="2253"/>
                  </a:lnTo>
                  <a:lnTo>
                    <a:pt x="138" y="2210"/>
                  </a:lnTo>
                  <a:lnTo>
                    <a:pt x="136" y="2172"/>
                  </a:lnTo>
                  <a:lnTo>
                    <a:pt x="126" y="2139"/>
                  </a:lnTo>
                  <a:lnTo>
                    <a:pt x="112" y="2107"/>
                  </a:lnTo>
                  <a:lnTo>
                    <a:pt x="97" y="2082"/>
                  </a:lnTo>
                  <a:lnTo>
                    <a:pt x="81" y="2058"/>
                  </a:lnTo>
                  <a:lnTo>
                    <a:pt x="67" y="2037"/>
                  </a:lnTo>
                  <a:lnTo>
                    <a:pt x="57" y="2019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4" name="Freeform 41"/>
            <p:cNvSpPr>
              <a:spLocks/>
            </p:cNvSpPr>
            <p:nvPr/>
          </p:nvSpPr>
          <p:spPr bwMode="auto">
            <a:xfrm>
              <a:off x="723" y="5196"/>
              <a:ext cx="2909" cy="204"/>
            </a:xfrm>
            <a:custGeom>
              <a:avLst/>
              <a:gdLst>
                <a:gd name="T0" fmla="*/ 2778 w 2601"/>
                <a:gd name="T1" fmla="*/ 44 h 138"/>
                <a:gd name="T2" fmla="*/ 2676 w 2601"/>
                <a:gd name="T3" fmla="*/ 129 h 138"/>
                <a:gd name="T4" fmla="*/ 2580 w 2601"/>
                <a:gd name="T5" fmla="*/ 132 h 138"/>
                <a:gd name="T6" fmla="*/ 2468 w 2601"/>
                <a:gd name="T7" fmla="*/ 24 h 138"/>
                <a:gd name="T8" fmla="*/ 2257 w 2601"/>
                <a:gd name="T9" fmla="*/ 64 h 138"/>
                <a:gd name="T10" fmla="*/ 2143 w 2601"/>
                <a:gd name="T11" fmla="*/ 126 h 138"/>
                <a:gd name="T12" fmla="*/ 2047 w 2601"/>
                <a:gd name="T13" fmla="*/ 56 h 138"/>
                <a:gd name="T14" fmla="*/ 1919 w 2601"/>
                <a:gd name="T15" fmla="*/ 0 h 138"/>
                <a:gd name="T16" fmla="*/ 1831 w 2601"/>
                <a:gd name="T17" fmla="*/ 50 h 138"/>
                <a:gd name="T18" fmla="*/ 1750 w 2601"/>
                <a:gd name="T19" fmla="*/ 129 h 138"/>
                <a:gd name="T20" fmla="*/ 1637 w 2601"/>
                <a:gd name="T21" fmla="*/ 132 h 138"/>
                <a:gd name="T22" fmla="*/ 1526 w 2601"/>
                <a:gd name="T23" fmla="*/ 27 h 138"/>
                <a:gd name="T24" fmla="*/ 1383 w 2601"/>
                <a:gd name="T25" fmla="*/ 38 h 138"/>
                <a:gd name="T26" fmla="*/ 1288 w 2601"/>
                <a:gd name="T27" fmla="*/ 117 h 138"/>
                <a:gd name="T28" fmla="*/ 1216 w 2601"/>
                <a:gd name="T29" fmla="*/ 145 h 138"/>
                <a:gd name="T30" fmla="*/ 1128 w 2601"/>
                <a:gd name="T31" fmla="*/ 93 h 138"/>
                <a:gd name="T32" fmla="*/ 1028 w 2601"/>
                <a:gd name="T33" fmla="*/ 6 h 138"/>
                <a:gd name="T34" fmla="*/ 915 w 2601"/>
                <a:gd name="T35" fmla="*/ 33 h 138"/>
                <a:gd name="T36" fmla="*/ 846 w 2601"/>
                <a:gd name="T37" fmla="*/ 102 h 138"/>
                <a:gd name="T38" fmla="*/ 742 w 2601"/>
                <a:gd name="T39" fmla="*/ 151 h 138"/>
                <a:gd name="T40" fmla="*/ 627 w 2601"/>
                <a:gd name="T41" fmla="*/ 61 h 138"/>
                <a:gd name="T42" fmla="*/ 436 w 2601"/>
                <a:gd name="T43" fmla="*/ 24 h 138"/>
                <a:gd name="T44" fmla="*/ 294 w 2601"/>
                <a:gd name="T45" fmla="*/ 129 h 138"/>
                <a:gd name="T46" fmla="*/ 197 w 2601"/>
                <a:gd name="T47" fmla="*/ 87 h 138"/>
                <a:gd name="T48" fmla="*/ 83 w 2601"/>
                <a:gd name="T49" fmla="*/ 6 h 138"/>
                <a:gd name="T50" fmla="*/ 0 w 2601"/>
                <a:gd name="T51" fmla="*/ 33 h 138"/>
                <a:gd name="T52" fmla="*/ 41 w 2601"/>
                <a:gd name="T53" fmla="*/ 56 h 138"/>
                <a:gd name="T54" fmla="*/ 144 w 2601"/>
                <a:gd name="T55" fmla="*/ 102 h 138"/>
                <a:gd name="T56" fmla="*/ 256 w 2601"/>
                <a:gd name="T57" fmla="*/ 180 h 138"/>
                <a:gd name="T58" fmla="*/ 362 w 2601"/>
                <a:gd name="T59" fmla="*/ 139 h 138"/>
                <a:gd name="T60" fmla="*/ 474 w 2601"/>
                <a:gd name="T61" fmla="*/ 61 h 138"/>
                <a:gd name="T62" fmla="*/ 610 w 2601"/>
                <a:gd name="T63" fmla="*/ 108 h 138"/>
                <a:gd name="T64" fmla="*/ 735 w 2601"/>
                <a:gd name="T65" fmla="*/ 204 h 138"/>
                <a:gd name="T66" fmla="*/ 867 w 2601"/>
                <a:gd name="T67" fmla="*/ 142 h 138"/>
                <a:gd name="T68" fmla="*/ 935 w 2601"/>
                <a:gd name="T69" fmla="*/ 78 h 138"/>
                <a:gd name="T70" fmla="*/ 1019 w 2601"/>
                <a:gd name="T71" fmla="*/ 58 h 138"/>
                <a:gd name="T72" fmla="*/ 1106 w 2601"/>
                <a:gd name="T73" fmla="*/ 135 h 138"/>
                <a:gd name="T74" fmla="*/ 1216 w 2601"/>
                <a:gd name="T75" fmla="*/ 201 h 138"/>
                <a:gd name="T76" fmla="*/ 1306 w 2601"/>
                <a:gd name="T77" fmla="*/ 166 h 138"/>
                <a:gd name="T78" fmla="*/ 1398 w 2601"/>
                <a:gd name="T79" fmla="*/ 87 h 138"/>
                <a:gd name="T80" fmla="*/ 1512 w 2601"/>
                <a:gd name="T81" fmla="*/ 75 h 138"/>
                <a:gd name="T82" fmla="*/ 1623 w 2601"/>
                <a:gd name="T83" fmla="*/ 180 h 138"/>
                <a:gd name="T84" fmla="*/ 1767 w 2601"/>
                <a:gd name="T85" fmla="*/ 174 h 138"/>
                <a:gd name="T86" fmla="*/ 1853 w 2601"/>
                <a:gd name="T87" fmla="*/ 93 h 138"/>
                <a:gd name="T88" fmla="*/ 1924 w 2601"/>
                <a:gd name="T89" fmla="*/ 53 h 138"/>
                <a:gd name="T90" fmla="*/ 2027 w 2601"/>
                <a:gd name="T91" fmla="*/ 99 h 138"/>
                <a:gd name="T92" fmla="*/ 2136 w 2601"/>
                <a:gd name="T93" fmla="*/ 177 h 138"/>
                <a:gd name="T94" fmla="*/ 2244 w 2601"/>
                <a:gd name="T95" fmla="*/ 139 h 138"/>
                <a:gd name="T96" fmla="*/ 2357 w 2601"/>
                <a:gd name="T97" fmla="*/ 61 h 138"/>
                <a:gd name="T98" fmla="*/ 2492 w 2601"/>
                <a:gd name="T99" fmla="*/ 105 h 138"/>
                <a:gd name="T100" fmla="*/ 2610 w 2601"/>
                <a:gd name="T101" fmla="*/ 201 h 138"/>
                <a:gd name="T102" fmla="*/ 2727 w 2601"/>
                <a:gd name="T103" fmla="*/ 148 h 138"/>
                <a:gd name="T104" fmla="*/ 2826 w 2601"/>
                <a:gd name="T105" fmla="*/ 78 h 138"/>
                <a:gd name="T106" fmla="*/ 2897 w 2601"/>
                <a:gd name="T107" fmla="*/ 90 h 138"/>
                <a:gd name="T108" fmla="*/ 2899 w 2601"/>
                <a:gd name="T109" fmla="*/ 41 h 1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8"/>
                <a:gd name="T167" fmla="*/ 2601 w 2601"/>
                <a:gd name="T168" fmla="*/ 138 h 1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8">
                  <a:moveTo>
                    <a:pt x="2592" y="28"/>
                  </a:moveTo>
                  <a:lnTo>
                    <a:pt x="2568" y="20"/>
                  </a:lnTo>
                  <a:lnTo>
                    <a:pt x="2544" y="16"/>
                  </a:lnTo>
                  <a:lnTo>
                    <a:pt x="2523" y="18"/>
                  </a:lnTo>
                  <a:lnTo>
                    <a:pt x="2503" y="22"/>
                  </a:lnTo>
                  <a:lnTo>
                    <a:pt x="2484" y="30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1"/>
                  </a:lnTo>
                  <a:lnTo>
                    <a:pt x="2405" y="79"/>
                  </a:lnTo>
                  <a:lnTo>
                    <a:pt x="2393" y="87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9"/>
                  </a:lnTo>
                  <a:lnTo>
                    <a:pt x="2291" y="79"/>
                  </a:lnTo>
                  <a:lnTo>
                    <a:pt x="2275" y="67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8"/>
                  </a:lnTo>
                  <a:lnTo>
                    <a:pt x="2207" y="16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4"/>
                  </a:lnTo>
                  <a:lnTo>
                    <a:pt x="2046" y="28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3"/>
                  </a:lnTo>
                  <a:lnTo>
                    <a:pt x="1959" y="83"/>
                  </a:lnTo>
                  <a:lnTo>
                    <a:pt x="1946" y="87"/>
                  </a:lnTo>
                  <a:lnTo>
                    <a:pt x="1930" y="87"/>
                  </a:lnTo>
                  <a:lnTo>
                    <a:pt x="1916" y="85"/>
                  </a:lnTo>
                  <a:lnTo>
                    <a:pt x="1902" y="81"/>
                  </a:lnTo>
                  <a:lnTo>
                    <a:pt x="1889" y="75"/>
                  </a:lnTo>
                  <a:lnTo>
                    <a:pt x="1875" y="67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8"/>
                  </a:lnTo>
                  <a:lnTo>
                    <a:pt x="1812" y="26"/>
                  </a:lnTo>
                  <a:lnTo>
                    <a:pt x="1794" y="18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6"/>
                  </a:lnTo>
                  <a:lnTo>
                    <a:pt x="1659" y="22"/>
                  </a:lnTo>
                  <a:lnTo>
                    <a:pt x="1649" y="28"/>
                  </a:lnTo>
                  <a:lnTo>
                    <a:pt x="1637" y="34"/>
                  </a:lnTo>
                  <a:lnTo>
                    <a:pt x="1627" y="41"/>
                  </a:lnTo>
                  <a:lnTo>
                    <a:pt x="1618" y="49"/>
                  </a:lnTo>
                  <a:lnTo>
                    <a:pt x="1608" y="57"/>
                  </a:lnTo>
                  <a:lnTo>
                    <a:pt x="1594" y="67"/>
                  </a:lnTo>
                  <a:lnTo>
                    <a:pt x="1578" y="79"/>
                  </a:lnTo>
                  <a:lnTo>
                    <a:pt x="1565" y="87"/>
                  </a:lnTo>
                  <a:lnTo>
                    <a:pt x="1551" y="94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9"/>
                  </a:lnTo>
                  <a:lnTo>
                    <a:pt x="1447" y="79"/>
                  </a:lnTo>
                  <a:lnTo>
                    <a:pt x="1431" y="67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30"/>
                  </a:lnTo>
                  <a:lnTo>
                    <a:pt x="1364" y="18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8"/>
                  </a:lnTo>
                  <a:lnTo>
                    <a:pt x="1237" y="26"/>
                  </a:lnTo>
                  <a:lnTo>
                    <a:pt x="1219" y="38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3"/>
                  </a:lnTo>
                  <a:lnTo>
                    <a:pt x="1152" y="79"/>
                  </a:lnTo>
                  <a:lnTo>
                    <a:pt x="1142" y="85"/>
                  </a:lnTo>
                  <a:lnTo>
                    <a:pt x="1133" y="91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8"/>
                  </a:lnTo>
                  <a:lnTo>
                    <a:pt x="1060" y="94"/>
                  </a:lnTo>
                  <a:lnTo>
                    <a:pt x="1046" y="89"/>
                  </a:lnTo>
                  <a:lnTo>
                    <a:pt x="1034" y="81"/>
                  </a:lnTo>
                  <a:lnTo>
                    <a:pt x="1023" y="73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30"/>
                  </a:lnTo>
                  <a:lnTo>
                    <a:pt x="952" y="20"/>
                  </a:lnTo>
                  <a:lnTo>
                    <a:pt x="936" y="12"/>
                  </a:lnTo>
                  <a:lnTo>
                    <a:pt x="919" y="4"/>
                  </a:lnTo>
                  <a:lnTo>
                    <a:pt x="899" y="2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6"/>
                  </a:lnTo>
                  <a:lnTo>
                    <a:pt x="818" y="22"/>
                  </a:lnTo>
                  <a:lnTo>
                    <a:pt x="809" y="28"/>
                  </a:lnTo>
                  <a:lnTo>
                    <a:pt x="799" y="36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9"/>
                  </a:lnTo>
                  <a:lnTo>
                    <a:pt x="740" y="79"/>
                  </a:lnTo>
                  <a:lnTo>
                    <a:pt x="726" y="89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1"/>
                  </a:lnTo>
                  <a:lnTo>
                    <a:pt x="608" y="81"/>
                  </a:lnTo>
                  <a:lnTo>
                    <a:pt x="593" y="69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30"/>
                  </a:lnTo>
                  <a:lnTo>
                    <a:pt x="524" y="18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6"/>
                  </a:lnTo>
                  <a:lnTo>
                    <a:pt x="363" y="28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3"/>
                  </a:lnTo>
                  <a:lnTo>
                    <a:pt x="276" y="83"/>
                  </a:lnTo>
                  <a:lnTo>
                    <a:pt x="263" y="87"/>
                  </a:lnTo>
                  <a:lnTo>
                    <a:pt x="247" y="89"/>
                  </a:lnTo>
                  <a:lnTo>
                    <a:pt x="233" y="87"/>
                  </a:lnTo>
                  <a:lnTo>
                    <a:pt x="219" y="81"/>
                  </a:lnTo>
                  <a:lnTo>
                    <a:pt x="206" y="75"/>
                  </a:lnTo>
                  <a:lnTo>
                    <a:pt x="192" y="67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8"/>
                  </a:lnTo>
                  <a:lnTo>
                    <a:pt x="129" y="28"/>
                  </a:lnTo>
                  <a:lnTo>
                    <a:pt x="113" y="18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6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8"/>
                  </a:lnTo>
                  <a:lnTo>
                    <a:pt x="55" y="38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9"/>
                  </a:lnTo>
                  <a:lnTo>
                    <a:pt x="143" y="79"/>
                  </a:lnTo>
                  <a:lnTo>
                    <a:pt x="159" y="89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2"/>
                  </a:lnTo>
                  <a:lnTo>
                    <a:pt x="249" y="124"/>
                  </a:lnTo>
                  <a:lnTo>
                    <a:pt x="269" y="122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7"/>
                  </a:lnTo>
                  <a:lnTo>
                    <a:pt x="353" y="77"/>
                  </a:lnTo>
                  <a:lnTo>
                    <a:pt x="369" y="65"/>
                  </a:lnTo>
                  <a:lnTo>
                    <a:pt x="386" y="57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3"/>
                  </a:lnTo>
                  <a:lnTo>
                    <a:pt x="561" y="87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4"/>
                  </a:lnTo>
                  <a:lnTo>
                    <a:pt x="632" y="132"/>
                  </a:lnTo>
                  <a:lnTo>
                    <a:pt x="657" y="138"/>
                  </a:lnTo>
                  <a:lnTo>
                    <a:pt x="681" y="138"/>
                  </a:lnTo>
                  <a:lnTo>
                    <a:pt x="703" y="136"/>
                  </a:lnTo>
                  <a:lnTo>
                    <a:pt x="724" y="128"/>
                  </a:lnTo>
                  <a:lnTo>
                    <a:pt x="742" y="120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5"/>
                  </a:lnTo>
                  <a:lnTo>
                    <a:pt x="799" y="79"/>
                  </a:lnTo>
                  <a:lnTo>
                    <a:pt x="809" y="71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6"/>
                  </a:lnTo>
                  <a:lnTo>
                    <a:pt x="897" y="36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1"/>
                  </a:lnTo>
                  <a:lnTo>
                    <a:pt x="975" y="81"/>
                  </a:lnTo>
                  <a:lnTo>
                    <a:pt x="989" y="91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20"/>
                  </a:lnTo>
                  <a:lnTo>
                    <a:pt x="1050" y="128"/>
                  </a:lnTo>
                  <a:lnTo>
                    <a:pt x="1068" y="132"/>
                  </a:lnTo>
                  <a:lnTo>
                    <a:pt x="1087" y="136"/>
                  </a:lnTo>
                  <a:lnTo>
                    <a:pt x="1107" y="134"/>
                  </a:lnTo>
                  <a:lnTo>
                    <a:pt x="1119" y="132"/>
                  </a:lnTo>
                  <a:lnTo>
                    <a:pt x="1133" y="128"/>
                  </a:lnTo>
                  <a:lnTo>
                    <a:pt x="1144" y="124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9"/>
                  </a:lnTo>
                  <a:lnTo>
                    <a:pt x="1219" y="79"/>
                  </a:lnTo>
                  <a:lnTo>
                    <a:pt x="1235" y="69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3"/>
                  </a:lnTo>
                  <a:lnTo>
                    <a:pt x="1398" y="85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2"/>
                  </a:lnTo>
                  <a:lnTo>
                    <a:pt x="1472" y="132"/>
                  </a:lnTo>
                  <a:lnTo>
                    <a:pt x="1498" y="136"/>
                  </a:lnTo>
                  <a:lnTo>
                    <a:pt x="1521" y="138"/>
                  </a:lnTo>
                  <a:lnTo>
                    <a:pt x="1543" y="134"/>
                  </a:lnTo>
                  <a:lnTo>
                    <a:pt x="1563" y="128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5"/>
                  </a:lnTo>
                  <a:lnTo>
                    <a:pt x="1639" y="77"/>
                  </a:lnTo>
                  <a:lnTo>
                    <a:pt x="1647" y="71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6"/>
                  </a:lnTo>
                  <a:lnTo>
                    <a:pt x="1737" y="36"/>
                  </a:lnTo>
                  <a:lnTo>
                    <a:pt x="1751" y="39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9"/>
                  </a:lnTo>
                  <a:lnTo>
                    <a:pt x="1812" y="67"/>
                  </a:lnTo>
                  <a:lnTo>
                    <a:pt x="1826" y="77"/>
                  </a:lnTo>
                  <a:lnTo>
                    <a:pt x="1841" y="87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20"/>
                  </a:lnTo>
                  <a:lnTo>
                    <a:pt x="1930" y="122"/>
                  </a:lnTo>
                  <a:lnTo>
                    <a:pt x="1949" y="120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7"/>
                  </a:lnTo>
                  <a:lnTo>
                    <a:pt x="2036" y="75"/>
                  </a:lnTo>
                  <a:lnTo>
                    <a:pt x="2052" y="65"/>
                  </a:lnTo>
                  <a:lnTo>
                    <a:pt x="2069" y="55"/>
                  </a:lnTo>
                  <a:lnTo>
                    <a:pt x="2087" y="47"/>
                  </a:lnTo>
                  <a:lnTo>
                    <a:pt x="2107" y="41"/>
                  </a:lnTo>
                  <a:lnTo>
                    <a:pt x="2128" y="38"/>
                  </a:lnTo>
                  <a:lnTo>
                    <a:pt x="2152" y="38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1"/>
                  </a:lnTo>
                  <a:lnTo>
                    <a:pt x="2244" y="85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2"/>
                  </a:lnTo>
                  <a:lnTo>
                    <a:pt x="2315" y="132"/>
                  </a:lnTo>
                  <a:lnTo>
                    <a:pt x="2334" y="136"/>
                  </a:lnTo>
                  <a:lnTo>
                    <a:pt x="2354" y="136"/>
                  </a:lnTo>
                  <a:lnTo>
                    <a:pt x="2372" y="132"/>
                  </a:lnTo>
                  <a:lnTo>
                    <a:pt x="2389" y="126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1"/>
                  </a:lnTo>
                  <a:lnTo>
                    <a:pt x="2468" y="81"/>
                  </a:lnTo>
                  <a:lnTo>
                    <a:pt x="2482" y="71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9"/>
                  </a:lnTo>
                  <a:lnTo>
                    <a:pt x="2597" y="34"/>
                  </a:lnTo>
                  <a:lnTo>
                    <a:pt x="2592" y="28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5" name="Freeform 42"/>
            <p:cNvSpPr>
              <a:spLocks/>
            </p:cNvSpPr>
            <p:nvPr/>
          </p:nvSpPr>
          <p:spPr bwMode="auto">
            <a:xfrm>
              <a:off x="1922" y="3606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6" name="Freeform 43"/>
            <p:cNvSpPr>
              <a:spLocks/>
            </p:cNvSpPr>
            <p:nvPr/>
          </p:nvSpPr>
          <p:spPr bwMode="auto">
            <a:xfrm>
              <a:off x="1008" y="326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7" name="Freeform 44"/>
            <p:cNvSpPr>
              <a:spLocks/>
            </p:cNvSpPr>
            <p:nvPr/>
          </p:nvSpPr>
          <p:spPr bwMode="auto">
            <a:xfrm>
              <a:off x="1739" y="3806"/>
              <a:ext cx="288" cy="401"/>
            </a:xfrm>
            <a:custGeom>
              <a:avLst/>
              <a:gdLst>
                <a:gd name="T0" fmla="*/ 176 w 257"/>
                <a:gd name="T1" fmla="*/ 3 h 271"/>
                <a:gd name="T2" fmla="*/ 130 w 257"/>
                <a:gd name="T3" fmla="*/ 6 h 271"/>
                <a:gd name="T4" fmla="*/ 87 w 257"/>
                <a:gd name="T5" fmla="*/ 30 h 271"/>
                <a:gd name="T6" fmla="*/ 81 w 257"/>
                <a:gd name="T7" fmla="*/ 52 h 271"/>
                <a:gd name="T8" fmla="*/ 96 w 257"/>
                <a:gd name="T9" fmla="*/ 73 h 271"/>
                <a:gd name="T10" fmla="*/ 119 w 257"/>
                <a:gd name="T11" fmla="*/ 58 h 271"/>
                <a:gd name="T12" fmla="*/ 149 w 257"/>
                <a:gd name="T13" fmla="*/ 47 h 271"/>
                <a:gd name="T14" fmla="*/ 180 w 257"/>
                <a:gd name="T15" fmla="*/ 52 h 271"/>
                <a:gd name="T16" fmla="*/ 193 w 257"/>
                <a:gd name="T17" fmla="*/ 61 h 271"/>
                <a:gd name="T18" fmla="*/ 240 w 257"/>
                <a:gd name="T19" fmla="*/ 102 h 271"/>
                <a:gd name="T20" fmla="*/ 251 w 257"/>
                <a:gd name="T21" fmla="*/ 181 h 271"/>
                <a:gd name="T22" fmla="*/ 240 w 257"/>
                <a:gd name="T23" fmla="*/ 274 h 271"/>
                <a:gd name="T24" fmla="*/ 220 w 257"/>
                <a:gd name="T25" fmla="*/ 308 h 271"/>
                <a:gd name="T26" fmla="*/ 189 w 257"/>
                <a:gd name="T27" fmla="*/ 337 h 271"/>
                <a:gd name="T28" fmla="*/ 140 w 257"/>
                <a:gd name="T29" fmla="*/ 352 h 271"/>
                <a:gd name="T30" fmla="*/ 90 w 257"/>
                <a:gd name="T31" fmla="*/ 349 h 271"/>
                <a:gd name="T32" fmla="*/ 50 w 257"/>
                <a:gd name="T33" fmla="*/ 323 h 271"/>
                <a:gd name="T34" fmla="*/ 37 w 257"/>
                <a:gd name="T35" fmla="*/ 287 h 271"/>
                <a:gd name="T36" fmla="*/ 39 w 257"/>
                <a:gd name="T37" fmla="*/ 232 h 271"/>
                <a:gd name="T38" fmla="*/ 64 w 257"/>
                <a:gd name="T39" fmla="*/ 198 h 271"/>
                <a:gd name="T40" fmla="*/ 110 w 257"/>
                <a:gd name="T41" fmla="*/ 198 h 271"/>
                <a:gd name="T42" fmla="*/ 114 w 257"/>
                <a:gd name="T43" fmla="*/ 201 h 271"/>
                <a:gd name="T44" fmla="*/ 114 w 257"/>
                <a:gd name="T45" fmla="*/ 201 h 271"/>
                <a:gd name="T46" fmla="*/ 114 w 257"/>
                <a:gd name="T47" fmla="*/ 201 h 271"/>
                <a:gd name="T48" fmla="*/ 123 w 257"/>
                <a:gd name="T49" fmla="*/ 215 h 271"/>
                <a:gd name="T50" fmla="*/ 121 w 257"/>
                <a:gd name="T51" fmla="*/ 238 h 271"/>
                <a:gd name="T52" fmla="*/ 108 w 257"/>
                <a:gd name="T53" fmla="*/ 259 h 271"/>
                <a:gd name="T54" fmla="*/ 108 w 257"/>
                <a:gd name="T55" fmla="*/ 284 h 271"/>
                <a:gd name="T56" fmla="*/ 126 w 257"/>
                <a:gd name="T57" fmla="*/ 293 h 271"/>
                <a:gd name="T58" fmla="*/ 154 w 257"/>
                <a:gd name="T59" fmla="*/ 259 h 271"/>
                <a:gd name="T60" fmla="*/ 156 w 257"/>
                <a:gd name="T61" fmla="*/ 203 h 271"/>
                <a:gd name="T62" fmla="*/ 133 w 257"/>
                <a:gd name="T63" fmla="*/ 163 h 271"/>
                <a:gd name="T64" fmla="*/ 90 w 257"/>
                <a:gd name="T65" fmla="*/ 145 h 271"/>
                <a:gd name="T66" fmla="*/ 55 w 257"/>
                <a:gd name="T67" fmla="*/ 154 h 271"/>
                <a:gd name="T68" fmla="*/ 15 w 257"/>
                <a:gd name="T69" fmla="*/ 192 h 271"/>
                <a:gd name="T70" fmla="*/ 0 w 257"/>
                <a:gd name="T71" fmla="*/ 274 h 271"/>
                <a:gd name="T72" fmla="*/ 15 w 257"/>
                <a:gd name="T73" fmla="*/ 346 h 271"/>
                <a:gd name="T74" fmla="*/ 59 w 257"/>
                <a:gd name="T75" fmla="*/ 386 h 271"/>
                <a:gd name="T76" fmla="*/ 121 w 257"/>
                <a:gd name="T77" fmla="*/ 401 h 271"/>
                <a:gd name="T78" fmla="*/ 187 w 257"/>
                <a:gd name="T79" fmla="*/ 389 h 271"/>
                <a:gd name="T80" fmla="*/ 235 w 257"/>
                <a:gd name="T81" fmla="*/ 358 h 271"/>
                <a:gd name="T82" fmla="*/ 266 w 257"/>
                <a:gd name="T83" fmla="*/ 308 h 271"/>
                <a:gd name="T84" fmla="*/ 281 w 257"/>
                <a:gd name="T85" fmla="*/ 247 h 271"/>
                <a:gd name="T86" fmla="*/ 286 w 257"/>
                <a:gd name="T87" fmla="*/ 139 h 271"/>
                <a:gd name="T88" fmla="*/ 240 w 257"/>
                <a:gd name="T89" fmla="*/ 38 h 2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7"/>
                <a:gd name="T136" fmla="*/ 0 h 271"/>
                <a:gd name="T137" fmla="*/ 257 w 257"/>
                <a:gd name="T138" fmla="*/ 271 h 2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7" h="271">
                  <a:moveTo>
                    <a:pt x="182" y="12"/>
                  </a:moveTo>
                  <a:lnTo>
                    <a:pt x="169" y="6"/>
                  </a:lnTo>
                  <a:lnTo>
                    <a:pt x="157" y="2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6" y="4"/>
                  </a:lnTo>
                  <a:lnTo>
                    <a:pt x="104" y="6"/>
                  </a:lnTo>
                  <a:lnTo>
                    <a:pt x="90" y="12"/>
                  </a:lnTo>
                  <a:lnTo>
                    <a:pt x="78" y="20"/>
                  </a:lnTo>
                  <a:lnTo>
                    <a:pt x="74" y="26"/>
                  </a:lnTo>
                  <a:lnTo>
                    <a:pt x="72" y="30"/>
                  </a:lnTo>
                  <a:lnTo>
                    <a:pt x="72" y="35"/>
                  </a:lnTo>
                  <a:lnTo>
                    <a:pt x="76" y="41"/>
                  </a:lnTo>
                  <a:lnTo>
                    <a:pt x="80" y="45"/>
                  </a:lnTo>
                  <a:lnTo>
                    <a:pt x="86" y="49"/>
                  </a:lnTo>
                  <a:lnTo>
                    <a:pt x="92" y="49"/>
                  </a:lnTo>
                  <a:lnTo>
                    <a:pt x="98" y="45"/>
                  </a:lnTo>
                  <a:lnTo>
                    <a:pt x="106" y="39"/>
                  </a:lnTo>
                  <a:lnTo>
                    <a:pt x="116" y="35"/>
                  </a:lnTo>
                  <a:lnTo>
                    <a:pt x="123" y="33"/>
                  </a:lnTo>
                  <a:lnTo>
                    <a:pt x="133" y="32"/>
                  </a:lnTo>
                  <a:lnTo>
                    <a:pt x="143" y="32"/>
                  </a:lnTo>
                  <a:lnTo>
                    <a:pt x="153" y="33"/>
                  </a:lnTo>
                  <a:lnTo>
                    <a:pt x="161" y="35"/>
                  </a:lnTo>
                  <a:lnTo>
                    <a:pt x="171" y="39"/>
                  </a:lnTo>
                  <a:lnTo>
                    <a:pt x="171" y="41"/>
                  </a:lnTo>
                  <a:lnTo>
                    <a:pt x="172" y="41"/>
                  </a:lnTo>
                  <a:lnTo>
                    <a:pt x="190" y="47"/>
                  </a:lnTo>
                  <a:lnTo>
                    <a:pt x="202" y="57"/>
                  </a:lnTo>
                  <a:lnTo>
                    <a:pt x="214" y="69"/>
                  </a:lnTo>
                  <a:lnTo>
                    <a:pt x="220" y="84"/>
                  </a:lnTo>
                  <a:lnTo>
                    <a:pt x="224" y="102"/>
                  </a:lnTo>
                  <a:lnTo>
                    <a:pt x="224" y="122"/>
                  </a:lnTo>
                  <a:lnTo>
                    <a:pt x="222" y="147"/>
                  </a:lnTo>
                  <a:lnTo>
                    <a:pt x="216" y="175"/>
                  </a:lnTo>
                  <a:lnTo>
                    <a:pt x="214" y="185"/>
                  </a:lnTo>
                  <a:lnTo>
                    <a:pt x="208" y="192"/>
                  </a:lnTo>
                  <a:lnTo>
                    <a:pt x="202" y="202"/>
                  </a:lnTo>
                  <a:lnTo>
                    <a:pt x="196" y="208"/>
                  </a:lnTo>
                  <a:lnTo>
                    <a:pt x="188" y="216"/>
                  </a:lnTo>
                  <a:lnTo>
                    <a:pt x="178" y="222"/>
                  </a:lnTo>
                  <a:lnTo>
                    <a:pt x="169" y="228"/>
                  </a:lnTo>
                  <a:lnTo>
                    <a:pt x="157" y="232"/>
                  </a:lnTo>
                  <a:lnTo>
                    <a:pt x="141" y="236"/>
                  </a:lnTo>
                  <a:lnTo>
                    <a:pt x="125" y="238"/>
                  </a:lnTo>
                  <a:lnTo>
                    <a:pt x="112" y="240"/>
                  </a:lnTo>
                  <a:lnTo>
                    <a:pt x="96" y="238"/>
                  </a:lnTo>
                  <a:lnTo>
                    <a:pt x="80" y="236"/>
                  </a:lnTo>
                  <a:lnTo>
                    <a:pt x="68" y="232"/>
                  </a:lnTo>
                  <a:lnTo>
                    <a:pt x="55" y="226"/>
                  </a:lnTo>
                  <a:lnTo>
                    <a:pt x="45" y="218"/>
                  </a:lnTo>
                  <a:lnTo>
                    <a:pt x="41" y="214"/>
                  </a:lnTo>
                  <a:lnTo>
                    <a:pt x="37" y="206"/>
                  </a:lnTo>
                  <a:lnTo>
                    <a:pt x="33" y="194"/>
                  </a:lnTo>
                  <a:lnTo>
                    <a:pt x="31" y="183"/>
                  </a:lnTo>
                  <a:lnTo>
                    <a:pt x="31" y="169"/>
                  </a:lnTo>
                  <a:lnTo>
                    <a:pt x="35" y="157"/>
                  </a:lnTo>
                  <a:lnTo>
                    <a:pt x="39" y="147"/>
                  </a:lnTo>
                  <a:lnTo>
                    <a:pt x="45" y="139"/>
                  </a:lnTo>
                  <a:lnTo>
                    <a:pt x="57" y="134"/>
                  </a:lnTo>
                  <a:lnTo>
                    <a:pt x="72" y="130"/>
                  </a:lnTo>
                  <a:lnTo>
                    <a:pt x="88" y="130"/>
                  </a:lnTo>
                  <a:lnTo>
                    <a:pt x="98" y="134"/>
                  </a:lnTo>
                  <a:lnTo>
                    <a:pt x="100" y="134"/>
                  </a:lnTo>
                  <a:lnTo>
                    <a:pt x="100" y="136"/>
                  </a:lnTo>
                  <a:lnTo>
                    <a:pt x="102" y="136"/>
                  </a:lnTo>
                  <a:lnTo>
                    <a:pt x="104" y="137"/>
                  </a:lnTo>
                  <a:lnTo>
                    <a:pt x="106" y="141"/>
                  </a:lnTo>
                  <a:lnTo>
                    <a:pt x="110" y="145"/>
                  </a:lnTo>
                  <a:lnTo>
                    <a:pt x="110" y="151"/>
                  </a:lnTo>
                  <a:lnTo>
                    <a:pt x="110" y="157"/>
                  </a:lnTo>
                  <a:lnTo>
                    <a:pt x="108" y="161"/>
                  </a:lnTo>
                  <a:lnTo>
                    <a:pt x="104" y="165"/>
                  </a:lnTo>
                  <a:lnTo>
                    <a:pt x="100" y="169"/>
                  </a:lnTo>
                  <a:lnTo>
                    <a:pt x="96" y="175"/>
                  </a:lnTo>
                  <a:lnTo>
                    <a:pt x="92" y="181"/>
                  </a:lnTo>
                  <a:lnTo>
                    <a:pt x="92" y="187"/>
                  </a:lnTo>
                  <a:lnTo>
                    <a:pt x="96" y="192"/>
                  </a:lnTo>
                  <a:lnTo>
                    <a:pt x="102" y="196"/>
                  </a:lnTo>
                  <a:lnTo>
                    <a:pt x="108" y="198"/>
                  </a:lnTo>
                  <a:lnTo>
                    <a:pt x="112" y="198"/>
                  </a:lnTo>
                  <a:lnTo>
                    <a:pt x="118" y="196"/>
                  </a:lnTo>
                  <a:lnTo>
                    <a:pt x="129" y="187"/>
                  </a:lnTo>
                  <a:lnTo>
                    <a:pt x="137" y="175"/>
                  </a:lnTo>
                  <a:lnTo>
                    <a:pt x="141" y="163"/>
                  </a:lnTo>
                  <a:lnTo>
                    <a:pt x="141" y="149"/>
                  </a:lnTo>
                  <a:lnTo>
                    <a:pt x="139" y="137"/>
                  </a:lnTo>
                  <a:lnTo>
                    <a:pt x="135" y="126"/>
                  </a:lnTo>
                  <a:lnTo>
                    <a:pt x="127" y="118"/>
                  </a:lnTo>
                  <a:lnTo>
                    <a:pt x="119" y="110"/>
                  </a:lnTo>
                  <a:lnTo>
                    <a:pt x="108" y="102"/>
                  </a:lnTo>
                  <a:lnTo>
                    <a:pt x="94" y="98"/>
                  </a:lnTo>
                  <a:lnTo>
                    <a:pt x="80" y="98"/>
                  </a:lnTo>
                  <a:lnTo>
                    <a:pt x="70" y="98"/>
                  </a:lnTo>
                  <a:lnTo>
                    <a:pt x="63" y="100"/>
                  </a:lnTo>
                  <a:lnTo>
                    <a:pt x="49" y="104"/>
                  </a:lnTo>
                  <a:lnTo>
                    <a:pt x="35" y="108"/>
                  </a:lnTo>
                  <a:lnTo>
                    <a:pt x="23" y="116"/>
                  </a:lnTo>
                  <a:lnTo>
                    <a:pt x="13" y="130"/>
                  </a:lnTo>
                  <a:lnTo>
                    <a:pt x="6" y="147"/>
                  </a:lnTo>
                  <a:lnTo>
                    <a:pt x="0" y="165"/>
                  </a:lnTo>
                  <a:lnTo>
                    <a:pt x="0" y="185"/>
                  </a:lnTo>
                  <a:lnTo>
                    <a:pt x="2" y="202"/>
                  </a:lnTo>
                  <a:lnTo>
                    <a:pt x="8" y="220"/>
                  </a:lnTo>
                  <a:lnTo>
                    <a:pt x="13" y="234"/>
                  </a:lnTo>
                  <a:lnTo>
                    <a:pt x="23" y="243"/>
                  </a:lnTo>
                  <a:lnTo>
                    <a:pt x="37" y="253"/>
                  </a:lnTo>
                  <a:lnTo>
                    <a:pt x="53" y="261"/>
                  </a:lnTo>
                  <a:lnTo>
                    <a:pt x="70" y="265"/>
                  </a:lnTo>
                  <a:lnTo>
                    <a:pt x="90" y="269"/>
                  </a:lnTo>
                  <a:lnTo>
                    <a:pt x="108" y="271"/>
                  </a:lnTo>
                  <a:lnTo>
                    <a:pt x="127" y="271"/>
                  </a:lnTo>
                  <a:lnTo>
                    <a:pt x="147" y="267"/>
                  </a:lnTo>
                  <a:lnTo>
                    <a:pt x="167" y="263"/>
                  </a:lnTo>
                  <a:lnTo>
                    <a:pt x="182" y="257"/>
                  </a:lnTo>
                  <a:lnTo>
                    <a:pt x="196" y="249"/>
                  </a:lnTo>
                  <a:lnTo>
                    <a:pt x="210" y="242"/>
                  </a:lnTo>
                  <a:lnTo>
                    <a:pt x="220" y="232"/>
                  </a:lnTo>
                  <a:lnTo>
                    <a:pt x="229" y="220"/>
                  </a:lnTo>
                  <a:lnTo>
                    <a:pt x="237" y="208"/>
                  </a:lnTo>
                  <a:lnTo>
                    <a:pt x="243" y="196"/>
                  </a:lnTo>
                  <a:lnTo>
                    <a:pt x="247" y="183"/>
                  </a:lnTo>
                  <a:lnTo>
                    <a:pt x="251" y="167"/>
                  </a:lnTo>
                  <a:lnTo>
                    <a:pt x="255" y="145"/>
                  </a:lnTo>
                  <a:lnTo>
                    <a:pt x="257" y="122"/>
                  </a:lnTo>
                  <a:lnTo>
                    <a:pt x="255" y="94"/>
                  </a:lnTo>
                  <a:lnTo>
                    <a:pt x="247" y="69"/>
                  </a:lnTo>
                  <a:lnTo>
                    <a:pt x="235" y="45"/>
                  </a:lnTo>
                  <a:lnTo>
                    <a:pt x="214" y="26"/>
                  </a:lnTo>
                  <a:lnTo>
                    <a:pt x="182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8" name="Freeform 45"/>
            <p:cNvSpPr>
              <a:spLocks/>
            </p:cNvSpPr>
            <p:nvPr/>
          </p:nvSpPr>
          <p:spPr bwMode="auto">
            <a:xfrm>
              <a:off x="2626" y="4164"/>
              <a:ext cx="326" cy="538"/>
            </a:xfrm>
            <a:custGeom>
              <a:avLst/>
              <a:gdLst>
                <a:gd name="T0" fmla="*/ 258 w 291"/>
                <a:gd name="T1" fmla="*/ 230 h 363"/>
                <a:gd name="T2" fmla="*/ 240 w 291"/>
                <a:gd name="T3" fmla="*/ 218 h 363"/>
                <a:gd name="T4" fmla="*/ 220 w 291"/>
                <a:gd name="T5" fmla="*/ 212 h 363"/>
                <a:gd name="T6" fmla="*/ 201 w 291"/>
                <a:gd name="T7" fmla="*/ 212 h 363"/>
                <a:gd name="T8" fmla="*/ 171 w 291"/>
                <a:gd name="T9" fmla="*/ 221 h 363"/>
                <a:gd name="T10" fmla="*/ 143 w 291"/>
                <a:gd name="T11" fmla="*/ 249 h 363"/>
                <a:gd name="T12" fmla="*/ 123 w 291"/>
                <a:gd name="T13" fmla="*/ 305 h 363"/>
                <a:gd name="T14" fmla="*/ 134 w 291"/>
                <a:gd name="T15" fmla="*/ 372 h 363"/>
                <a:gd name="T16" fmla="*/ 152 w 291"/>
                <a:gd name="T17" fmla="*/ 397 h 363"/>
                <a:gd name="T18" fmla="*/ 162 w 291"/>
                <a:gd name="T19" fmla="*/ 400 h 363"/>
                <a:gd name="T20" fmla="*/ 174 w 291"/>
                <a:gd name="T21" fmla="*/ 387 h 363"/>
                <a:gd name="T22" fmla="*/ 176 w 291"/>
                <a:gd name="T23" fmla="*/ 369 h 363"/>
                <a:gd name="T24" fmla="*/ 171 w 291"/>
                <a:gd name="T25" fmla="*/ 360 h 363"/>
                <a:gd name="T26" fmla="*/ 160 w 291"/>
                <a:gd name="T27" fmla="*/ 336 h 363"/>
                <a:gd name="T28" fmla="*/ 165 w 291"/>
                <a:gd name="T29" fmla="*/ 290 h 363"/>
                <a:gd name="T30" fmla="*/ 180 w 291"/>
                <a:gd name="T31" fmla="*/ 270 h 363"/>
                <a:gd name="T32" fmla="*/ 196 w 291"/>
                <a:gd name="T33" fmla="*/ 261 h 363"/>
                <a:gd name="T34" fmla="*/ 222 w 291"/>
                <a:gd name="T35" fmla="*/ 261 h 363"/>
                <a:gd name="T36" fmla="*/ 244 w 291"/>
                <a:gd name="T37" fmla="*/ 273 h 363"/>
                <a:gd name="T38" fmla="*/ 279 w 291"/>
                <a:gd name="T39" fmla="*/ 328 h 363"/>
                <a:gd name="T40" fmla="*/ 290 w 291"/>
                <a:gd name="T41" fmla="*/ 403 h 363"/>
                <a:gd name="T42" fmla="*/ 274 w 291"/>
                <a:gd name="T43" fmla="*/ 445 h 363"/>
                <a:gd name="T44" fmla="*/ 242 w 291"/>
                <a:gd name="T45" fmla="*/ 473 h 363"/>
                <a:gd name="T46" fmla="*/ 209 w 291"/>
                <a:gd name="T47" fmla="*/ 485 h 363"/>
                <a:gd name="T48" fmla="*/ 174 w 291"/>
                <a:gd name="T49" fmla="*/ 488 h 363"/>
                <a:gd name="T50" fmla="*/ 139 w 291"/>
                <a:gd name="T51" fmla="*/ 485 h 363"/>
                <a:gd name="T52" fmla="*/ 105 w 291"/>
                <a:gd name="T53" fmla="*/ 470 h 363"/>
                <a:gd name="T54" fmla="*/ 73 w 291"/>
                <a:gd name="T55" fmla="*/ 445 h 363"/>
                <a:gd name="T56" fmla="*/ 44 w 291"/>
                <a:gd name="T57" fmla="*/ 397 h 363"/>
                <a:gd name="T58" fmla="*/ 35 w 291"/>
                <a:gd name="T59" fmla="*/ 273 h 363"/>
                <a:gd name="T60" fmla="*/ 64 w 291"/>
                <a:gd name="T61" fmla="*/ 148 h 363"/>
                <a:gd name="T62" fmla="*/ 80 w 291"/>
                <a:gd name="T63" fmla="*/ 119 h 363"/>
                <a:gd name="T64" fmla="*/ 101 w 291"/>
                <a:gd name="T65" fmla="*/ 86 h 363"/>
                <a:gd name="T66" fmla="*/ 132 w 291"/>
                <a:gd name="T67" fmla="*/ 64 h 363"/>
                <a:gd name="T68" fmla="*/ 169 w 291"/>
                <a:gd name="T69" fmla="*/ 46 h 363"/>
                <a:gd name="T70" fmla="*/ 180 w 291"/>
                <a:gd name="T71" fmla="*/ 37 h 363"/>
                <a:gd name="T72" fmla="*/ 183 w 291"/>
                <a:gd name="T73" fmla="*/ 19 h 363"/>
                <a:gd name="T74" fmla="*/ 176 w 291"/>
                <a:gd name="T75" fmla="*/ 1 h 363"/>
                <a:gd name="T76" fmla="*/ 162 w 291"/>
                <a:gd name="T77" fmla="*/ 0 h 363"/>
                <a:gd name="T78" fmla="*/ 123 w 291"/>
                <a:gd name="T79" fmla="*/ 13 h 363"/>
                <a:gd name="T80" fmla="*/ 89 w 291"/>
                <a:gd name="T81" fmla="*/ 40 h 363"/>
                <a:gd name="T82" fmla="*/ 57 w 291"/>
                <a:gd name="T83" fmla="*/ 77 h 363"/>
                <a:gd name="T84" fmla="*/ 32 w 291"/>
                <a:gd name="T85" fmla="*/ 124 h 363"/>
                <a:gd name="T86" fmla="*/ 0 w 291"/>
                <a:gd name="T87" fmla="*/ 267 h 363"/>
                <a:gd name="T88" fmla="*/ 11 w 291"/>
                <a:gd name="T89" fmla="*/ 415 h 363"/>
                <a:gd name="T90" fmla="*/ 25 w 291"/>
                <a:gd name="T91" fmla="*/ 448 h 363"/>
                <a:gd name="T92" fmla="*/ 41 w 291"/>
                <a:gd name="T93" fmla="*/ 473 h 363"/>
                <a:gd name="T94" fmla="*/ 64 w 291"/>
                <a:gd name="T95" fmla="*/ 497 h 363"/>
                <a:gd name="T96" fmla="*/ 92 w 291"/>
                <a:gd name="T97" fmla="*/ 514 h 363"/>
                <a:gd name="T98" fmla="*/ 132 w 291"/>
                <a:gd name="T99" fmla="*/ 532 h 363"/>
                <a:gd name="T100" fmla="*/ 176 w 291"/>
                <a:gd name="T101" fmla="*/ 538 h 363"/>
                <a:gd name="T102" fmla="*/ 217 w 291"/>
                <a:gd name="T103" fmla="*/ 532 h 363"/>
                <a:gd name="T104" fmla="*/ 258 w 291"/>
                <a:gd name="T105" fmla="*/ 517 h 363"/>
                <a:gd name="T106" fmla="*/ 283 w 291"/>
                <a:gd name="T107" fmla="*/ 499 h 363"/>
                <a:gd name="T108" fmla="*/ 306 w 291"/>
                <a:gd name="T109" fmla="*/ 473 h 363"/>
                <a:gd name="T110" fmla="*/ 319 w 291"/>
                <a:gd name="T111" fmla="*/ 445 h 363"/>
                <a:gd name="T112" fmla="*/ 326 w 291"/>
                <a:gd name="T113" fmla="*/ 409 h 363"/>
                <a:gd name="T114" fmla="*/ 324 w 291"/>
                <a:gd name="T115" fmla="*/ 357 h 363"/>
                <a:gd name="T116" fmla="*/ 313 w 291"/>
                <a:gd name="T117" fmla="*/ 308 h 363"/>
                <a:gd name="T118" fmla="*/ 290 w 291"/>
                <a:gd name="T119" fmla="*/ 264 h 363"/>
                <a:gd name="T120" fmla="*/ 267 w 291"/>
                <a:gd name="T121" fmla="*/ 234 h 3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1"/>
                <a:gd name="T184" fmla="*/ 0 h 363"/>
                <a:gd name="T185" fmla="*/ 291 w 291"/>
                <a:gd name="T186" fmla="*/ 363 h 3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1" h="363">
                  <a:moveTo>
                    <a:pt x="238" y="158"/>
                  </a:moveTo>
                  <a:lnTo>
                    <a:pt x="230" y="155"/>
                  </a:lnTo>
                  <a:lnTo>
                    <a:pt x="222" y="151"/>
                  </a:lnTo>
                  <a:lnTo>
                    <a:pt x="214" y="147"/>
                  </a:lnTo>
                  <a:lnTo>
                    <a:pt x="206" y="145"/>
                  </a:lnTo>
                  <a:lnTo>
                    <a:pt x="196" y="143"/>
                  </a:lnTo>
                  <a:lnTo>
                    <a:pt x="187" y="143"/>
                  </a:lnTo>
                  <a:lnTo>
                    <a:pt x="179" y="143"/>
                  </a:lnTo>
                  <a:lnTo>
                    <a:pt x="169" y="145"/>
                  </a:lnTo>
                  <a:lnTo>
                    <a:pt x="153" y="149"/>
                  </a:lnTo>
                  <a:lnTo>
                    <a:pt x="139" y="157"/>
                  </a:lnTo>
                  <a:lnTo>
                    <a:pt x="128" y="168"/>
                  </a:lnTo>
                  <a:lnTo>
                    <a:pt x="118" y="180"/>
                  </a:lnTo>
                  <a:lnTo>
                    <a:pt x="110" y="206"/>
                  </a:lnTo>
                  <a:lnTo>
                    <a:pt x="112" y="231"/>
                  </a:lnTo>
                  <a:lnTo>
                    <a:pt x="120" y="251"/>
                  </a:lnTo>
                  <a:lnTo>
                    <a:pt x="130" y="264"/>
                  </a:lnTo>
                  <a:lnTo>
                    <a:pt x="136" y="268"/>
                  </a:lnTo>
                  <a:lnTo>
                    <a:pt x="141" y="270"/>
                  </a:lnTo>
                  <a:lnTo>
                    <a:pt x="145" y="270"/>
                  </a:lnTo>
                  <a:lnTo>
                    <a:pt x="151" y="266"/>
                  </a:lnTo>
                  <a:lnTo>
                    <a:pt x="155" y="261"/>
                  </a:lnTo>
                  <a:lnTo>
                    <a:pt x="157" y="255"/>
                  </a:lnTo>
                  <a:lnTo>
                    <a:pt x="157" y="249"/>
                  </a:lnTo>
                  <a:lnTo>
                    <a:pt x="153" y="243"/>
                  </a:lnTo>
                  <a:lnTo>
                    <a:pt x="149" y="239"/>
                  </a:lnTo>
                  <a:lnTo>
                    <a:pt x="143" y="227"/>
                  </a:lnTo>
                  <a:lnTo>
                    <a:pt x="141" y="213"/>
                  </a:lnTo>
                  <a:lnTo>
                    <a:pt x="147" y="196"/>
                  </a:lnTo>
                  <a:lnTo>
                    <a:pt x="153" y="188"/>
                  </a:lnTo>
                  <a:lnTo>
                    <a:pt x="161" y="182"/>
                  </a:lnTo>
                  <a:lnTo>
                    <a:pt x="169" y="178"/>
                  </a:lnTo>
                  <a:lnTo>
                    <a:pt x="175" y="176"/>
                  </a:lnTo>
                  <a:lnTo>
                    <a:pt x="187" y="174"/>
                  </a:lnTo>
                  <a:lnTo>
                    <a:pt x="198" y="176"/>
                  </a:lnTo>
                  <a:lnTo>
                    <a:pt x="210" y="178"/>
                  </a:lnTo>
                  <a:lnTo>
                    <a:pt x="218" y="184"/>
                  </a:lnTo>
                  <a:lnTo>
                    <a:pt x="236" y="200"/>
                  </a:lnTo>
                  <a:lnTo>
                    <a:pt x="249" y="221"/>
                  </a:lnTo>
                  <a:lnTo>
                    <a:pt x="257" y="245"/>
                  </a:lnTo>
                  <a:lnTo>
                    <a:pt x="259" y="272"/>
                  </a:lnTo>
                  <a:lnTo>
                    <a:pt x="255" y="288"/>
                  </a:lnTo>
                  <a:lnTo>
                    <a:pt x="245" y="300"/>
                  </a:lnTo>
                  <a:lnTo>
                    <a:pt x="234" y="312"/>
                  </a:lnTo>
                  <a:lnTo>
                    <a:pt x="216" y="319"/>
                  </a:lnTo>
                  <a:lnTo>
                    <a:pt x="202" y="325"/>
                  </a:lnTo>
                  <a:lnTo>
                    <a:pt x="187" y="327"/>
                  </a:lnTo>
                  <a:lnTo>
                    <a:pt x="171" y="329"/>
                  </a:lnTo>
                  <a:lnTo>
                    <a:pt x="155" y="329"/>
                  </a:lnTo>
                  <a:lnTo>
                    <a:pt x="139" y="329"/>
                  </a:lnTo>
                  <a:lnTo>
                    <a:pt x="124" y="327"/>
                  </a:lnTo>
                  <a:lnTo>
                    <a:pt x="108" y="323"/>
                  </a:lnTo>
                  <a:lnTo>
                    <a:pt x="94" y="317"/>
                  </a:lnTo>
                  <a:lnTo>
                    <a:pt x="81" y="310"/>
                  </a:lnTo>
                  <a:lnTo>
                    <a:pt x="65" y="300"/>
                  </a:lnTo>
                  <a:lnTo>
                    <a:pt x="51" y="286"/>
                  </a:lnTo>
                  <a:lnTo>
                    <a:pt x="39" y="268"/>
                  </a:lnTo>
                  <a:lnTo>
                    <a:pt x="31" y="227"/>
                  </a:lnTo>
                  <a:lnTo>
                    <a:pt x="31" y="184"/>
                  </a:lnTo>
                  <a:lnTo>
                    <a:pt x="39" y="139"/>
                  </a:lnTo>
                  <a:lnTo>
                    <a:pt x="57" y="100"/>
                  </a:lnTo>
                  <a:lnTo>
                    <a:pt x="63" y="90"/>
                  </a:lnTo>
                  <a:lnTo>
                    <a:pt x="71" y="80"/>
                  </a:lnTo>
                  <a:lnTo>
                    <a:pt x="81" y="70"/>
                  </a:lnTo>
                  <a:lnTo>
                    <a:pt x="90" y="58"/>
                  </a:lnTo>
                  <a:lnTo>
                    <a:pt x="102" y="51"/>
                  </a:lnTo>
                  <a:lnTo>
                    <a:pt x="118" y="43"/>
                  </a:lnTo>
                  <a:lnTo>
                    <a:pt x="134" y="35"/>
                  </a:lnTo>
                  <a:lnTo>
                    <a:pt x="151" y="31"/>
                  </a:lnTo>
                  <a:lnTo>
                    <a:pt x="157" y="29"/>
                  </a:lnTo>
                  <a:lnTo>
                    <a:pt x="161" y="25"/>
                  </a:lnTo>
                  <a:lnTo>
                    <a:pt x="163" y="19"/>
                  </a:lnTo>
                  <a:lnTo>
                    <a:pt x="163" y="13"/>
                  </a:lnTo>
                  <a:lnTo>
                    <a:pt x="161" y="7"/>
                  </a:lnTo>
                  <a:lnTo>
                    <a:pt x="157" y="1"/>
                  </a:lnTo>
                  <a:lnTo>
                    <a:pt x="151" y="0"/>
                  </a:lnTo>
                  <a:lnTo>
                    <a:pt x="145" y="0"/>
                  </a:lnTo>
                  <a:lnTo>
                    <a:pt x="128" y="3"/>
                  </a:lnTo>
                  <a:lnTo>
                    <a:pt x="110" y="9"/>
                  </a:lnTo>
                  <a:lnTo>
                    <a:pt x="94" y="17"/>
                  </a:lnTo>
                  <a:lnTo>
                    <a:pt x="79" y="27"/>
                  </a:lnTo>
                  <a:lnTo>
                    <a:pt x="65" y="39"/>
                  </a:lnTo>
                  <a:lnTo>
                    <a:pt x="51" y="52"/>
                  </a:lnTo>
                  <a:lnTo>
                    <a:pt x="39" y="66"/>
                  </a:lnTo>
                  <a:lnTo>
                    <a:pt x="29" y="84"/>
                  </a:lnTo>
                  <a:lnTo>
                    <a:pt x="10" y="129"/>
                  </a:lnTo>
                  <a:lnTo>
                    <a:pt x="0" y="180"/>
                  </a:lnTo>
                  <a:lnTo>
                    <a:pt x="0" y="231"/>
                  </a:lnTo>
                  <a:lnTo>
                    <a:pt x="10" y="280"/>
                  </a:lnTo>
                  <a:lnTo>
                    <a:pt x="16" y="290"/>
                  </a:lnTo>
                  <a:lnTo>
                    <a:pt x="22" y="302"/>
                  </a:lnTo>
                  <a:lnTo>
                    <a:pt x="29" y="312"/>
                  </a:lnTo>
                  <a:lnTo>
                    <a:pt x="37" y="319"/>
                  </a:lnTo>
                  <a:lnTo>
                    <a:pt x="47" y="327"/>
                  </a:lnTo>
                  <a:lnTo>
                    <a:pt x="57" y="335"/>
                  </a:lnTo>
                  <a:lnTo>
                    <a:pt x="69" y="341"/>
                  </a:lnTo>
                  <a:lnTo>
                    <a:pt x="82" y="347"/>
                  </a:lnTo>
                  <a:lnTo>
                    <a:pt x="100" y="353"/>
                  </a:lnTo>
                  <a:lnTo>
                    <a:pt x="118" y="359"/>
                  </a:lnTo>
                  <a:lnTo>
                    <a:pt x="137" y="361"/>
                  </a:lnTo>
                  <a:lnTo>
                    <a:pt x="157" y="363"/>
                  </a:lnTo>
                  <a:lnTo>
                    <a:pt x="175" y="361"/>
                  </a:lnTo>
                  <a:lnTo>
                    <a:pt x="194" y="359"/>
                  </a:lnTo>
                  <a:lnTo>
                    <a:pt x="212" y="355"/>
                  </a:lnTo>
                  <a:lnTo>
                    <a:pt x="230" y="349"/>
                  </a:lnTo>
                  <a:lnTo>
                    <a:pt x="242" y="343"/>
                  </a:lnTo>
                  <a:lnTo>
                    <a:pt x="253" y="337"/>
                  </a:lnTo>
                  <a:lnTo>
                    <a:pt x="263" y="327"/>
                  </a:lnTo>
                  <a:lnTo>
                    <a:pt x="273" y="319"/>
                  </a:lnTo>
                  <a:lnTo>
                    <a:pt x="279" y="310"/>
                  </a:lnTo>
                  <a:lnTo>
                    <a:pt x="285" y="300"/>
                  </a:lnTo>
                  <a:lnTo>
                    <a:pt x="289" y="288"/>
                  </a:lnTo>
                  <a:lnTo>
                    <a:pt x="291" y="276"/>
                  </a:lnTo>
                  <a:lnTo>
                    <a:pt x="291" y="259"/>
                  </a:lnTo>
                  <a:lnTo>
                    <a:pt x="289" y="241"/>
                  </a:lnTo>
                  <a:lnTo>
                    <a:pt x="285" y="223"/>
                  </a:lnTo>
                  <a:lnTo>
                    <a:pt x="279" y="208"/>
                  </a:lnTo>
                  <a:lnTo>
                    <a:pt x="269" y="192"/>
                  </a:lnTo>
                  <a:lnTo>
                    <a:pt x="259" y="178"/>
                  </a:lnTo>
                  <a:lnTo>
                    <a:pt x="249" y="168"/>
                  </a:lnTo>
                  <a:lnTo>
                    <a:pt x="238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9" name="Freeform 46"/>
            <p:cNvSpPr>
              <a:spLocks/>
            </p:cNvSpPr>
            <p:nvPr/>
          </p:nvSpPr>
          <p:spPr bwMode="auto">
            <a:xfrm>
              <a:off x="2237" y="3800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5 w 55"/>
                <a:gd name="T11" fmla="*/ 78 h 55"/>
                <a:gd name="T12" fmla="*/ 54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4 h 55"/>
                <a:gd name="T20" fmla="*/ 54 w 55"/>
                <a:gd name="T21" fmla="*/ 12 h 55"/>
                <a:gd name="T22" fmla="*/ 45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0" name="Freeform 47"/>
            <p:cNvSpPr>
              <a:spLocks/>
            </p:cNvSpPr>
            <p:nvPr/>
          </p:nvSpPr>
          <p:spPr bwMode="auto">
            <a:xfrm>
              <a:off x="1770" y="450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1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1" name="Freeform 48"/>
            <p:cNvSpPr>
              <a:spLocks/>
            </p:cNvSpPr>
            <p:nvPr/>
          </p:nvSpPr>
          <p:spPr bwMode="auto">
            <a:xfrm>
              <a:off x="865" y="4542"/>
              <a:ext cx="61" cy="79"/>
            </a:xfrm>
            <a:custGeom>
              <a:avLst/>
              <a:gdLst>
                <a:gd name="T0" fmla="*/ 0 w 55"/>
                <a:gd name="T1" fmla="*/ 40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1 w 55"/>
                <a:gd name="T9" fmla="*/ 79 h 53"/>
                <a:gd name="T10" fmla="*/ 43 w 55"/>
                <a:gd name="T11" fmla="*/ 76 h 53"/>
                <a:gd name="T12" fmla="*/ 52 w 55"/>
                <a:gd name="T13" fmla="*/ 67 h 53"/>
                <a:gd name="T14" fmla="*/ 59 w 55"/>
                <a:gd name="T15" fmla="*/ 55 h 53"/>
                <a:gd name="T16" fmla="*/ 61 w 55"/>
                <a:gd name="T17" fmla="*/ 40 h 53"/>
                <a:gd name="T18" fmla="*/ 59 w 55"/>
                <a:gd name="T19" fmla="*/ 22 h 53"/>
                <a:gd name="T20" fmla="*/ 52 w 55"/>
                <a:gd name="T21" fmla="*/ 12 h 53"/>
                <a:gd name="T22" fmla="*/ 43 w 55"/>
                <a:gd name="T23" fmla="*/ 3 h 53"/>
                <a:gd name="T24" fmla="*/ 31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2 h 53"/>
                <a:gd name="T32" fmla="*/ 0 w 55"/>
                <a:gd name="T33" fmla="*/ 40 h 53"/>
                <a:gd name="T34" fmla="*/ 0 w 55"/>
                <a:gd name="T35" fmla="*/ 40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7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5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2" name="Freeform 49"/>
            <p:cNvSpPr>
              <a:spLocks/>
            </p:cNvSpPr>
            <p:nvPr/>
          </p:nvSpPr>
          <p:spPr bwMode="auto">
            <a:xfrm>
              <a:off x="3265" y="4727"/>
              <a:ext cx="59" cy="79"/>
            </a:xfrm>
            <a:custGeom>
              <a:avLst/>
              <a:gdLst>
                <a:gd name="T0" fmla="*/ 0 w 53"/>
                <a:gd name="T1" fmla="*/ 39 h 53"/>
                <a:gd name="T2" fmla="*/ 2 w 53"/>
                <a:gd name="T3" fmla="*/ 57 h 53"/>
                <a:gd name="T4" fmla="*/ 9 w 53"/>
                <a:gd name="T5" fmla="*/ 67 h 53"/>
                <a:gd name="T6" fmla="*/ 18 w 53"/>
                <a:gd name="T7" fmla="*/ 76 h 53"/>
                <a:gd name="T8" fmla="*/ 31 w 53"/>
                <a:gd name="T9" fmla="*/ 79 h 53"/>
                <a:gd name="T10" fmla="*/ 42 w 53"/>
                <a:gd name="T11" fmla="*/ 76 h 53"/>
                <a:gd name="T12" fmla="*/ 51 w 53"/>
                <a:gd name="T13" fmla="*/ 67 h 53"/>
                <a:gd name="T14" fmla="*/ 57 w 53"/>
                <a:gd name="T15" fmla="*/ 57 h 53"/>
                <a:gd name="T16" fmla="*/ 59 w 53"/>
                <a:gd name="T17" fmla="*/ 39 h 53"/>
                <a:gd name="T18" fmla="*/ 57 w 53"/>
                <a:gd name="T19" fmla="*/ 24 h 53"/>
                <a:gd name="T20" fmla="*/ 51 w 53"/>
                <a:gd name="T21" fmla="*/ 12 h 53"/>
                <a:gd name="T22" fmla="*/ 42 w 53"/>
                <a:gd name="T23" fmla="*/ 3 h 53"/>
                <a:gd name="T24" fmla="*/ 31 w 53"/>
                <a:gd name="T25" fmla="*/ 0 h 53"/>
                <a:gd name="T26" fmla="*/ 18 w 53"/>
                <a:gd name="T27" fmla="*/ 3 h 53"/>
                <a:gd name="T28" fmla="*/ 9 w 53"/>
                <a:gd name="T29" fmla="*/ 12 h 53"/>
                <a:gd name="T30" fmla="*/ 2 w 53"/>
                <a:gd name="T31" fmla="*/ 24 h 53"/>
                <a:gd name="T32" fmla="*/ 0 w 53"/>
                <a:gd name="T33" fmla="*/ 39 h 53"/>
                <a:gd name="T34" fmla="*/ 0 w 53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3"/>
                <a:gd name="T56" fmla="*/ 53 w 53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3">
                  <a:moveTo>
                    <a:pt x="0" y="26"/>
                  </a:moveTo>
                  <a:lnTo>
                    <a:pt x="2" y="38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8" y="51"/>
                  </a:lnTo>
                  <a:lnTo>
                    <a:pt x="46" y="45"/>
                  </a:lnTo>
                  <a:lnTo>
                    <a:pt x="51" y="38"/>
                  </a:lnTo>
                  <a:lnTo>
                    <a:pt x="53" y="26"/>
                  </a:lnTo>
                  <a:lnTo>
                    <a:pt x="51" y="16"/>
                  </a:lnTo>
                  <a:lnTo>
                    <a:pt x="46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3" name="Freeform 50"/>
            <p:cNvSpPr>
              <a:spLocks/>
            </p:cNvSpPr>
            <p:nvPr/>
          </p:nvSpPr>
          <p:spPr bwMode="auto">
            <a:xfrm>
              <a:off x="2045" y="4673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8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8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7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4" name="Freeform 51"/>
            <p:cNvSpPr>
              <a:spLocks/>
            </p:cNvSpPr>
            <p:nvPr/>
          </p:nvSpPr>
          <p:spPr bwMode="auto">
            <a:xfrm>
              <a:off x="1071" y="4196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5" name="Freeform 52"/>
            <p:cNvSpPr>
              <a:spLocks/>
            </p:cNvSpPr>
            <p:nvPr/>
          </p:nvSpPr>
          <p:spPr bwMode="auto">
            <a:xfrm>
              <a:off x="357" y="703"/>
              <a:ext cx="3606" cy="968"/>
            </a:xfrm>
            <a:custGeom>
              <a:avLst/>
              <a:gdLst>
                <a:gd name="T0" fmla="*/ 3007 w 2733"/>
                <a:gd name="T1" fmla="*/ 1895 h 2897"/>
                <a:gd name="T2" fmla="*/ 2980 w 2733"/>
                <a:gd name="T3" fmla="*/ 1678 h 2897"/>
                <a:gd name="T4" fmla="*/ 3044 w 2733"/>
                <a:gd name="T5" fmla="*/ 1467 h 2897"/>
                <a:gd name="T6" fmla="*/ 3036 w 2733"/>
                <a:gd name="T7" fmla="*/ 1231 h 2897"/>
                <a:gd name="T8" fmla="*/ 2984 w 2733"/>
                <a:gd name="T9" fmla="*/ 1033 h 2897"/>
                <a:gd name="T10" fmla="*/ 2995 w 2733"/>
                <a:gd name="T11" fmla="*/ 655 h 2897"/>
                <a:gd name="T12" fmla="*/ 2927 w 2733"/>
                <a:gd name="T13" fmla="*/ 480 h 2897"/>
                <a:gd name="T14" fmla="*/ 2982 w 2733"/>
                <a:gd name="T15" fmla="*/ 243 h 2897"/>
                <a:gd name="T16" fmla="*/ 2982 w 2733"/>
                <a:gd name="T17" fmla="*/ 69 h 2897"/>
                <a:gd name="T18" fmla="*/ 2842 w 2733"/>
                <a:gd name="T19" fmla="*/ 9 h 2897"/>
                <a:gd name="T20" fmla="*/ 2710 w 2733"/>
                <a:gd name="T21" fmla="*/ 7 h 2897"/>
                <a:gd name="T22" fmla="*/ 2537 w 2733"/>
                <a:gd name="T23" fmla="*/ 21 h 2897"/>
                <a:gd name="T24" fmla="*/ 2346 w 2733"/>
                <a:gd name="T25" fmla="*/ 30 h 2897"/>
                <a:gd name="T26" fmla="*/ 2223 w 2733"/>
                <a:gd name="T27" fmla="*/ 46 h 2897"/>
                <a:gd name="T28" fmla="*/ 2082 w 2733"/>
                <a:gd name="T29" fmla="*/ 62 h 2897"/>
                <a:gd name="T30" fmla="*/ 1883 w 2733"/>
                <a:gd name="T31" fmla="*/ 58 h 2897"/>
                <a:gd name="T32" fmla="*/ 1753 w 2733"/>
                <a:gd name="T33" fmla="*/ 35 h 2897"/>
                <a:gd name="T34" fmla="*/ 1621 w 2733"/>
                <a:gd name="T35" fmla="*/ 13 h 2897"/>
                <a:gd name="T36" fmla="*/ 1421 w 2733"/>
                <a:gd name="T37" fmla="*/ 11 h 2897"/>
                <a:gd name="T38" fmla="*/ 1281 w 2733"/>
                <a:gd name="T39" fmla="*/ 49 h 2897"/>
                <a:gd name="T40" fmla="*/ 1155 w 2733"/>
                <a:gd name="T41" fmla="*/ 94 h 2897"/>
                <a:gd name="T42" fmla="*/ 962 w 2733"/>
                <a:gd name="T43" fmla="*/ 109 h 2897"/>
                <a:gd name="T44" fmla="*/ 805 w 2733"/>
                <a:gd name="T45" fmla="*/ 81 h 2897"/>
                <a:gd name="T46" fmla="*/ 687 w 2733"/>
                <a:gd name="T47" fmla="*/ 42 h 2897"/>
                <a:gd name="T48" fmla="*/ 513 w 2733"/>
                <a:gd name="T49" fmla="*/ 21 h 2897"/>
                <a:gd name="T50" fmla="*/ 351 w 2733"/>
                <a:gd name="T51" fmla="*/ 9 h 2897"/>
                <a:gd name="T52" fmla="*/ 263 w 2733"/>
                <a:gd name="T53" fmla="*/ 1 h 2897"/>
                <a:gd name="T54" fmla="*/ 162 w 2733"/>
                <a:gd name="T55" fmla="*/ 45 h 2897"/>
                <a:gd name="T56" fmla="*/ 59 w 2733"/>
                <a:gd name="T57" fmla="*/ 212 h 2897"/>
                <a:gd name="T58" fmla="*/ 105 w 2733"/>
                <a:gd name="T59" fmla="*/ 489 h 2897"/>
                <a:gd name="T60" fmla="*/ 85 w 2733"/>
                <a:gd name="T61" fmla="*/ 886 h 2897"/>
                <a:gd name="T62" fmla="*/ 85 w 2733"/>
                <a:gd name="T63" fmla="*/ 1181 h 2897"/>
                <a:gd name="T64" fmla="*/ 30 w 2733"/>
                <a:gd name="T65" fmla="*/ 1373 h 2897"/>
                <a:gd name="T66" fmla="*/ 78 w 2733"/>
                <a:gd name="T67" fmla="*/ 1568 h 2897"/>
                <a:gd name="T68" fmla="*/ 73 w 2733"/>
                <a:gd name="T69" fmla="*/ 1799 h 2897"/>
                <a:gd name="T70" fmla="*/ 21 w 2733"/>
                <a:gd name="T71" fmla="*/ 1959 h 2897"/>
                <a:gd name="T72" fmla="*/ 182 w 2733"/>
                <a:gd name="T73" fmla="*/ 2050 h 2897"/>
                <a:gd name="T74" fmla="*/ 299 w 2733"/>
                <a:gd name="T75" fmla="*/ 2057 h 2897"/>
                <a:gd name="T76" fmla="*/ 450 w 2733"/>
                <a:gd name="T77" fmla="*/ 2040 h 2897"/>
                <a:gd name="T78" fmla="*/ 650 w 2733"/>
                <a:gd name="T79" fmla="*/ 2040 h 2897"/>
                <a:gd name="T80" fmla="*/ 780 w 2733"/>
                <a:gd name="T81" fmla="*/ 2053 h 2897"/>
                <a:gd name="T82" fmla="*/ 912 w 2733"/>
                <a:gd name="T83" fmla="*/ 2065 h 2897"/>
                <a:gd name="T84" fmla="*/ 1108 w 2733"/>
                <a:gd name="T85" fmla="*/ 2065 h 2897"/>
                <a:gd name="T86" fmla="*/ 1252 w 2733"/>
                <a:gd name="T87" fmla="*/ 2049 h 2897"/>
                <a:gd name="T88" fmla="*/ 1375 w 2733"/>
                <a:gd name="T89" fmla="*/ 2026 h 2897"/>
                <a:gd name="T90" fmla="*/ 1566 w 2733"/>
                <a:gd name="T91" fmla="*/ 2019 h 2897"/>
                <a:gd name="T92" fmla="*/ 1721 w 2733"/>
                <a:gd name="T93" fmla="*/ 2015 h 2897"/>
                <a:gd name="T94" fmla="*/ 1844 w 2733"/>
                <a:gd name="T95" fmla="*/ 2011 h 2897"/>
                <a:gd name="T96" fmla="*/ 2020 w 2733"/>
                <a:gd name="T97" fmla="*/ 2008 h 2897"/>
                <a:gd name="T98" fmla="*/ 2193 w 2733"/>
                <a:gd name="T99" fmla="*/ 2014 h 2897"/>
                <a:gd name="T100" fmla="*/ 2317 w 2733"/>
                <a:gd name="T101" fmla="*/ 2029 h 2897"/>
                <a:gd name="T102" fmla="*/ 2471 w 2733"/>
                <a:gd name="T103" fmla="*/ 2050 h 2897"/>
                <a:gd name="T104" fmla="*/ 2660 w 2733"/>
                <a:gd name="T105" fmla="*/ 2062 h 2897"/>
                <a:gd name="T106" fmla="*/ 2800 w 2733"/>
                <a:gd name="T107" fmla="*/ 2049 h 2897"/>
                <a:gd name="T108" fmla="*/ 2932 w 2733"/>
                <a:gd name="T109" fmla="*/ 1992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6" name="Freeform 53"/>
            <p:cNvSpPr>
              <a:spLocks/>
            </p:cNvSpPr>
            <p:nvPr/>
          </p:nvSpPr>
          <p:spPr bwMode="auto">
            <a:xfrm>
              <a:off x="3120" y="3120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7" name="Freeform 54"/>
            <p:cNvSpPr>
              <a:spLocks/>
            </p:cNvSpPr>
            <p:nvPr/>
          </p:nvSpPr>
          <p:spPr bwMode="auto">
            <a:xfrm>
              <a:off x="912" y="4368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8" name="Freeform 55"/>
            <p:cNvSpPr>
              <a:spLocks/>
            </p:cNvSpPr>
            <p:nvPr/>
          </p:nvSpPr>
          <p:spPr bwMode="auto">
            <a:xfrm>
              <a:off x="2976" y="4368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9" name="Freeform 56"/>
            <p:cNvSpPr>
              <a:spLocks/>
            </p:cNvSpPr>
            <p:nvPr/>
          </p:nvSpPr>
          <p:spPr bwMode="auto">
            <a:xfrm>
              <a:off x="782" y="82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40" name="Freeform 57"/>
            <p:cNvSpPr>
              <a:spLocks/>
            </p:cNvSpPr>
            <p:nvPr/>
          </p:nvSpPr>
          <p:spPr bwMode="auto">
            <a:xfrm>
              <a:off x="168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1" name="Freeform 58"/>
            <p:cNvSpPr>
              <a:spLocks/>
            </p:cNvSpPr>
            <p:nvPr/>
          </p:nvSpPr>
          <p:spPr bwMode="auto">
            <a:xfrm>
              <a:off x="216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2" name="Freeform 59"/>
            <p:cNvSpPr>
              <a:spLocks/>
            </p:cNvSpPr>
            <p:nvPr/>
          </p:nvSpPr>
          <p:spPr bwMode="auto">
            <a:xfrm>
              <a:off x="960" y="3264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Freeform 60"/>
            <p:cNvSpPr>
              <a:spLocks/>
            </p:cNvSpPr>
            <p:nvPr/>
          </p:nvSpPr>
          <p:spPr bwMode="auto">
            <a:xfrm>
              <a:off x="2496" y="4704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Freeform 61"/>
            <p:cNvSpPr>
              <a:spLocks/>
            </p:cNvSpPr>
            <p:nvPr/>
          </p:nvSpPr>
          <p:spPr bwMode="auto">
            <a:xfrm>
              <a:off x="2064" y="441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Freeform 62"/>
            <p:cNvSpPr>
              <a:spLocks/>
            </p:cNvSpPr>
            <p:nvPr/>
          </p:nvSpPr>
          <p:spPr bwMode="auto">
            <a:xfrm>
              <a:off x="1488" y="475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Freeform 63"/>
            <p:cNvSpPr>
              <a:spLocks/>
            </p:cNvSpPr>
            <p:nvPr/>
          </p:nvSpPr>
          <p:spPr bwMode="auto">
            <a:xfrm>
              <a:off x="1296" y="3888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7" name="Freeform 64"/>
            <p:cNvSpPr>
              <a:spLocks/>
            </p:cNvSpPr>
            <p:nvPr/>
          </p:nvSpPr>
          <p:spPr bwMode="auto">
            <a:xfrm>
              <a:off x="912" y="403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8" name="Freeform 65"/>
            <p:cNvSpPr>
              <a:spLocks/>
            </p:cNvSpPr>
            <p:nvPr/>
          </p:nvSpPr>
          <p:spPr bwMode="auto">
            <a:xfrm>
              <a:off x="864" y="3120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9" name="Freeform 66"/>
            <p:cNvSpPr>
              <a:spLocks/>
            </p:cNvSpPr>
            <p:nvPr/>
          </p:nvSpPr>
          <p:spPr bwMode="auto">
            <a:xfrm>
              <a:off x="3120" y="360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0" name="Freeform 67"/>
            <p:cNvSpPr>
              <a:spLocks/>
            </p:cNvSpPr>
            <p:nvPr/>
          </p:nvSpPr>
          <p:spPr bwMode="auto">
            <a:xfrm>
              <a:off x="3408" y="3744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1" name="Freeform 68"/>
            <p:cNvSpPr>
              <a:spLocks/>
            </p:cNvSpPr>
            <p:nvPr/>
          </p:nvSpPr>
          <p:spPr bwMode="auto">
            <a:xfrm>
              <a:off x="3072" y="307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2" name="Freeform 69"/>
            <p:cNvSpPr>
              <a:spLocks/>
            </p:cNvSpPr>
            <p:nvPr/>
          </p:nvSpPr>
          <p:spPr bwMode="auto">
            <a:xfrm>
              <a:off x="3456" y="489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3" name="Freeform 70"/>
            <p:cNvSpPr>
              <a:spLocks/>
            </p:cNvSpPr>
            <p:nvPr/>
          </p:nvSpPr>
          <p:spPr bwMode="auto">
            <a:xfrm>
              <a:off x="2832" y="456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4" name="Freeform 71"/>
            <p:cNvSpPr>
              <a:spLocks/>
            </p:cNvSpPr>
            <p:nvPr/>
          </p:nvSpPr>
          <p:spPr bwMode="auto">
            <a:xfrm>
              <a:off x="3264" y="417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8257" name="Picture 74" descr="j02324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8" y="135"/>
              <a:ext cx="672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8" name="Picture 75" descr="j02327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4"/>
              <a:ext cx="659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0" name="Picture 77" descr="j023395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7" y="4944"/>
              <a:ext cx="64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1" name="Picture 78" descr="j02339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944"/>
              <a:ext cx="720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" name="Freeform 56"/>
          <p:cNvSpPr>
            <a:spLocks/>
          </p:cNvSpPr>
          <p:nvPr/>
        </p:nvSpPr>
        <p:spPr bwMode="auto">
          <a:xfrm>
            <a:off x="4211960" y="1484784"/>
            <a:ext cx="901700" cy="571500"/>
          </a:xfrm>
          <a:custGeom>
            <a:avLst/>
            <a:gdLst>
              <a:gd name="T0" fmla="*/ 135 w 381"/>
              <a:gd name="T1" fmla="*/ 6 h 324"/>
              <a:gd name="T2" fmla="*/ 64 w 381"/>
              <a:gd name="T3" fmla="*/ 67 h 324"/>
              <a:gd name="T4" fmla="*/ 2 w 381"/>
              <a:gd name="T5" fmla="*/ 233 h 324"/>
              <a:gd name="T6" fmla="*/ 17 w 381"/>
              <a:gd name="T7" fmla="*/ 357 h 324"/>
              <a:gd name="T8" fmla="*/ 66 w 381"/>
              <a:gd name="T9" fmla="*/ 436 h 324"/>
              <a:gd name="T10" fmla="*/ 114 w 381"/>
              <a:gd name="T11" fmla="*/ 471 h 324"/>
              <a:gd name="T12" fmla="*/ 169 w 381"/>
              <a:gd name="T13" fmla="*/ 480 h 324"/>
              <a:gd name="T14" fmla="*/ 263 w 381"/>
              <a:gd name="T15" fmla="*/ 453 h 324"/>
              <a:gd name="T16" fmla="*/ 307 w 381"/>
              <a:gd name="T17" fmla="*/ 401 h 324"/>
              <a:gd name="T18" fmla="*/ 315 w 381"/>
              <a:gd name="T19" fmla="*/ 330 h 324"/>
              <a:gd name="T20" fmla="*/ 292 w 381"/>
              <a:gd name="T21" fmla="*/ 241 h 324"/>
              <a:gd name="T22" fmla="*/ 244 w 381"/>
              <a:gd name="T23" fmla="*/ 173 h 324"/>
              <a:gd name="T24" fmla="*/ 195 w 381"/>
              <a:gd name="T25" fmla="*/ 160 h 324"/>
              <a:gd name="T26" fmla="*/ 149 w 381"/>
              <a:gd name="T27" fmla="*/ 188 h 324"/>
              <a:gd name="T28" fmla="*/ 130 w 381"/>
              <a:gd name="T29" fmla="*/ 247 h 324"/>
              <a:gd name="T30" fmla="*/ 146 w 381"/>
              <a:gd name="T31" fmla="*/ 305 h 324"/>
              <a:gd name="T32" fmla="*/ 187 w 381"/>
              <a:gd name="T33" fmla="*/ 330 h 324"/>
              <a:gd name="T34" fmla="*/ 224 w 381"/>
              <a:gd name="T35" fmla="*/ 317 h 324"/>
              <a:gd name="T36" fmla="*/ 226 w 381"/>
              <a:gd name="T37" fmla="*/ 290 h 324"/>
              <a:gd name="T38" fmla="*/ 208 w 381"/>
              <a:gd name="T39" fmla="*/ 279 h 324"/>
              <a:gd name="T40" fmla="*/ 192 w 381"/>
              <a:gd name="T41" fmla="*/ 284 h 324"/>
              <a:gd name="T42" fmla="*/ 178 w 381"/>
              <a:gd name="T43" fmla="*/ 279 h 324"/>
              <a:gd name="T44" fmla="*/ 164 w 381"/>
              <a:gd name="T45" fmla="*/ 258 h 324"/>
              <a:gd name="T46" fmla="*/ 171 w 381"/>
              <a:gd name="T47" fmla="*/ 233 h 324"/>
              <a:gd name="T48" fmla="*/ 191 w 381"/>
              <a:gd name="T49" fmla="*/ 209 h 324"/>
              <a:gd name="T50" fmla="*/ 212 w 381"/>
              <a:gd name="T51" fmla="*/ 206 h 324"/>
              <a:gd name="T52" fmla="*/ 250 w 381"/>
              <a:gd name="T53" fmla="*/ 247 h 324"/>
              <a:gd name="T54" fmla="*/ 276 w 381"/>
              <a:gd name="T55" fmla="*/ 311 h 324"/>
              <a:gd name="T56" fmla="*/ 276 w 381"/>
              <a:gd name="T57" fmla="*/ 378 h 324"/>
              <a:gd name="T58" fmla="*/ 239 w 381"/>
              <a:gd name="T59" fmla="*/ 415 h 324"/>
              <a:gd name="T60" fmla="*/ 187 w 381"/>
              <a:gd name="T61" fmla="*/ 430 h 324"/>
              <a:gd name="T62" fmla="*/ 133 w 381"/>
              <a:gd name="T63" fmla="*/ 427 h 324"/>
              <a:gd name="T64" fmla="*/ 92 w 381"/>
              <a:gd name="T65" fmla="*/ 401 h 324"/>
              <a:gd name="T66" fmla="*/ 66 w 381"/>
              <a:gd name="T67" fmla="*/ 369 h 324"/>
              <a:gd name="T68" fmla="*/ 35 w 381"/>
              <a:gd name="T69" fmla="*/ 270 h 324"/>
              <a:gd name="T70" fmla="*/ 61 w 381"/>
              <a:gd name="T71" fmla="*/ 157 h 324"/>
              <a:gd name="T72" fmla="*/ 110 w 381"/>
              <a:gd name="T73" fmla="*/ 73 h 324"/>
              <a:gd name="T74" fmla="*/ 176 w 381"/>
              <a:gd name="T75" fmla="*/ 46 h 324"/>
              <a:gd name="T76" fmla="*/ 276 w 381"/>
              <a:gd name="T77" fmla="*/ 104 h 324"/>
              <a:gd name="T78" fmla="*/ 360 w 381"/>
              <a:gd name="T79" fmla="*/ 241 h 324"/>
              <a:gd name="T80" fmla="*/ 395 w 381"/>
              <a:gd name="T81" fmla="*/ 363 h 324"/>
              <a:gd name="T82" fmla="*/ 413 w 381"/>
              <a:gd name="T83" fmla="*/ 375 h 324"/>
              <a:gd name="T84" fmla="*/ 426 w 381"/>
              <a:gd name="T85" fmla="*/ 357 h 324"/>
              <a:gd name="T86" fmla="*/ 390 w 381"/>
              <a:gd name="T87" fmla="*/ 215 h 324"/>
              <a:gd name="T88" fmla="*/ 296 w 381"/>
              <a:gd name="T89" fmla="*/ 64 h 324"/>
              <a:gd name="T90" fmla="*/ 178 w 381"/>
              <a:gd name="T91" fmla="*/ 0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1"/>
              <a:gd name="T139" fmla="*/ 0 h 324"/>
              <a:gd name="T140" fmla="*/ 381 w 381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1" h="324">
                <a:moveTo>
                  <a:pt x="159" y="0"/>
                </a:moveTo>
                <a:lnTo>
                  <a:pt x="141" y="0"/>
                </a:lnTo>
                <a:lnTo>
                  <a:pt x="121" y="4"/>
                </a:lnTo>
                <a:lnTo>
                  <a:pt x="100" y="11"/>
                </a:lnTo>
                <a:lnTo>
                  <a:pt x="78" y="25"/>
                </a:lnTo>
                <a:lnTo>
                  <a:pt x="57" y="45"/>
                </a:lnTo>
                <a:lnTo>
                  <a:pt x="37" y="72"/>
                </a:lnTo>
                <a:lnTo>
                  <a:pt x="17" y="110"/>
                </a:lnTo>
                <a:lnTo>
                  <a:pt x="2" y="157"/>
                </a:lnTo>
                <a:lnTo>
                  <a:pt x="0" y="182"/>
                </a:lnTo>
                <a:lnTo>
                  <a:pt x="4" y="212"/>
                </a:lnTo>
                <a:lnTo>
                  <a:pt x="15" y="241"/>
                </a:lnTo>
                <a:lnTo>
                  <a:pt x="35" y="269"/>
                </a:lnTo>
                <a:lnTo>
                  <a:pt x="47" y="282"/>
                </a:lnTo>
                <a:lnTo>
                  <a:pt x="59" y="294"/>
                </a:lnTo>
                <a:lnTo>
                  <a:pt x="72" y="302"/>
                </a:lnTo>
                <a:lnTo>
                  <a:pt x="88" y="310"/>
                </a:lnTo>
                <a:lnTo>
                  <a:pt x="102" y="318"/>
                </a:lnTo>
                <a:lnTo>
                  <a:pt x="117" y="322"/>
                </a:lnTo>
                <a:lnTo>
                  <a:pt x="133" y="324"/>
                </a:lnTo>
                <a:lnTo>
                  <a:pt x="151" y="324"/>
                </a:lnTo>
                <a:lnTo>
                  <a:pt x="184" y="320"/>
                </a:lnTo>
                <a:lnTo>
                  <a:pt x="214" y="314"/>
                </a:lnTo>
                <a:lnTo>
                  <a:pt x="235" y="306"/>
                </a:lnTo>
                <a:lnTo>
                  <a:pt x="253" y="296"/>
                </a:lnTo>
                <a:lnTo>
                  <a:pt x="265" y="284"/>
                </a:lnTo>
                <a:lnTo>
                  <a:pt x="275" y="271"/>
                </a:lnTo>
                <a:lnTo>
                  <a:pt x="280" y="259"/>
                </a:lnTo>
                <a:lnTo>
                  <a:pt x="282" y="245"/>
                </a:lnTo>
                <a:lnTo>
                  <a:pt x="282" y="223"/>
                </a:lnTo>
                <a:lnTo>
                  <a:pt x="280" y="202"/>
                </a:lnTo>
                <a:lnTo>
                  <a:pt x="271" y="182"/>
                </a:lnTo>
                <a:lnTo>
                  <a:pt x="261" y="163"/>
                </a:lnTo>
                <a:lnTo>
                  <a:pt x="247" y="145"/>
                </a:lnTo>
                <a:lnTo>
                  <a:pt x="233" y="129"/>
                </a:lnTo>
                <a:lnTo>
                  <a:pt x="218" y="117"/>
                </a:lnTo>
                <a:lnTo>
                  <a:pt x="202" y="110"/>
                </a:lnTo>
                <a:lnTo>
                  <a:pt x="188" y="108"/>
                </a:lnTo>
                <a:lnTo>
                  <a:pt x="174" y="108"/>
                </a:lnTo>
                <a:lnTo>
                  <a:pt x="161" y="110"/>
                </a:lnTo>
                <a:lnTo>
                  <a:pt x="147" y="117"/>
                </a:lnTo>
                <a:lnTo>
                  <a:pt x="133" y="127"/>
                </a:lnTo>
                <a:lnTo>
                  <a:pt x="123" y="139"/>
                </a:lnTo>
                <a:lnTo>
                  <a:pt x="117" y="153"/>
                </a:lnTo>
                <a:lnTo>
                  <a:pt x="116" y="167"/>
                </a:lnTo>
                <a:lnTo>
                  <a:pt x="117" y="180"/>
                </a:lnTo>
                <a:lnTo>
                  <a:pt x="123" y="194"/>
                </a:lnTo>
                <a:lnTo>
                  <a:pt x="131" y="206"/>
                </a:lnTo>
                <a:lnTo>
                  <a:pt x="141" y="216"/>
                </a:lnTo>
                <a:lnTo>
                  <a:pt x="153" y="221"/>
                </a:lnTo>
                <a:lnTo>
                  <a:pt x="167" y="223"/>
                </a:lnTo>
                <a:lnTo>
                  <a:pt x="180" y="223"/>
                </a:lnTo>
                <a:lnTo>
                  <a:pt x="194" y="218"/>
                </a:lnTo>
                <a:lnTo>
                  <a:pt x="200" y="214"/>
                </a:lnTo>
                <a:lnTo>
                  <a:pt x="202" y="210"/>
                </a:lnTo>
                <a:lnTo>
                  <a:pt x="204" y="204"/>
                </a:lnTo>
                <a:lnTo>
                  <a:pt x="202" y="196"/>
                </a:lnTo>
                <a:lnTo>
                  <a:pt x="198" y="192"/>
                </a:lnTo>
                <a:lnTo>
                  <a:pt x="192" y="188"/>
                </a:lnTo>
                <a:lnTo>
                  <a:pt x="186" y="188"/>
                </a:lnTo>
                <a:lnTo>
                  <a:pt x="180" y="190"/>
                </a:lnTo>
                <a:lnTo>
                  <a:pt x="172" y="192"/>
                </a:lnTo>
                <a:lnTo>
                  <a:pt x="167" y="192"/>
                </a:lnTo>
                <a:lnTo>
                  <a:pt x="163" y="190"/>
                </a:lnTo>
                <a:lnTo>
                  <a:pt x="159" y="188"/>
                </a:lnTo>
                <a:lnTo>
                  <a:pt x="153" y="184"/>
                </a:lnTo>
                <a:lnTo>
                  <a:pt x="151" y="180"/>
                </a:lnTo>
                <a:lnTo>
                  <a:pt x="147" y="174"/>
                </a:lnTo>
                <a:lnTo>
                  <a:pt x="147" y="168"/>
                </a:lnTo>
                <a:lnTo>
                  <a:pt x="149" y="163"/>
                </a:lnTo>
                <a:lnTo>
                  <a:pt x="153" y="157"/>
                </a:lnTo>
                <a:lnTo>
                  <a:pt x="159" y="151"/>
                </a:lnTo>
                <a:lnTo>
                  <a:pt x="165" y="145"/>
                </a:lnTo>
                <a:lnTo>
                  <a:pt x="171" y="141"/>
                </a:lnTo>
                <a:lnTo>
                  <a:pt x="178" y="139"/>
                </a:lnTo>
                <a:lnTo>
                  <a:pt x="184" y="139"/>
                </a:lnTo>
                <a:lnTo>
                  <a:pt x="190" y="139"/>
                </a:lnTo>
                <a:lnTo>
                  <a:pt x="200" y="145"/>
                </a:lnTo>
                <a:lnTo>
                  <a:pt x="212" y="155"/>
                </a:lnTo>
                <a:lnTo>
                  <a:pt x="224" y="167"/>
                </a:lnTo>
                <a:lnTo>
                  <a:pt x="233" y="180"/>
                </a:lnTo>
                <a:lnTo>
                  <a:pt x="241" y="194"/>
                </a:lnTo>
                <a:lnTo>
                  <a:pt x="247" y="210"/>
                </a:lnTo>
                <a:lnTo>
                  <a:pt x="251" y="225"/>
                </a:lnTo>
                <a:lnTo>
                  <a:pt x="251" y="241"/>
                </a:lnTo>
                <a:lnTo>
                  <a:pt x="247" y="255"/>
                </a:lnTo>
                <a:lnTo>
                  <a:pt x="239" y="265"/>
                </a:lnTo>
                <a:lnTo>
                  <a:pt x="227" y="273"/>
                </a:lnTo>
                <a:lnTo>
                  <a:pt x="214" y="280"/>
                </a:lnTo>
                <a:lnTo>
                  <a:pt x="200" y="284"/>
                </a:lnTo>
                <a:lnTo>
                  <a:pt x="182" y="288"/>
                </a:lnTo>
                <a:lnTo>
                  <a:pt x="167" y="290"/>
                </a:lnTo>
                <a:lnTo>
                  <a:pt x="151" y="292"/>
                </a:lnTo>
                <a:lnTo>
                  <a:pt x="133" y="292"/>
                </a:lnTo>
                <a:lnTo>
                  <a:pt x="119" y="288"/>
                </a:lnTo>
                <a:lnTo>
                  <a:pt x="104" y="284"/>
                </a:lnTo>
                <a:lnTo>
                  <a:pt x="92" y="278"/>
                </a:lnTo>
                <a:lnTo>
                  <a:pt x="82" y="271"/>
                </a:lnTo>
                <a:lnTo>
                  <a:pt x="72" y="263"/>
                </a:lnTo>
                <a:lnTo>
                  <a:pt x="64" y="257"/>
                </a:lnTo>
                <a:lnTo>
                  <a:pt x="59" y="249"/>
                </a:lnTo>
                <a:lnTo>
                  <a:pt x="43" y="225"/>
                </a:lnTo>
                <a:lnTo>
                  <a:pt x="35" y="202"/>
                </a:lnTo>
                <a:lnTo>
                  <a:pt x="31" y="182"/>
                </a:lnTo>
                <a:lnTo>
                  <a:pt x="33" y="165"/>
                </a:lnTo>
                <a:lnTo>
                  <a:pt x="43" y="133"/>
                </a:lnTo>
                <a:lnTo>
                  <a:pt x="55" y="106"/>
                </a:lnTo>
                <a:lnTo>
                  <a:pt x="68" y="82"/>
                </a:lnTo>
                <a:lnTo>
                  <a:pt x="82" y="64"/>
                </a:lnTo>
                <a:lnTo>
                  <a:pt x="98" y="49"/>
                </a:lnTo>
                <a:lnTo>
                  <a:pt x="117" y="39"/>
                </a:lnTo>
                <a:lnTo>
                  <a:pt x="135" y="33"/>
                </a:lnTo>
                <a:lnTo>
                  <a:pt x="157" y="31"/>
                </a:lnTo>
                <a:lnTo>
                  <a:pt x="188" y="37"/>
                </a:lnTo>
                <a:lnTo>
                  <a:pt x="218" y="49"/>
                </a:lnTo>
                <a:lnTo>
                  <a:pt x="247" y="70"/>
                </a:lnTo>
                <a:lnTo>
                  <a:pt x="275" y="96"/>
                </a:lnTo>
                <a:lnTo>
                  <a:pt x="300" y="127"/>
                </a:lnTo>
                <a:lnTo>
                  <a:pt x="322" y="163"/>
                </a:lnTo>
                <a:lnTo>
                  <a:pt x="339" y="200"/>
                </a:lnTo>
                <a:lnTo>
                  <a:pt x="351" y="239"/>
                </a:lnTo>
                <a:lnTo>
                  <a:pt x="353" y="245"/>
                </a:lnTo>
                <a:lnTo>
                  <a:pt x="357" y="251"/>
                </a:lnTo>
                <a:lnTo>
                  <a:pt x="363" y="253"/>
                </a:lnTo>
                <a:lnTo>
                  <a:pt x="369" y="253"/>
                </a:lnTo>
                <a:lnTo>
                  <a:pt x="375" y="251"/>
                </a:lnTo>
                <a:lnTo>
                  <a:pt x="379" y="245"/>
                </a:lnTo>
                <a:lnTo>
                  <a:pt x="381" y="241"/>
                </a:lnTo>
                <a:lnTo>
                  <a:pt x="381" y="233"/>
                </a:lnTo>
                <a:lnTo>
                  <a:pt x="369" y="188"/>
                </a:lnTo>
                <a:lnTo>
                  <a:pt x="349" y="145"/>
                </a:lnTo>
                <a:lnTo>
                  <a:pt x="326" y="106"/>
                </a:lnTo>
                <a:lnTo>
                  <a:pt x="296" y="72"/>
                </a:lnTo>
                <a:lnTo>
                  <a:pt x="265" y="43"/>
                </a:lnTo>
                <a:lnTo>
                  <a:pt x="229" y="19"/>
                </a:lnTo>
                <a:lnTo>
                  <a:pt x="194" y="6"/>
                </a:lnTo>
                <a:lnTo>
                  <a:pt x="1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" name="Freeform 56"/>
          <p:cNvSpPr>
            <a:spLocks/>
          </p:cNvSpPr>
          <p:nvPr/>
        </p:nvSpPr>
        <p:spPr bwMode="auto">
          <a:xfrm>
            <a:off x="6588224" y="908720"/>
            <a:ext cx="901700" cy="571500"/>
          </a:xfrm>
          <a:custGeom>
            <a:avLst/>
            <a:gdLst>
              <a:gd name="T0" fmla="*/ 135 w 381"/>
              <a:gd name="T1" fmla="*/ 6 h 324"/>
              <a:gd name="T2" fmla="*/ 64 w 381"/>
              <a:gd name="T3" fmla="*/ 67 h 324"/>
              <a:gd name="T4" fmla="*/ 2 w 381"/>
              <a:gd name="T5" fmla="*/ 233 h 324"/>
              <a:gd name="T6" fmla="*/ 17 w 381"/>
              <a:gd name="T7" fmla="*/ 357 h 324"/>
              <a:gd name="T8" fmla="*/ 66 w 381"/>
              <a:gd name="T9" fmla="*/ 436 h 324"/>
              <a:gd name="T10" fmla="*/ 114 w 381"/>
              <a:gd name="T11" fmla="*/ 471 h 324"/>
              <a:gd name="T12" fmla="*/ 169 w 381"/>
              <a:gd name="T13" fmla="*/ 480 h 324"/>
              <a:gd name="T14" fmla="*/ 263 w 381"/>
              <a:gd name="T15" fmla="*/ 453 h 324"/>
              <a:gd name="T16" fmla="*/ 307 w 381"/>
              <a:gd name="T17" fmla="*/ 401 h 324"/>
              <a:gd name="T18" fmla="*/ 315 w 381"/>
              <a:gd name="T19" fmla="*/ 330 h 324"/>
              <a:gd name="T20" fmla="*/ 292 w 381"/>
              <a:gd name="T21" fmla="*/ 241 h 324"/>
              <a:gd name="T22" fmla="*/ 244 w 381"/>
              <a:gd name="T23" fmla="*/ 173 h 324"/>
              <a:gd name="T24" fmla="*/ 195 w 381"/>
              <a:gd name="T25" fmla="*/ 160 h 324"/>
              <a:gd name="T26" fmla="*/ 149 w 381"/>
              <a:gd name="T27" fmla="*/ 188 h 324"/>
              <a:gd name="T28" fmla="*/ 130 w 381"/>
              <a:gd name="T29" fmla="*/ 247 h 324"/>
              <a:gd name="T30" fmla="*/ 146 w 381"/>
              <a:gd name="T31" fmla="*/ 305 h 324"/>
              <a:gd name="T32" fmla="*/ 187 w 381"/>
              <a:gd name="T33" fmla="*/ 330 h 324"/>
              <a:gd name="T34" fmla="*/ 224 w 381"/>
              <a:gd name="T35" fmla="*/ 317 h 324"/>
              <a:gd name="T36" fmla="*/ 226 w 381"/>
              <a:gd name="T37" fmla="*/ 290 h 324"/>
              <a:gd name="T38" fmla="*/ 208 w 381"/>
              <a:gd name="T39" fmla="*/ 279 h 324"/>
              <a:gd name="T40" fmla="*/ 192 w 381"/>
              <a:gd name="T41" fmla="*/ 284 h 324"/>
              <a:gd name="T42" fmla="*/ 178 w 381"/>
              <a:gd name="T43" fmla="*/ 279 h 324"/>
              <a:gd name="T44" fmla="*/ 164 w 381"/>
              <a:gd name="T45" fmla="*/ 258 h 324"/>
              <a:gd name="T46" fmla="*/ 171 w 381"/>
              <a:gd name="T47" fmla="*/ 233 h 324"/>
              <a:gd name="T48" fmla="*/ 191 w 381"/>
              <a:gd name="T49" fmla="*/ 209 h 324"/>
              <a:gd name="T50" fmla="*/ 212 w 381"/>
              <a:gd name="T51" fmla="*/ 206 h 324"/>
              <a:gd name="T52" fmla="*/ 250 w 381"/>
              <a:gd name="T53" fmla="*/ 247 h 324"/>
              <a:gd name="T54" fmla="*/ 276 w 381"/>
              <a:gd name="T55" fmla="*/ 311 h 324"/>
              <a:gd name="T56" fmla="*/ 276 w 381"/>
              <a:gd name="T57" fmla="*/ 378 h 324"/>
              <a:gd name="T58" fmla="*/ 239 w 381"/>
              <a:gd name="T59" fmla="*/ 415 h 324"/>
              <a:gd name="T60" fmla="*/ 187 w 381"/>
              <a:gd name="T61" fmla="*/ 430 h 324"/>
              <a:gd name="T62" fmla="*/ 133 w 381"/>
              <a:gd name="T63" fmla="*/ 427 h 324"/>
              <a:gd name="T64" fmla="*/ 92 w 381"/>
              <a:gd name="T65" fmla="*/ 401 h 324"/>
              <a:gd name="T66" fmla="*/ 66 w 381"/>
              <a:gd name="T67" fmla="*/ 369 h 324"/>
              <a:gd name="T68" fmla="*/ 35 w 381"/>
              <a:gd name="T69" fmla="*/ 270 h 324"/>
              <a:gd name="T70" fmla="*/ 61 w 381"/>
              <a:gd name="T71" fmla="*/ 157 h 324"/>
              <a:gd name="T72" fmla="*/ 110 w 381"/>
              <a:gd name="T73" fmla="*/ 73 h 324"/>
              <a:gd name="T74" fmla="*/ 176 w 381"/>
              <a:gd name="T75" fmla="*/ 46 h 324"/>
              <a:gd name="T76" fmla="*/ 276 w 381"/>
              <a:gd name="T77" fmla="*/ 104 h 324"/>
              <a:gd name="T78" fmla="*/ 360 w 381"/>
              <a:gd name="T79" fmla="*/ 241 h 324"/>
              <a:gd name="T80" fmla="*/ 395 w 381"/>
              <a:gd name="T81" fmla="*/ 363 h 324"/>
              <a:gd name="T82" fmla="*/ 413 w 381"/>
              <a:gd name="T83" fmla="*/ 375 h 324"/>
              <a:gd name="T84" fmla="*/ 426 w 381"/>
              <a:gd name="T85" fmla="*/ 357 h 324"/>
              <a:gd name="T86" fmla="*/ 390 w 381"/>
              <a:gd name="T87" fmla="*/ 215 h 324"/>
              <a:gd name="T88" fmla="*/ 296 w 381"/>
              <a:gd name="T89" fmla="*/ 64 h 324"/>
              <a:gd name="T90" fmla="*/ 178 w 381"/>
              <a:gd name="T91" fmla="*/ 0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1"/>
              <a:gd name="T139" fmla="*/ 0 h 324"/>
              <a:gd name="T140" fmla="*/ 381 w 381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1" h="324">
                <a:moveTo>
                  <a:pt x="159" y="0"/>
                </a:moveTo>
                <a:lnTo>
                  <a:pt x="141" y="0"/>
                </a:lnTo>
                <a:lnTo>
                  <a:pt x="121" y="4"/>
                </a:lnTo>
                <a:lnTo>
                  <a:pt x="100" y="11"/>
                </a:lnTo>
                <a:lnTo>
                  <a:pt x="78" y="25"/>
                </a:lnTo>
                <a:lnTo>
                  <a:pt x="57" y="45"/>
                </a:lnTo>
                <a:lnTo>
                  <a:pt x="37" y="72"/>
                </a:lnTo>
                <a:lnTo>
                  <a:pt x="17" y="110"/>
                </a:lnTo>
                <a:lnTo>
                  <a:pt x="2" y="157"/>
                </a:lnTo>
                <a:lnTo>
                  <a:pt x="0" y="182"/>
                </a:lnTo>
                <a:lnTo>
                  <a:pt x="4" y="212"/>
                </a:lnTo>
                <a:lnTo>
                  <a:pt x="15" y="241"/>
                </a:lnTo>
                <a:lnTo>
                  <a:pt x="35" y="269"/>
                </a:lnTo>
                <a:lnTo>
                  <a:pt x="47" y="282"/>
                </a:lnTo>
                <a:lnTo>
                  <a:pt x="59" y="294"/>
                </a:lnTo>
                <a:lnTo>
                  <a:pt x="72" y="302"/>
                </a:lnTo>
                <a:lnTo>
                  <a:pt x="88" y="310"/>
                </a:lnTo>
                <a:lnTo>
                  <a:pt x="102" y="318"/>
                </a:lnTo>
                <a:lnTo>
                  <a:pt x="117" y="322"/>
                </a:lnTo>
                <a:lnTo>
                  <a:pt x="133" y="324"/>
                </a:lnTo>
                <a:lnTo>
                  <a:pt x="151" y="324"/>
                </a:lnTo>
                <a:lnTo>
                  <a:pt x="184" y="320"/>
                </a:lnTo>
                <a:lnTo>
                  <a:pt x="214" y="314"/>
                </a:lnTo>
                <a:lnTo>
                  <a:pt x="235" y="306"/>
                </a:lnTo>
                <a:lnTo>
                  <a:pt x="253" y="296"/>
                </a:lnTo>
                <a:lnTo>
                  <a:pt x="265" y="284"/>
                </a:lnTo>
                <a:lnTo>
                  <a:pt x="275" y="271"/>
                </a:lnTo>
                <a:lnTo>
                  <a:pt x="280" y="259"/>
                </a:lnTo>
                <a:lnTo>
                  <a:pt x="282" y="245"/>
                </a:lnTo>
                <a:lnTo>
                  <a:pt x="282" y="223"/>
                </a:lnTo>
                <a:lnTo>
                  <a:pt x="280" y="202"/>
                </a:lnTo>
                <a:lnTo>
                  <a:pt x="271" y="182"/>
                </a:lnTo>
                <a:lnTo>
                  <a:pt x="261" y="163"/>
                </a:lnTo>
                <a:lnTo>
                  <a:pt x="247" y="145"/>
                </a:lnTo>
                <a:lnTo>
                  <a:pt x="233" y="129"/>
                </a:lnTo>
                <a:lnTo>
                  <a:pt x="218" y="117"/>
                </a:lnTo>
                <a:lnTo>
                  <a:pt x="202" y="110"/>
                </a:lnTo>
                <a:lnTo>
                  <a:pt x="188" y="108"/>
                </a:lnTo>
                <a:lnTo>
                  <a:pt x="174" y="108"/>
                </a:lnTo>
                <a:lnTo>
                  <a:pt x="161" y="110"/>
                </a:lnTo>
                <a:lnTo>
                  <a:pt x="147" y="117"/>
                </a:lnTo>
                <a:lnTo>
                  <a:pt x="133" y="127"/>
                </a:lnTo>
                <a:lnTo>
                  <a:pt x="123" y="139"/>
                </a:lnTo>
                <a:lnTo>
                  <a:pt x="117" y="153"/>
                </a:lnTo>
                <a:lnTo>
                  <a:pt x="116" y="167"/>
                </a:lnTo>
                <a:lnTo>
                  <a:pt x="117" y="180"/>
                </a:lnTo>
                <a:lnTo>
                  <a:pt x="123" y="194"/>
                </a:lnTo>
                <a:lnTo>
                  <a:pt x="131" y="206"/>
                </a:lnTo>
                <a:lnTo>
                  <a:pt x="141" y="216"/>
                </a:lnTo>
                <a:lnTo>
                  <a:pt x="153" y="221"/>
                </a:lnTo>
                <a:lnTo>
                  <a:pt x="167" y="223"/>
                </a:lnTo>
                <a:lnTo>
                  <a:pt x="180" y="223"/>
                </a:lnTo>
                <a:lnTo>
                  <a:pt x="194" y="218"/>
                </a:lnTo>
                <a:lnTo>
                  <a:pt x="200" y="214"/>
                </a:lnTo>
                <a:lnTo>
                  <a:pt x="202" y="210"/>
                </a:lnTo>
                <a:lnTo>
                  <a:pt x="204" y="204"/>
                </a:lnTo>
                <a:lnTo>
                  <a:pt x="202" y="196"/>
                </a:lnTo>
                <a:lnTo>
                  <a:pt x="198" y="192"/>
                </a:lnTo>
                <a:lnTo>
                  <a:pt x="192" y="188"/>
                </a:lnTo>
                <a:lnTo>
                  <a:pt x="186" y="188"/>
                </a:lnTo>
                <a:lnTo>
                  <a:pt x="180" y="190"/>
                </a:lnTo>
                <a:lnTo>
                  <a:pt x="172" y="192"/>
                </a:lnTo>
                <a:lnTo>
                  <a:pt x="167" y="192"/>
                </a:lnTo>
                <a:lnTo>
                  <a:pt x="163" y="190"/>
                </a:lnTo>
                <a:lnTo>
                  <a:pt x="159" y="188"/>
                </a:lnTo>
                <a:lnTo>
                  <a:pt x="153" y="184"/>
                </a:lnTo>
                <a:lnTo>
                  <a:pt x="151" y="180"/>
                </a:lnTo>
                <a:lnTo>
                  <a:pt x="147" y="174"/>
                </a:lnTo>
                <a:lnTo>
                  <a:pt x="147" y="168"/>
                </a:lnTo>
                <a:lnTo>
                  <a:pt x="149" y="163"/>
                </a:lnTo>
                <a:lnTo>
                  <a:pt x="153" y="157"/>
                </a:lnTo>
                <a:lnTo>
                  <a:pt x="159" y="151"/>
                </a:lnTo>
                <a:lnTo>
                  <a:pt x="165" y="145"/>
                </a:lnTo>
                <a:lnTo>
                  <a:pt x="171" y="141"/>
                </a:lnTo>
                <a:lnTo>
                  <a:pt x="178" y="139"/>
                </a:lnTo>
                <a:lnTo>
                  <a:pt x="184" y="139"/>
                </a:lnTo>
                <a:lnTo>
                  <a:pt x="190" y="139"/>
                </a:lnTo>
                <a:lnTo>
                  <a:pt x="200" y="145"/>
                </a:lnTo>
                <a:lnTo>
                  <a:pt x="212" y="155"/>
                </a:lnTo>
                <a:lnTo>
                  <a:pt x="224" y="167"/>
                </a:lnTo>
                <a:lnTo>
                  <a:pt x="233" y="180"/>
                </a:lnTo>
                <a:lnTo>
                  <a:pt x="241" y="194"/>
                </a:lnTo>
                <a:lnTo>
                  <a:pt x="247" y="210"/>
                </a:lnTo>
                <a:lnTo>
                  <a:pt x="251" y="225"/>
                </a:lnTo>
                <a:lnTo>
                  <a:pt x="251" y="241"/>
                </a:lnTo>
                <a:lnTo>
                  <a:pt x="247" y="255"/>
                </a:lnTo>
                <a:lnTo>
                  <a:pt x="239" y="265"/>
                </a:lnTo>
                <a:lnTo>
                  <a:pt x="227" y="273"/>
                </a:lnTo>
                <a:lnTo>
                  <a:pt x="214" y="280"/>
                </a:lnTo>
                <a:lnTo>
                  <a:pt x="200" y="284"/>
                </a:lnTo>
                <a:lnTo>
                  <a:pt x="182" y="288"/>
                </a:lnTo>
                <a:lnTo>
                  <a:pt x="167" y="290"/>
                </a:lnTo>
                <a:lnTo>
                  <a:pt x="151" y="292"/>
                </a:lnTo>
                <a:lnTo>
                  <a:pt x="133" y="292"/>
                </a:lnTo>
                <a:lnTo>
                  <a:pt x="119" y="288"/>
                </a:lnTo>
                <a:lnTo>
                  <a:pt x="104" y="284"/>
                </a:lnTo>
                <a:lnTo>
                  <a:pt x="92" y="278"/>
                </a:lnTo>
                <a:lnTo>
                  <a:pt x="82" y="271"/>
                </a:lnTo>
                <a:lnTo>
                  <a:pt x="72" y="263"/>
                </a:lnTo>
                <a:lnTo>
                  <a:pt x="64" y="257"/>
                </a:lnTo>
                <a:lnTo>
                  <a:pt x="59" y="249"/>
                </a:lnTo>
                <a:lnTo>
                  <a:pt x="43" y="225"/>
                </a:lnTo>
                <a:lnTo>
                  <a:pt x="35" y="202"/>
                </a:lnTo>
                <a:lnTo>
                  <a:pt x="31" y="182"/>
                </a:lnTo>
                <a:lnTo>
                  <a:pt x="33" y="165"/>
                </a:lnTo>
                <a:lnTo>
                  <a:pt x="43" y="133"/>
                </a:lnTo>
                <a:lnTo>
                  <a:pt x="55" y="106"/>
                </a:lnTo>
                <a:lnTo>
                  <a:pt x="68" y="82"/>
                </a:lnTo>
                <a:lnTo>
                  <a:pt x="82" y="64"/>
                </a:lnTo>
                <a:lnTo>
                  <a:pt x="98" y="49"/>
                </a:lnTo>
                <a:lnTo>
                  <a:pt x="117" y="39"/>
                </a:lnTo>
                <a:lnTo>
                  <a:pt x="135" y="33"/>
                </a:lnTo>
                <a:lnTo>
                  <a:pt x="157" y="31"/>
                </a:lnTo>
                <a:lnTo>
                  <a:pt x="188" y="37"/>
                </a:lnTo>
                <a:lnTo>
                  <a:pt x="218" y="49"/>
                </a:lnTo>
                <a:lnTo>
                  <a:pt x="247" y="70"/>
                </a:lnTo>
                <a:lnTo>
                  <a:pt x="275" y="96"/>
                </a:lnTo>
                <a:lnTo>
                  <a:pt x="300" y="127"/>
                </a:lnTo>
                <a:lnTo>
                  <a:pt x="322" y="163"/>
                </a:lnTo>
                <a:lnTo>
                  <a:pt x="339" y="200"/>
                </a:lnTo>
                <a:lnTo>
                  <a:pt x="351" y="239"/>
                </a:lnTo>
                <a:lnTo>
                  <a:pt x="353" y="245"/>
                </a:lnTo>
                <a:lnTo>
                  <a:pt x="357" y="251"/>
                </a:lnTo>
                <a:lnTo>
                  <a:pt x="363" y="253"/>
                </a:lnTo>
                <a:lnTo>
                  <a:pt x="369" y="253"/>
                </a:lnTo>
                <a:lnTo>
                  <a:pt x="375" y="251"/>
                </a:lnTo>
                <a:lnTo>
                  <a:pt x="379" y="245"/>
                </a:lnTo>
                <a:lnTo>
                  <a:pt x="381" y="241"/>
                </a:lnTo>
                <a:lnTo>
                  <a:pt x="381" y="233"/>
                </a:lnTo>
                <a:lnTo>
                  <a:pt x="369" y="188"/>
                </a:lnTo>
                <a:lnTo>
                  <a:pt x="349" y="145"/>
                </a:lnTo>
                <a:lnTo>
                  <a:pt x="326" y="106"/>
                </a:lnTo>
                <a:lnTo>
                  <a:pt x="296" y="72"/>
                </a:lnTo>
                <a:lnTo>
                  <a:pt x="265" y="43"/>
                </a:lnTo>
                <a:lnTo>
                  <a:pt x="229" y="19"/>
                </a:lnTo>
                <a:lnTo>
                  <a:pt x="194" y="6"/>
                </a:lnTo>
                <a:lnTo>
                  <a:pt x="1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547664" y="764704"/>
            <a:ext cx="59766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Самообслуживание</a:t>
            </a:r>
            <a:endParaRPr lang="ru-RU" sz="2000" b="1" i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844824"/>
            <a:ext cx="3456383" cy="25922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/>
          <a:stretch>
            <a:fillRect/>
          </a:stretch>
        </p:blipFill>
        <p:spPr bwMode="auto">
          <a:xfrm>
            <a:off x="755576" y="3356992"/>
            <a:ext cx="3552395" cy="266429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Облако 80"/>
          <p:cNvSpPr/>
          <p:nvPr/>
        </p:nvSpPr>
        <p:spPr>
          <a:xfrm>
            <a:off x="2267744" y="2204864"/>
            <a:ext cx="2880320" cy="151216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«Следи за чистотой»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0" y="188640"/>
            <a:ext cx="9144000" cy="6858000"/>
            <a:chOff x="0" y="0"/>
            <a:chExt cx="4320" cy="5760"/>
          </a:xfrm>
        </p:grpSpPr>
        <p:sp>
          <p:nvSpPr>
            <p:cNvPr id="819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320" cy="57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196" name="Freeform 9"/>
            <p:cNvSpPr>
              <a:spLocks/>
            </p:cNvSpPr>
            <p:nvPr/>
          </p:nvSpPr>
          <p:spPr bwMode="auto">
            <a:xfrm>
              <a:off x="255" y="1549"/>
              <a:ext cx="3742" cy="3508"/>
            </a:xfrm>
            <a:custGeom>
              <a:avLst/>
              <a:gdLst>
                <a:gd name="T0" fmla="*/ 3007 w 2733"/>
                <a:gd name="T1" fmla="*/ 2155 h 2897"/>
                <a:gd name="T2" fmla="*/ 2980 w 2733"/>
                <a:gd name="T3" fmla="*/ 1908 h 2897"/>
                <a:gd name="T4" fmla="*/ 3044 w 2733"/>
                <a:gd name="T5" fmla="*/ 1668 h 2897"/>
                <a:gd name="T6" fmla="*/ 3036 w 2733"/>
                <a:gd name="T7" fmla="*/ 1400 h 2897"/>
                <a:gd name="T8" fmla="*/ 2984 w 2733"/>
                <a:gd name="T9" fmla="*/ 1175 h 2897"/>
                <a:gd name="T10" fmla="*/ 2995 w 2733"/>
                <a:gd name="T11" fmla="*/ 744 h 2897"/>
                <a:gd name="T12" fmla="*/ 2927 w 2733"/>
                <a:gd name="T13" fmla="*/ 546 h 2897"/>
                <a:gd name="T14" fmla="*/ 2982 w 2733"/>
                <a:gd name="T15" fmla="*/ 276 h 2897"/>
                <a:gd name="T16" fmla="*/ 2982 w 2733"/>
                <a:gd name="T17" fmla="*/ 79 h 2897"/>
                <a:gd name="T18" fmla="*/ 2842 w 2733"/>
                <a:gd name="T19" fmla="*/ 10 h 2897"/>
                <a:gd name="T20" fmla="*/ 2710 w 2733"/>
                <a:gd name="T21" fmla="*/ 8 h 2897"/>
                <a:gd name="T22" fmla="*/ 2537 w 2733"/>
                <a:gd name="T23" fmla="*/ 24 h 2897"/>
                <a:gd name="T24" fmla="*/ 2346 w 2733"/>
                <a:gd name="T25" fmla="*/ 34 h 2897"/>
                <a:gd name="T26" fmla="*/ 2223 w 2733"/>
                <a:gd name="T27" fmla="*/ 53 h 2897"/>
                <a:gd name="T28" fmla="*/ 2082 w 2733"/>
                <a:gd name="T29" fmla="*/ 71 h 2897"/>
                <a:gd name="T30" fmla="*/ 1883 w 2733"/>
                <a:gd name="T31" fmla="*/ 66 h 2897"/>
                <a:gd name="T32" fmla="*/ 1753 w 2733"/>
                <a:gd name="T33" fmla="*/ 40 h 2897"/>
                <a:gd name="T34" fmla="*/ 1621 w 2733"/>
                <a:gd name="T35" fmla="*/ 15 h 2897"/>
                <a:gd name="T36" fmla="*/ 1421 w 2733"/>
                <a:gd name="T37" fmla="*/ 13 h 2897"/>
                <a:gd name="T38" fmla="*/ 1281 w 2733"/>
                <a:gd name="T39" fmla="*/ 56 h 2897"/>
                <a:gd name="T40" fmla="*/ 1155 w 2733"/>
                <a:gd name="T41" fmla="*/ 107 h 2897"/>
                <a:gd name="T42" fmla="*/ 962 w 2733"/>
                <a:gd name="T43" fmla="*/ 123 h 2897"/>
                <a:gd name="T44" fmla="*/ 805 w 2733"/>
                <a:gd name="T45" fmla="*/ 93 h 2897"/>
                <a:gd name="T46" fmla="*/ 687 w 2733"/>
                <a:gd name="T47" fmla="*/ 48 h 2897"/>
                <a:gd name="T48" fmla="*/ 513 w 2733"/>
                <a:gd name="T49" fmla="*/ 24 h 2897"/>
                <a:gd name="T50" fmla="*/ 351 w 2733"/>
                <a:gd name="T51" fmla="*/ 10 h 2897"/>
                <a:gd name="T52" fmla="*/ 263 w 2733"/>
                <a:gd name="T53" fmla="*/ 2 h 2897"/>
                <a:gd name="T54" fmla="*/ 162 w 2733"/>
                <a:gd name="T55" fmla="*/ 51 h 2897"/>
                <a:gd name="T56" fmla="*/ 59 w 2733"/>
                <a:gd name="T57" fmla="*/ 241 h 2897"/>
                <a:gd name="T58" fmla="*/ 105 w 2733"/>
                <a:gd name="T59" fmla="*/ 556 h 2897"/>
                <a:gd name="T60" fmla="*/ 85 w 2733"/>
                <a:gd name="T61" fmla="*/ 1008 h 2897"/>
                <a:gd name="T62" fmla="*/ 85 w 2733"/>
                <a:gd name="T63" fmla="*/ 1344 h 2897"/>
                <a:gd name="T64" fmla="*/ 30 w 2733"/>
                <a:gd name="T65" fmla="*/ 1562 h 2897"/>
                <a:gd name="T66" fmla="*/ 78 w 2733"/>
                <a:gd name="T67" fmla="*/ 1784 h 2897"/>
                <a:gd name="T68" fmla="*/ 73 w 2733"/>
                <a:gd name="T69" fmla="*/ 2046 h 2897"/>
                <a:gd name="T70" fmla="*/ 21 w 2733"/>
                <a:gd name="T71" fmla="*/ 2228 h 2897"/>
                <a:gd name="T72" fmla="*/ 182 w 2733"/>
                <a:gd name="T73" fmla="*/ 2332 h 2897"/>
                <a:gd name="T74" fmla="*/ 299 w 2733"/>
                <a:gd name="T75" fmla="*/ 2340 h 2897"/>
                <a:gd name="T76" fmla="*/ 450 w 2733"/>
                <a:gd name="T77" fmla="*/ 2320 h 2897"/>
                <a:gd name="T78" fmla="*/ 650 w 2733"/>
                <a:gd name="T79" fmla="*/ 2320 h 2897"/>
                <a:gd name="T80" fmla="*/ 780 w 2733"/>
                <a:gd name="T81" fmla="*/ 2335 h 2897"/>
                <a:gd name="T82" fmla="*/ 912 w 2733"/>
                <a:gd name="T83" fmla="*/ 2349 h 2897"/>
                <a:gd name="T84" fmla="*/ 1108 w 2733"/>
                <a:gd name="T85" fmla="*/ 2349 h 2897"/>
                <a:gd name="T86" fmla="*/ 1252 w 2733"/>
                <a:gd name="T87" fmla="*/ 2330 h 2897"/>
                <a:gd name="T88" fmla="*/ 1375 w 2733"/>
                <a:gd name="T89" fmla="*/ 2304 h 2897"/>
                <a:gd name="T90" fmla="*/ 1566 w 2733"/>
                <a:gd name="T91" fmla="*/ 2297 h 2897"/>
                <a:gd name="T92" fmla="*/ 1721 w 2733"/>
                <a:gd name="T93" fmla="*/ 2292 h 2897"/>
                <a:gd name="T94" fmla="*/ 1844 w 2733"/>
                <a:gd name="T95" fmla="*/ 2287 h 2897"/>
                <a:gd name="T96" fmla="*/ 2020 w 2733"/>
                <a:gd name="T97" fmla="*/ 2284 h 2897"/>
                <a:gd name="T98" fmla="*/ 2193 w 2733"/>
                <a:gd name="T99" fmla="*/ 2290 h 2897"/>
                <a:gd name="T100" fmla="*/ 2317 w 2733"/>
                <a:gd name="T101" fmla="*/ 2307 h 2897"/>
                <a:gd name="T102" fmla="*/ 2471 w 2733"/>
                <a:gd name="T103" fmla="*/ 2332 h 2897"/>
                <a:gd name="T104" fmla="*/ 2660 w 2733"/>
                <a:gd name="T105" fmla="*/ 2346 h 2897"/>
                <a:gd name="T106" fmla="*/ 2800 w 2733"/>
                <a:gd name="T107" fmla="*/ 2330 h 2897"/>
                <a:gd name="T108" fmla="*/ 2932 w 2733"/>
                <a:gd name="T109" fmla="*/ 2266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99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ru-RU" dirty="0" smtClean="0"/>
                <a:t>   </a:t>
              </a:r>
              <a:endParaRPr lang="ru-RU" dirty="0"/>
            </a:p>
          </p:txBody>
        </p:sp>
        <p:sp>
          <p:nvSpPr>
            <p:cNvPr id="8197" name="Freeform 10"/>
            <p:cNvSpPr>
              <a:spLocks/>
            </p:cNvSpPr>
            <p:nvPr/>
          </p:nvSpPr>
          <p:spPr bwMode="auto">
            <a:xfrm>
              <a:off x="3386" y="4241"/>
              <a:ext cx="64" cy="202"/>
            </a:xfrm>
            <a:custGeom>
              <a:avLst/>
              <a:gdLst>
                <a:gd name="T0" fmla="*/ 45 w 57"/>
                <a:gd name="T1" fmla="*/ 196 h 136"/>
                <a:gd name="T2" fmla="*/ 43 w 57"/>
                <a:gd name="T3" fmla="*/ 199 h 136"/>
                <a:gd name="T4" fmla="*/ 38 w 57"/>
                <a:gd name="T5" fmla="*/ 202 h 136"/>
                <a:gd name="T6" fmla="*/ 36 w 57"/>
                <a:gd name="T7" fmla="*/ 202 h 136"/>
                <a:gd name="T8" fmla="*/ 34 w 57"/>
                <a:gd name="T9" fmla="*/ 202 h 136"/>
                <a:gd name="T10" fmla="*/ 22 w 57"/>
                <a:gd name="T11" fmla="*/ 193 h 136"/>
                <a:gd name="T12" fmla="*/ 11 w 57"/>
                <a:gd name="T13" fmla="*/ 172 h 136"/>
                <a:gd name="T14" fmla="*/ 2 w 57"/>
                <a:gd name="T15" fmla="*/ 141 h 136"/>
                <a:gd name="T16" fmla="*/ 0 w 57"/>
                <a:gd name="T17" fmla="*/ 97 h 136"/>
                <a:gd name="T18" fmla="*/ 2 w 57"/>
                <a:gd name="T19" fmla="*/ 65 h 136"/>
                <a:gd name="T20" fmla="*/ 7 w 57"/>
                <a:gd name="T21" fmla="*/ 39 h 136"/>
                <a:gd name="T22" fmla="*/ 13 w 57"/>
                <a:gd name="T23" fmla="*/ 18 h 136"/>
                <a:gd name="T24" fmla="*/ 20 w 57"/>
                <a:gd name="T25" fmla="*/ 6 h 136"/>
                <a:gd name="T26" fmla="*/ 22 w 57"/>
                <a:gd name="T27" fmla="*/ 3 h 136"/>
                <a:gd name="T28" fmla="*/ 27 w 57"/>
                <a:gd name="T29" fmla="*/ 0 h 136"/>
                <a:gd name="T30" fmla="*/ 29 w 57"/>
                <a:gd name="T31" fmla="*/ 0 h 136"/>
                <a:gd name="T32" fmla="*/ 31 w 57"/>
                <a:gd name="T33" fmla="*/ 0 h 136"/>
                <a:gd name="T34" fmla="*/ 43 w 57"/>
                <a:gd name="T35" fmla="*/ 9 h 136"/>
                <a:gd name="T36" fmla="*/ 54 w 57"/>
                <a:gd name="T37" fmla="*/ 30 h 136"/>
                <a:gd name="T38" fmla="*/ 62 w 57"/>
                <a:gd name="T39" fmla="*/ 62 h 136"/>
                <a:gd name="T40" fmla="*/ 64 w 57"/>
                <a:gd name="T41" fmla="*/ 105 h 136"/>
                <a:gd name="T42" fmla="*/ 62 w 57"/>
                <a:gd name="T43" fmla="*/ 138 h 136"/>
                <a:gd name="T44" fmla="*/ 57 w 57"/>
                <a:gd name="T45" fmla="*/ 163 h 136"/>
                <a:gd name="T46" fmla="*/ 52 w 57"/>
                <a:gd name="T47" fmla="*/ 184 h 136"/>
                <a:gd name="T48" fmla="*/ 45 w 57"/>
                <a:gd name="T49" fmla="*/ 196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136"/>
                <a:gd name="T77" fmla="*/ 57 w 57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136">
                  <a:moveTo>
                    <a:pt x="40" y="132"/>
                  </a:moveTo>
                  <a:lnTo>
                    <a:pt x="38" y="134"/>
                  </a:lnTo>
                  <a:lnTo>
                    <a:pt x="34" y="136"/>
                  </a:lnTo>
                  <a:lnTo>
                    <a:pt x="32" y="136"/>
                  </a:lnTo>
                  <a:lnTo>
                    <a:pt x="30" y="136"/>
                  </a:lnTo>
                  <a:lnTo>
                    <a:pt x="20" y="130"/>
                  </a:lnTo>
                  <a:lnTo>
                    <a:pt x="10" y="116"/>
                  </a:lnTo>
                  <a:lnTo>
                    <a:pt x="2" y="95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6" y="26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8" y="6"/>
                  </a:lnTo>
                  <a:lnTo>
                    <a:pt x="48" y="20"/>
                  </a:lnTo>
                  <a:lnTo>
                    <a:pt x="55" y="42"/>
                  </a:lnTo>
                  <a:lnTo>
                    <a:pt x="57" y="71"/>
                  </a:lnTo>
                  <a:lnTo>
                    <a:pt x="55" y="93"/>
                  </a:lnTo>
                  <a:lnTo>
                    <a:pt x="51" y="110"/>
                  </a:lnTo>
                  <a:lnTo>
                    <a:pt x="46" y="124"/>
                  </a:lnTo>
                  <a:lnTo>
                    <a:pt x="40" y="1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Rectangle 11"/>
            <p:cNvSpPr>
              <a:spLocks noChangeArrowheads="1"/>
            </p:cNvSpPr>
            <p:nvPr/>
          </p:nvSpPr>
          <p:spPr bwMode="auto">
            <a:xfrm>
              <a:off x="694" y="253"/>
              <a:ext cx="2967" cy="33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Rectangle 12"/>
            <p:cNvSpPr>
              <a:spLocks noChangeArrowheads="1"/>
            </p:cNvSpPr>
            <p:nvPr/>
          </p:nvSpPr>
          <p:spPr bwMode="auto">
            <a:xfrm>
              <a:off x="153" y="763"/>
              <a:ext cx="170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Rectangle 13"/>
            <p:cNvSpPr>
              <a:spLocks noChangeArrowheads="1"/>
            </p:cNvSpPr>
            <p:nvPr/>
          </p:nvSpPr>
          <p:spPr bwMode="auto">
            <a:xfrm>
              <a:off x="3963" y="852"/>
              <a:ext cx="204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Rectangle 14"/>
            <p:cNvSpPr>
              <a:spLocks noChangeArrowheads="1"/>
            </p:cNvSpPr>
            <p:nvPr/>
          </p:nvSpPr>
          <p:spPr bwMode="auto">
            <a:xfrm>
              <a:off x="694" y="5129"/>
              <a:ext cx="2967" cy="33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Freeform 17"/>
            <p:cNvSpPr>
              <a:spLocks/>
            </p:cNvSpPr>
            <p:nvPr/>
          </p:nvSpPr>
          <p:spPr bwMode="auto">
            <a:xfrm>
              <a:off x="958" y="1582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Freeform 18"/>
            <p:cNvSpPr>
              <a:spLocks/>
            </p:cNvSpPr>
            <p:nvPr/>
          </p:nvSpPr>
          <p:spPr bwMode="auto">
            <a:xfrm>
              <a:off x="1827" y="1079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04" name="Freeform 19"/>
            <p:cNvSpPr>
              <a:spLocks/>
            </p:cNvSpPr>
            <p:nvPr/>
          </p:nvSpPr>
          <p:spPr bwMode="auto">
            <a:xfrm>
              <a:off x="3144" y="1169"/>
              <a:ext cx="258" cy="338"/>
            </a:xfrm>
            <a:custGeom>
              <a:avLst/>
              <a:gdLst>
                <a:gd name="T0" fmla="*/ 208 w 230"/>
                <a:gd name="T1" fmla="*/ 27 h 228"/>
                <a:gd name="T2" fmla="*/ 190 w 230"/>
                <a:gd name="T3" fmla="*/ 30 h 228"/>
                <a:gd name="T4" fmla="*/ 168 w 230"/>
                <a:gd name="T5" fmla="*/ 43 h 228"/>
                <a:gd name="T6" fmla="*/ 146 w 230"/>
                <a:gd name="T7" fmla="*/ 61 h 228"/>
                <a:gd name="T8" fmla="*/ 128 w 230"/>
                <a:gd name="T9" fmla="*/ 52 h 228"/>
                <a:gd name="T10" fmla="*/ 109 w 230"/>
                <a:gd name="T11" fmla="*/ 24 h 228"/>
                <a:gd name="T12" fmla="*/ 95 w 230"/>
                <a:gd name="T13" fmla="*/ 6 h 228"/>
                <a:gd name="T14" fmla="*/ 77 w 230"/>
                <a:gd name="T15" fmla="*/ 0 h 228"/>
                <a:gd name="T16" fmla="*/ 54 w 230"/>
                <a:gd name="T17" fmla="*/ 3 h 228"/>
                <a:gd name="T18" fmla="*/ 31 w 230"/>
                <a:gd name="T19" fmla="*/ 21 h 228"/>
                <a:gd name="T20" fmla="*/ 11 w 230"/>
                <a:gd name="T21" fmla="*/ 58 h 228"/>
                <a:gd name="T22" fmla="*/ 0 w 230"/>
                <a:gd name="T23" fmla="*/ 114 h 228"/>
                <a:gd name="T24" fmla="*/ 9 w 230"/>
                <a:gd name="T25" fmla="*/ 175 h 228"/>
                <a:gd name="T26" fmla="*/ 36 w 230"/>
                <a:gd name="T27" fmla="*/ 233 h 228"/>
                <a:gd name="T28" fmla="*/ 68 w 230"/>
                <a:gd name="T29" fmla="*/ 279 h 228"/>
                <a:gd name="T30" fmla="*/ 100 w 230"/>
                <a:gd name="T31" fmla="*/ 314 h 228"/>
                <a:gd name="T32" fmla="*/ 126 w 230"/>
                <a:gd name="T33" fmla="*/ 338 h 228"/>
                <a:gd name="T34" fmla="*/ 141 w 230"/>
                <a:gd name="T35" fmla="*/ 302 h 228"/>
                <a:gd name="T36" fmla="*/ 159 w 230"/>
                <a:gd name="T37" fmla="*/ 279 h 228"/>
                <a:gd name="T38" fmla="*/ 181 w 230"/>
                <a:gd name="T39" fmla="*/ 256 h 228"/>
                <a:gd name="T40" fmla="*/ 201 w 230"/>
                <a:gd name="T41" fmla="*/ 233 h 228"/>
                <a:gd name="T42" fmla="*/ 194 w 230"/>
                <a:gd name="T43" fmla="*/ 184 h 228"/>
                <a:gd name="T44" fmla="*/ 178 w 230"/>
                <a:gd name="T45" fmla="*/ 206 h 228"/>
                <a:gd name="T46" fmla="*/ 166 w 230"/>
                <a:gd name="T47" fmla="*/ 221 h 228"/>
                <a:gd name="T48" fmla="*/ 139 w 230"/>
                <a:gd name="T49" fmla="*/ 248 h 228"/>
                <a:gd name="T50" fmla="*/ 118 w 230"/>
                <a:gd name="T51" fmla="*/ 279 h 228"/>
                <a:gd name="T52" fmla="*/ 95 w 230"/>
                <a:gd name="T53" fmla="*/ 254 h 228"/>
                <a:gd name="T54" fmla="*/ 68 w 230"/>
                <a:gd name="T55" fmla="*/ 221 h 228"/>
                <a:gd name="T56" fmla="*/ 47 w 230"/>
                <a:gd name="T57" fmla="*/ 181 h 228"/>
                <a:gd name="T58" fmla="*/ 34 w 230"/>
                <a:gd name="T59" fmla="*/ 136 h 228"/>
                <a:gd name="T60" fmla="*/ 34 w 230"/>
                <a:gd name="T61" fmla="*/ 96 h 228"/>
                <a:gd name="T62" fmla="*/ 47 w 230"/>
                <a:gd name="T63" fmla="*/ 58 h 228"/>
                <a:gd name="T64" fmla="*/ 59 w 230"/>
                <a:gd name="T65" fmla="*/ 46 h 228"/>
                <a:gd name="T66" fmla="*/ 71 w 230"/>
                <a:gd name="T67" fmla="*/ 40 h 228"/>
                <a:gd name="T68" fmla="*/ 75 w 230"/>
                <a:gd name="T69" fmla="*/ 40 h 228"/>
                <a:gd name="T70" fmla="*/ 80 w 230"/>
                <a:gd name="T71" fmla="*/ 43 h 228"/>
                <a:gd name="T72" fmla="*/ 100 w 230"/>
                <a:gd name="T73" fmla="*/ 73 h 228"/>
                <a:gd name="T74" fmla="*/ 111 w 230"/>
                <a:gd name="T75" fmla="*/ 99 h 228"/>
                <a:gd name="T76" fmla="*/ 123 w 230"/>
                <a:gd name="T77" fmla="*/ 125 h 228"/>
                <a:gd name="T78" fmla="*/ 132 w 230"/>
                <a:gd name="T79" fmla="*/ 122 h 228"/>
                <a:gd name="T80" fmla="*/ 141 w 230"/>
                <a:gd name="T81" fmla="*/ 119 h 228"/>
                <a:gd name="T82" fmla="*/ 178 w 230"/>
                <a:gd name="T83" fmla="*/ 82 h 228"/>
                <a:gd name="T84" fmla="*/ 203 w 230"/>
                <a:gd name="T85" fmla="*/ 67 h 228"/>
                <a:gd name="T86" fmla="*/ 223 w 230"/>
                <a:gd name="T87" fmla="*/ 87 h 228"/>
                <a:gd name="T88" fmla="*/ 225 w 230"/>
                <a:gd name="T89" fmla="*/ 127 h 228"/>
                <a:gd name="T90" fmla="*/ 214 w 230"/>
                <a:gd name="T91" fmla="*/ 154 h 228"/>
                <a:gd name="T92" fmla="*/ 194 w 230"/>
                <a:gd name="T93" fmla="*/ 184 h 228"/>
                <a:gd name="T94" fmla="*/ 216 w 230"/>
                <a:gd name="T95" fmla="*/ 215 h 228"/>
                <a:gd name="T96" fmla="*/ 228 w 230"/>
                <a:gd name="T97" fmla="*/ 200 h 228"/>
                <a:gd name="T98" fmla="*/ 239 w 230"/>
                <a:gd name="T99" fmla="*/ 187 h 228"/>
                <a:gd name="T100" fmla="*/ 251 w 230"/>
                <a:gd name="T101" fmla="*/ 157 h 228"/>
                <a:gd name="T102" fmla="*/ 258 w 230"/>
                <a:gd name="T103" fmla="*/ 102 h 228"/>
                <a:gd name="T104" fmla="*/ 237 w 230"/>
                <a:gd name="T105" fmla="*/ 46 h 2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28"/>
                <a:gd name="T161" fmla="*/ 230 w 230"/>
                <a:gd name="T162" fmla="*/ 228 h 2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28">
                  <a:moveTo>
                    <a:pt x="193" y="20"/>
                  </a:moveTo>
                  <a:lnTo>
                    <a:pt x="185" y="18"/>
                  </a:lnTo>
                  <a:lnTo>
                    <a:pt x="177" y="18"/>
                  </a:lnTo>
                  <a:lnTo>
                    <a:pt x="169" y="20"/>
                  </a:lnTo>
                  <a:lnTo>
                    <a:pt x="159" y="24"/>
                  </a:lnTo>
                  <a:lnTo>
                    <a:pt x="150" y="29"/>
                  </a:lnTo>
                  <a:lnTo>
                    <a:pt x="140" y="35"/>
                  </a:lnTo>
                  <a:lnTo>
                    <a:pt x="130" y="41"/>
                  </a:lnTo>
                  <a:lnTo>
                    <a:pt x="120" y="49"/>
                  </a:lnTo>
                  <a:lnTo>
                    <a:pt x="114" y="35"/>
                  </a:lnTo>
                  <a:lnTo>
                    <a:pt x="106" y="25"/>
                  </a:lnTo>
                  <a:lnTo>
                    <a:pt x="97" y="16"/>
                  </a:lnTo>
                  <a:lnTo>
                    <a:pt x="91" y="10"/>
                  </a:lnTo>
                  <a:lnTo>
                    <a:pt x="85" y="4"/>
                  </a:lnTo>
                  <a:lnTo>
                    <a:pt x="77" y="2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48" y="2"/>
                  </a:lnTo>
                  <a:lnTo>
                    <a:pt x="38" y="8"/>
                  </a:lnTo>
                  <a:lnTo>
                    <a:pt x="28" y="14"/>
                  </a:lnTo>
                  <a:lnTo>
                    <a:pt x="20" y="22"/>
                  </a:lnTo>
                  <a:lnTo>
                    <a:pt x="10" y="39"/>
                  </a:lnTo>
                  <a:lnTo>
                    <a:pt x="2" y="59"/>
                  </a:lnTo>
                  <a:lnTo>
                    <a:pt x="0" y="77"/>
                  </a:lnTo>
                  <a:lnTo>
                    <a:pt x="2" y="96"/>
                  </a:lnTo>
                  <a:lnTo>
                    <a:pt x="8" y="118"/>
                  </a:lnTo>
                  <a:lnTo>
                    <a:pt x="20" y="139"/>
                  </a:lnTo>
                  <a:lnTo>
                    <a:pt x="32" y="157"/>
                  </a:lnTo>
                  <a:lnTo>
                    <a:pt x="46" y="175"/>
                  </a:lnTo>
                  <a:lnTo>
                    <a:pt x="61" y="188"/>
                  </a:lnTo>
                  <a:lnTo>
                    <a:pt x="77" y="202"/>
                  </a:lnTo>
                  <a:lnTo>
                    <a:pt x="89" y="212"/>
                  </a:lnTo>
                  <a:lnTo>
                    <a:pt x="101" y="220"/>
                  </a:lnTo>
                  <a:lnTo>
                    <a:pt x="112" y="228"/>
                  </a:lnTo>
                  <a:lnTo>
                    <a:pt x="120" y="214"/>
                  </a:lnTo>
                  <a:lnTo>
                    <a:pt x="126" y="204"/>
                  </a:lnTo>
                  <a:lnTo>
                    <a:pt x="134" y="196"/>
                  </a:lnTo>
                  <a:lnTo>
                    <a:pt x="142" y="188"/>
                  </a:lnTo>
                  <a:lnTo>
                    <a:pt x="152" y="181"/>
                  </a:lnTo>
                  <a:lnTo>
                    <a:pt x="161" y="173"/>
                  </a:lnTo>
                  <a:lnTo>
                    <a:pt x="171" y="165"/>
                  </a:lnTo>
                  <a:lnTo>
                    <a:pt x="179" y="157"/>
                  </a:lnTo>
                  <a:lnTo>
                    <a:pt x="189" y="149"/>
                  </a:lnTo>
                  <a:lnTo>
                    <a:pt x="173" y="124"/>
                  </a:lnTo>
                  <a:lnTo>
                    <a:pt x="165" y="131"/>
                  </a:lnTo>
                  <a:lnTo>
                    <a:pt x="159" y="139"/>
                  </a:lnTo>
                  <a:lnTo>
                    <a:pt x="154" y="145"/>
                  </a:lnTo>
                  <a:lnTo>
                    <a:pt x="148" y="149"/>
                  </a:lnTo>
                  <a:lnTo>
                    <a:pt x="136" y="159"/>
                  </a:lnTo>
                  <a:lnTo>
                    <a:pt x="124" y="167"/>
                  </a:lnTo>
                  <a:lnTo>
                    <a:pt x="114" y="177"/>
                  </a:lnTo>
                  <a:lnTo>
                    <a:pt x="105" y="188"/>
                  </a:lnTo>
                  <a:lnTo>
                    <a:pt x="95" y="181"/>
                  </a:lnTo>
                  <a:lnTo>
                    <a:pt x="85" y="171"/>
                  </a:lnTo>
                  <a:lnTo>
                    <a:pt x="73" y="161"/>
                  </a:lnTo>
                  <a:lnTo>
                    <a:pt x="61" y="149"/>
                  </a:lnTo>
                  <a:lnTo>
                    <a:pt x="51" y="135"/>
                  </a:lnTo>
                  <a:lnTo>
                    <a:pt x="42" y="122"/>
                  </a:lnTo>
                  <a:lnTo>
                    <a:pt x="34" y="108"/>
                  </a:lnTo>
                  <a:lnTo>
                    <a:pt x="30" y="92"/>
                  </a:lnTo>
                  <a:lnTo>
                    <a:pt x="28" y="78"/>
                  </a:lnTo>
                  <a:lnTo>
                    <a:pt x="30" y="65"/>
                  </a:lnTo>
                  <a:lnTo>
                    <a:pt x="34" y="53"/>
                  </a:lnTo>
                  <a:lnTo>
                    <a:pt x="42" y="39"/>
                  </a:lnTo>
                  <a:lnTo>
                    <a:pt x="48" y="35"/>
                  </a:lnTo>
                  <a:lnTo>
                    <a:pt x="53" y="31"/>
                  </a:lnTo>
                  <a:lnTo>
                    <a:pt x="57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9"/>
                  </a:lnTo>
                  <a:lnTo>
                    <a:pt x="81" y="39"/>
                  </a:lnTo>
                  <a:lnTo>
                    <a:pt x="89" y="49"/>
                  </a:lnTo>
                  <a:lnTo>
                    <a:pt x="95" y="59"/>
                  </a:lnTo>
                  <a:lnTo>
                    <a:pt x="99" y="67"/>
                  </a:lnTo>
                  <a:lnTo>
                    <a:pt x="83" y="78"/>
                  </a:lnTo>
                  <a:lnTo>
                    <a:pt x="110" y="84"/>
                  </a:lnTo>
                  <a:lnTo>
                    <a:pt x="112" y="84"/>
                  </a:lnTo>
                  <a:lnTo>
                    <a:pt x="118" y="82"/>
                  </a:lnTo>
                  <a:lnTo>
                    <a:pt x="122" y="82"/>
                  </a:lnTo>
                  <a:lnTo>
                    <a:pt x="126" y="80"/>
                  </a:lnTo>
                  <a:lnTo>
                    <a:pt x="144" y="67"/>
                  </a:lnTo>
                  <a:lnTo>
                    <a:pt x="159" y="55"/>
                  </a:lnTo>
                  <a:lnTo>
                    <a:pt x="173" y="47"/>
                  </a:lnTo>
                  <a:lnTo>
                    <a:pt x="181" y="45"/>
                  </a:lnTo>
                  <a:lnTo>
                    <a:pt x="189" y="49"/>
                  </a:lnTo>
                  <a:lnTo>
                    <a:pt x="199" y="59"/>
                  </a:lnTo>
                  <a:lnTo>
                    <a:pt x="203" y="71"/>
                  </a:lnTo>
                  <a:lnTo>
                    <a:pt x="201" y="86"/>
                  </a:lnTo>
                  <a:lnTo>
                    <a:pt x="197" y="94"/>
                  </a:lnTo>
                  <a:lnTo>
                    <a:pt x="191" y="104"/>
                  </a:lnTo>
                  <a:lnTo>
                    <a:pt x="183" y="114"/>
                  </a:lnTo>
                  <a:lnTo>
                    <a:pt x="173" y="124"/>
                  </a:lnTo>
                  <a:lnTo>
                    <a:pt x="189" y="149"/>
                  </a:lnTo>
                  <a:lnTo>
                    <a:pt x="193" y="145"/>
                  </a:lnTo>
                  <a:lnTo>
                    <a:pt x="199" y="141"/>
                  </a:lnTo>
                  <a:lnTo>
                    <a:pt x="203" y="135"/>
                  </a:lnTo>
                  <a:lnTo>
                    <a:pt x="207" y="131"/>
                  </a:lnTo>
                  <a:lnTo>
                    <a:pt x="213" y="126"/>
                  </a:lnTo>
                  <a:lnTo>
                    <a:pt x="218" y="116"/>
                  </a:lnTo>
                  <a:lnTo>
                    <a:pt x="224" y="106"/>
                  </a:lnTo>
                  <a:lnTo>
                    <a:pt x="228" y="94"/>
                  </a:lnTo>
                  <a:lnTo>
                    <a:pt x="230" y="69"/>
                  </a:lnTo>
                  <a:lnTo>
                    <a:pt x="224" y="47"/>
                  </a:lnTo>
                  <a:lnTo>
                    <a:pt x="211" y="31"/>
                  </a:lnTo>
                  <a:lnTo>
                    <a:pt x="19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Freeform 20"/>
            <p:cNvSpPr>
              <a:spLocks/>
            </p:cNvSpPr>
            <p:nvPr/>
          </p:nvSpPr>
          <p:spPr bwMode="auto">
            <a:xfrm>
              <a:off x="2519" y="982"/>
              <a:ext cx="301" cy="402"/>
            </a:xfrm>
            <a:custGeom>
              <a:avLst/>
              <a:gdLst>
                <a:gd name="T0" fmla="*/ 130 w 269"/>
                <a:gd name="T1" fmla="*/ 18 h 271"/>
                <a:gd name="T2" fmla="*/ 158 w 269"/>
                <a:gd name="T3" fmla="*/ 85 h 271"/>
                <a:gd name="T4" fmla="*/ 176 w 269"/>
                <a:gd name="T5" fmla="*/ 120 h 271"/>
                <a:gd name="T6" fmla="*/ 196 w 269"/>
                <a:gd name="T7" fmla="*/ 111 h 271"/>
                <a:gd name="T8" fmla="*/ 213 w 269"/>
                <a:gd name="T9" fmla="*/ 105 h 271"/>
                <a:gd name="T10" fmla="*/ 226 w 269"/>
                <a:gd name="T11" fmla="*/ 99 h 271"/>
                <a:gd name="T12" fmla="*/ 244 w 269"/>
                <a:gd name="T13" fmla="*/ 99 h 271"/>
                <a:gd name="T14" fmla="*/ 265 w 269"/>
                <a:gd name="T15" fmla="*/ 108 h 271"/>
                <a:gd name="T16" fmla="*/ 285 w 269"/>
                <a:gd name="T17" fmla="*/ 135 h 271"/>
                <a:gd name="T18" fmla="*/ 299 w 269"/>
                <a:gd name="T19" fmla="*/ 178 h 271"/>
                <a:gd name="T20" fmla="*/ 299 w 269"/>
                <a:gd name="T21" fmla="*/ 236 h 271"/>
                <a:gd name="T22" fmla="*/ 276 w 269"/>
                <a:gd name="T23" fmla="*/ 301 h 271"/>
                <a:gd name="T24" fmla="*/ 233 w 269"/>
                <a:gd name="T25" fmla="*/ 353 h 271"/>
                <a:gd name="T26" fmla="*/ 173 w 269"/>
                <a:gd name="T27" fmla="*/ 384 h 271"/>
                <a:gd name="T28" fmla="*/ 114 w 269"/>
                <a:gd name="T29" fmla="*/ 399 h 271"/>
                <a:gd name="T30" fmla="*/ 64 w 269"/>
                <a:gd name="T31" fmla="*/ 402 h 271"/>
                <a:gd name="T32" fmla="*/ 23 w 269"/>
                <a:gd name="T33" fmla="*/ 399 h 271"/>
                <a:gd name="T34" fmla="*/ 26 w 269"/>
                <a:gd name="T35" fmla="*/ 329 h 271"/>
                <a:gd name="T36" fmla="*/ 13 w 269"/>
                <a:gd name="T37" fmla="*/ 242 h 271"/>
                <a:gd name="T38" fmla="*/ 44 w 269"/>
                <a:gd name="T39" fmla="*/ 178 h 271"/>
                <a:gd name="T40" fmla="*/ 48 w 269"/>
                <a:gd name="T41" fmla="*/ 217 h 271"/>
                <a:gd name="T42" fmla="*/ 53 w 269"/>
                <a:gd name="T43" fmla="*/ 245 h 271"/>
                <a:gd name="T44" fmla="*/ 64 w 269"/>
                <a:gd name="T45" fmla="*/ 295 h 271"/>
                <a:gd name="T46" fmla="*/ 68 w 269"/>
                <a:gd name="T47" fmla="*/ 350 h 271"/>
                <a:gd name="T48" fmla="*/ 105 w 269"/>
                <a:gd name="T49" fmla="*/ 347 h 271"/>
                <a:gd name="T50" fmla="*/ 149 w 269"/>
                <a:gd name="T51" fmla="*/ 341 h 271"/>
                <a:gd name="T52" fmla="*/ 194 w 269"/>
                <a:gd name="T53" fmla="*/ 320 h 271"/>
                <a:gd name="T54" fmla="*/ 231 w 269"/>
                <a:gd name="T55" fmla="*/ 289 h 271"/>
                <a:gd name="T56" fmla="*/ 253 w 269"/>
                <a:gd name="T57" fmla="*/ 248 h 271"/>
                <a:gd name="T58" fmla="*/ 261 w 269"/>
                <a:gd name="T59" fmla="*/ 199 h 271"/>
                <a:gd name="T60" fmla="*/ 257 w 269"/>
                <a:gd name="T61" fmla="*/ 175 h 271"/>
                <a:gd name="T62" fmla="*/ 248 w 269"/>
                <a:gd name="T63" fmla="*/ 157 h 271"/>
                <a:gd name="T64" fmla="*/ 244 w 269"/>
                <a:gd name="T65" fmla="*/ 151 h 271"/>
                <a:gd name="T66" fmla="*/ 237 w 269"/>
                <a:gd name="T67" fmla="*/ 151 h 271"/>
                <a:gd name="T68" fmla="*/ 204 w 269"/>
                <a:gd name="T69" fmla="*/ 160 h 271"/>
                <a:gd name="T70" fmla="*/ 178 w 269"/>
                <a:gd name="T71" fmla="*/ 175 h 271"/>
                <a:gd name="T72" fmla="*/ 147 w 269"/>
                <a:gd name="T73" fmla="*/ 190 h 271"/>
                <a:gd name="T74" fmla="*/ 140 w 269"/>
                <a:gd name="T75" fmla="*/ 181 h 271"/>
                <a:gd name="T76" fmla="*/ 134 w 269"/>
                <a:gd name="T77" fmla="*/ 166 h 271"/>
                <a:gd name="T78" fmla="*/ 119 w 269"/>
                <a:gd name="T79" fmla="*/ 93 h 271"/>
                <a:gd name="T80" fmla="*/ 101 w 269"/>
                <a:gd name="T81" fmla="*/ 53 h 271"/>
                <a:gd name="T82" fmla="*/ 70 w 269"/>
                <a:gd name="T83" fmla="*/ 53 h 271"/>
                <a:gd name="T84" fmla="*/ 44 w 269"/>
                <a:gd name="T85" fmla="*/ 90 h 271"/>
                <a:gd name="T86" fmla="*/ 41 w 269"/>
                <a:gd name="T87" fmla="*/ 129 h 271"/>
                <a:gd name="T88" fmla="*/ 44 w 269"/>
                <a:gd name="T89" fmla="*/ 178 h 271"/>
                <a:gd name="T90" fmla="*/ 2 w 269"/>
                <a:gd name="T91" fmla="*/ 190 h 271"/>
                <a:gd name="T92" fmla="*/ 2 w 269"/>
                <a:gd name="T93" fmla="*/ 163 h 271"/>
                <a:gd name="T94" fmla="*/ 0 w 269"/>
                <a:gd name="T95" fmla="*/ 138 h 271"/>
                <a:gd name="T96" fmla="*/ 2 w 269"/>
                <a:gd name="T97" fmla="*/ 96 h 271"/>
                <a:gd name="T98" fmla="*/ 16 w 269"/>
                <a:gd name="T99" fmla="*/ 50 h 271"/>
                <a:gd name="T100" fmla="*/ 37 w 269"/>
                <a:gd name="T101" fmla="*/ 18 h 271"/>
                <a:gd name="T102" fmla="*/ 66 w 269"/>
                <a:gd name="T103" fmla="*/ 3 h 271"/>
                <a:gd name="T104" fmla="*/ 96 w 269"/>
                <a:gd name="T105" fmla="*/ 0 h 2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9"/>
                <a:gd name="T160" fmla="*/ 0 h 271"/>
                <a:gd name="T161" fmla="*/ 269 w 269"/>
                <a:gd name="T162" fmla="*/ 271 h 2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9" h="271">
                  <a:moveTo>
                    <a:pt x="98" y="2"/>
                  </a:moveTo>
                  <a:lnTo>
                    <a:pt x="116" y="12"/>
                  </a:lnTo>
                  <a:lnTo>
                    <a:pt x="129" y="32"/>
                  </a:lnTo>
                  <a:lnTo>
                    <a:pt x="141" y="57"/>
                  </a:lnTo>
                  <a:lnTo>
                    <a:pt x="149" y="85"/>
                  </a:lnTo>
                  <a:lnTo>
                    <a:pt x="157" y="81"/>
                  </a:lnTo>
                  <a:lnTo>
                    <a:pt x="165" y="79"/>
                  </a:lnTo>
                  <a:lnTo>
                    <a:pt x="175" y="75"/>
                  </a:lnTo>
                  <a:lnTo>
                    <a:pt x="182" y="73"/>
                  </a:lnTo>
                  <a:lnTo>
                    <a:pt x="190" y="71"/>
                  </a:lnTo>
                  <a:lnTo>
                    <a:pt x="196" y="69"/>
                  </a:lnTo>
                  <a:lnTo>
                    <a:pt x="202" y="67"/>
                  </a:lnTo>
                  <a:lnTo>
                    <a:pt x="208" y="67"/>
                  </a:lnTo>
                  <a:lnTo>
                    <a:pt x="218" y="67"/>
                  </a:lnTo>
                  <a:lnTo>
                    <a:pt x="228" y="69"/>
                  </a:lnTo>
                  <a:lnTo>
                    <a:pt x="237" y="73"/>
                  </a:lnTo>
                  <a:lnTo>
                    <a:pt x="245" y="79"/>
                  </a:lnTo>
                  <a:lnTo>
                    <a:pt x="255" y="91"/>
                  </a:lnTo>
                  <a:lnTo>
                    <a:pt x="263" y="106"/>
                  </a:lnTo>
                  <a:lnTo>
                    <a:pt x="267" y="120"/>
                  </a:lnTo>
                  <a:lnTo>
                    <a:pt x="269" y="134"/>
                  </a:lnTo>
                  <a:lnTo>
                    <a:pt x="267" y="159"/>
                  </a:lnTo>
                  <a:lnTo>
                    <a:pt x="259" y="183"/>
                  </a:lnTo>
                  <a:lnTo>
                    <a:pt x="247" y="203"/>
                  </a:lnTo>
                  <a:lnTo>
                    <a:pt x="230" y="222"/>
                  </a:lnTo>
                  <a:lnTo>
                    <a:pt x="208" y="238"/>
                  </a:lnTo>
                  <a:lnTo>
                    <a:pt x="182" y="252"/>
                  </a:lnTo>
                  <a:lnTo>
                    <a:pt x="155" y="259"/>
                  </a:lnTo>
                  <a:lnTo>
                    <a:pt x="129" y="265"/>
                  </a:lnTo>
                  <a:lnTo>
                    <a:pt x="102" y="269"/>
                  </a:lnTo>
                  <a:lnTo>
                    <a:pt x="78" y="271"/>
                  </a:lnTo>
                  <a:lnTo>
                    <a:pt x="57" y="271"/>
                  </a:lnTo>
                  <a:lnTo>
                    <a:pt x="41" y="271"/>
                  </a:lnTo>
                  <a:lnTo>
                    <a:pt x="21" y="269"/>
                  </a:lnTo>
                  <a:lnTo>
                    <a:pt x="23" y="250"/>
                  </a:lnTo>
                  <a:lnTo>
                    <a:pt x="23" y="222"/>
                  </a:lnTo>
                  <a:lnTo>
                    <a:pt x="19" y="193"/>
                  </a:lnTo>
                  <a:lnTo>
                    <a:pt x="12" y="163"/>
                  </a:lnTo>
                  <a:lnTo>
                    <a:pt x="4" y="134"/>
                  </a:lnTo>
                  <a:lnTo>
                    <a:pt x="39" y="120"/>
                  </a:lnTo>
                  <a:lnTo>
                    <a:pt x="41" y="134"/>
                  </a:lnTo>
                  <a:lnTo>
                    <a:pt x="43" y="146"/>
                  </a:lnTo>
                  <a:lnTo>
                    <a:pt x="45" y="157"/>
                  </a:lnTo>
                  <a:lnTo>
                    <a:pt x="47" y="165"/>
                  </a:lnTo>
                  <a:lnTo>
                    <a:pt x="53" y="181"/>
                  </a:lnTo>
                  <a:lnTo>
                    <a:pt x="57" y="199"/>
                  </a:lnTo>
                  <a:lnTo>
                    <a:pt x="59" y="216"/>
                  </a:lnTo>
                  <a:lnTo>
                    <a:pt x="61" y="236"/>
                  </a:lnTo>
                  <a:lnTo>
                    <a:pt x="76" y="236"/>
                  </a:lnTo>
                  <a:lnTo>
                    <a:pt x="94" y="234"/>
                  </a:lnTo>
                  <a:lnTo>
                    <a:pt x="112" y="232"/>
                  </a:lnTo>
                  <a:lnTo>
                    <a:pt x="133" y="230"/>
                  </a:lnTo>
                  <a:lnTo>
                    <a:pt x="153" y="224"/>
                  </a:lnTo>
                  <a:lnTo>
                    <a:pt x="173" y="216"/>
                  </a:lnTo>
                  <a:lnTo>
                    <a:pt x="190" y="206"/>
                  </a:lnTo>
                  <a:lnTo>
                    <a:pt x="206" y="195"/>
                  </a:lnTo>
                  <a:lnTo>
                    <a:pt x="218" y="183"/>
                  </a:lnTo>
                  <a:lnTo>
                    <a:pt x="226" y="167"/>
                  </a:lnTo>
                  <a:lnTo>
                    <a:pt x="232" y="151"/>
                  </a:lnTo>
                  <a:lnTo>
                    <a:pt x="233" y="134"/>
                  </a:lnTo>
                  <a:lnTo>
                    <a:pt x="232" y="126"/>
                  </a:lnTo>
                  <a:lnTo>
                    <a:pt x="230" y="118"/>
                  </a:lnTo>
                  <a:lnTo>
                    <a:pt x="226" y="112"/>
                  </a:lnTo>
                  <a:lnTo>
                    <a:pt x="222" y="106"/>
                  </a:lnTo>
                  <a:lnTo>
                    <a:pt x="220" y="104"/>
                  </a:lnTo>
                  <a:lnTo>
                    <a:pt x="218" y="102"/>
                  </a:lnTo>
                  <a:lnTo>
                    <a:pt x="214" y="102"/>
                  </a:lnTo>
                  <a:lnTo>
                    <a:pt x="212" y="102"/>
                  </a:lnTo>
                  <a:lnTo>
                    <a:pt x="196" y="104"/>
                  </a:lnTo>
                  <a:lnTo>
                    <a:pt x="182" y="108"/>
                  </a:lnTo>
                  <a:lnTo>
                    <a:pt x="169" y="114"/>
                  </a:lnTo>
                  <a:lnTo>
                    <a:pt x="159" y="118"/>
                  </a:lnTo>
                  <a:lnTo>
                    <a:pt x="163" y="144"/>
                  </a:lnTo>
                  <a:lnTo>
                    <a:pt x="131" y="128"/>
                  </a:lnTo>
                  <a:lnTo>
                    <a:pt x="129" y="126"/>
                  </a:lnTo>
                  <a:lnTo>
                    <a:pt x="125" y="122"/>
                  </a:lnTo>
                  <a:lnTo>
                    <a:pt x="122" y="116"/>
                  </a:lnTo>
                  <a:lnTo>
                    <a:pt x="120" y="112"/>
                  </a:lnTo>
                  <a:lnTo>
                    <a:pt x="114" y="87"/>
                  </a:lnTo>
                  <a:lnTo>
                    <a:pt x="106" y="63"/>
                  </a:lnTo>
                  <a:lnTo>
                    <a:pt x="96" y="46"/>
                  </a:lnTo>
                  <a:lnTo>
                    <a:pt x="90" y="36"/>
                  </a:lnTo>
                  <a:lnTo>
                    <a:pt x="78" y="34"/>
                  </a:lnTo>
                  <a:lnTo>
                    <a:pt x="63" y="36"/>
                  </a:lnTo>
                  <a:lnTo>
                    <a:pt x="49" y="44"/>
                  </a:lnTo>
                  <a:lnTo>
                    <a:pt x="39" y="61"/>
                  </a:lnTo>
                  <a:lnTo>
                    <a:pt x="37" y="73"/>
                  </a:lnTo>
                  <a:lnTo>
                    <a:pt x="37" y="87"/>
                  </a:lnTo>
                  <a:lnTo>
                    <a:pt x="37" y="104"/>
                  </a:lnTo>
                  <a:lnTo>
                    <a:pt x="39" y="120"/>
                  </a:lnTo>
                  <a:lnTo>
                    <a:pt x="4" y="134"/>
                  </a:lnTo>
                  <a:lnTo>
                    <a:pt x="2" y="128"/>
                  </a:lnTo>
                  <a:lnTo>
                    <a:pt x="2" y="118"/>
                  </a:lnTo>
                  <a:lnTo>
                    <a:pt x="2" y="110"/>
                  </a:lnTo>
                  <a:lnTo>
                    <a:pt x="2" y="102"/>
                  </a:lnTo>
                  <a:lnTo>
                    <a:pt x="0" y="93"/>
                  </a:lnTo>
                  <a:lnTo>
                    <a:pt x="0" y="79"/>
                  </a:lnTo>
                  <a:lnTo>
                    <a:pt x="2" y="65"/>
                  </a:lnTo>
                  <a:lnTo>
                    <a:pt x="6" y="49"/>
                  </a:lnTo>
                  <a:lnTo>
                    <a:pt x="14" y="34"/>
                  </a:lnTo>
                  <a:lnTo>
                    <a:pt x="21" y="22"/>
                  </a:lnTo>
                  <a:lnTo>
                    <a:pt x="33" y="12"/>
                  </a:lnTo>
                  <a:lnTo>
                    <a:pt x="47" y="4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86" y="0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Freeform 23"/>
            <p:cNvSpPr>
              <a:spLocks/>
            </p:cNvSpPr>
            <p:nvPr/>
          </p:nvSpPr>
          <p:spPr bwMode="auto">
            <a:xfrm>
              <a:off x="1188" y="3516"/>
              <a:ext cx="4" cy="3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0 h 2"/>
                <a:gd name="T4" fmla="*/ 2 w 4"/>
                <a:gd name="T5" fmla="*/ 0 h 2"/>
                <a:gd name="T6" fmla="*/ 2 w 4"/>
                <a:gd name="T7" fmla="*/ 0 h 2"/>
                <a:gd name="T8" fmla="*/ 4 w 4"/>
                <a:gd name="T9" fmla="*/ 0 h 2"/>
                <a:gd name="T10" fmla="*/ 2 w 4"/>
                <a:gd name="T11" fmla="*/ 3 h 2"/>
                <a:gd name="T12" fmla="*/ 0 w 4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2"/>
                <a:gd name="T23" fmla="*/ 4 w 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Freeform 24"/>
            <p:cNvSpPr>
              <a:spLocks/>
            </p:cNvSpPr>
            <p:nvPr/>
          </p:nvSpPr>
          <p:spPr bwMode="auto">
            <a:xfrm>
              <a:off x="2560" y="2588"/>
              <a:ext cx="36" cy="49"/>
            </a:xfrm>
            <a:custGeom>
              <a:avLst/>
              <a:gdLst>
                <a:gd name="T0" fmla="*/ 36 w 32"/>
                <a:gd name="T1" fmla="*/ 22 h 33"/>
                <a:gd name="T2" fmla="*/ 34 w 32"/>
                <a:gd name="T3" fmla="*/ 34 h 33"/>
                <a:gd name="T4" fmla="*/ 31 w 32"/>
                <a:gd name="T5" fmla="*/ 40 h 33"/>
                <a:gd name="T6" fmla="*/ 25 w 32"/>
                <a:gd name="T7" fmla="*/ 46 h 33"/>
                <a:gd name="T8" fmla="*/ 18 w 32"/>
                <a:gd name="T9" fmla="*/ 49 h 33"/>
                <a:gd name="T10" fmla="*/ 11 w 32"/>
                <a:gd name="T11" fmla="*/ 46 h 33"/>
                <a:gd name="T12" fmla="*/ 5 w 32"/>
                <a:gd name="T13" fmla="*/ 40 h 33"/>
                <a:gd name="T14" fmla="*/ 2 w 32"/>
                <a:gd name="T15" fmla="*/ 34 h 33"/>
                <a:gd name="T16" fmla="*/ 0 w 32"/>
                <a:gd name="T17" fmla="*/ 22 h 33"/>
                <a:gd name="T18" fmla="*/ 2 w 32"/>
                <a:gd name="T19" fmla="*/ 15 h 33"/>
                <a:gd name="T20" fmla="*/ 5 w 32"/>
                <a:gd name="T21" fmla="*/ 6 h 33"/>
                <a:gd name="T22" fmla="*/ 11 w 32"/>
                <a:gd name="T23" fmla="*/ 3 h 33"/>
                <a:gd name="T24" fmla="*/ 18 w 32"/>
                <a:gd name="T25" fmla="*/ 0 h 33"/>
                <a:gd name="T26" fmla="*/ 25 w 32"/>
                <a:gd name="T27" fmla="*/ 3 h 33"/>
                <a:gd name="T28" fmla="*/ 31 w 32"/>
                <a:gd name="T29" fmla="*/ 6 h 33"/>
                <a:gd name="T30" fmla="*/ 34 w 32"/>
                <a:gd name="T31" fmla="*/ 15 h 33"/>
                <a:gd name="T32" fmla="*/ 36 w 32"/>
                <a:gd name="T33" fmla="*/ 2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3"/>
                <a:gd name="T53" fmla="*/ 32 w 3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3">
                  <a:moveTo>
                    <a:pt x="32" y="15"/>
                  </a:moveTo>
                  <a:lnTo>
                    <a:pt x="30" y="23"/>
                  </a:lnTo>
                  <a:lnTo>
                    <a:pt x="28" y="27"/>
                  </a:lnTo>
                  <a:lnTo>
                    <a:pt x="22" y="31"/>
                  </a:lnTo>
                  <a:lnTo>
                    <a:pt x="16" y="33"/>
                  </a:lnTo>
                  <a:lnTo>
                    <a:pt x="10" y="31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Freeform 25"/>
            <p:cNvSpPr>
              <a:spLocks/>
            </p:cNvSpPr>
            <p:nvPr/>
          </p:nvSpPr>
          <p:spPr bwMode="auto">
            <a:xfrm>
              <a:off x="2859" y="2948"/>
              <a:ext cx="36" cy="48"/>
            </a:xfrm>
            <a:custGeom>
              <a:avLst/>
              <a:gdLst>
                <a:gd name="T0" fmla="*/ 2 w 32"/>
                <a:gd name="T1" fmla="*/ 15 h 32"/>
                <a:gd name="T2" fmla="*/ 5 w 32"/>
                <a:gd name="T3" fmla="*/ 6 h 32"/>
                <a:gd name="T4" fmla="*/ 11 w 32"/>
                <a:gd name="T5" fmla="*/ 3 h 32"/>
                <a:gd name="T6" fmla="*/ 18 w 32"/>
                <a:gd name="T7" fmla="*/ 0 h 32"/>
                <a:gd name="T8" fmla="*/ 25 w 32"/>
                <a:gd name="T9" fmla="*/ 3 h 32"/>
                <a:gd name="T10" fmla="*/ 31 w 32"/>
                <a:gd name="T11" fmla="*/ 9 h 32"/>
                <a:gd name="T12" fmla="*/ 34 w 32"/>
                <a:gd name="T13" fmla="*/ 15 h 32"/>
                <a:gd name="T14" fmla="*/ 36 w 32"/>
                <a:gd name="T15" fmla="*/ 24 h 32"/>
                <a:gd name="T16" fmla="*/ 34 w 32"/>
                <a:gd name="T17" fmla="*/ 33 h 32"/>
                <a:gd name="T18" fmla="*/ 31 w 32"/>
                <a:gd name="T19" fmla="*/ 42 h 32"/>
                <a:gd name="T20" fmla="*/ 25 w 32"/>
                <a:gd name="T21" fmla="*/ 45 h 32"/>
                <a:gd name="T22" fmla="*/ 18 w 32"/>
                <a:gd name="T23" fmla="*/ 48 h 32"/>
                <a:gd name="T24" fmla="*/ 11 w 32"/>
                <a:gd name="T25" fmla="*/ 48 h 32"/>
                <a:gd name="T26" fmla="*/ 5 w 32"/>
                <a:gd name="T27" fmla="*/ 42 h 32"/>
                <a:gd name="T28" fmla="*/ 2 w 32"/>
                <a:gd name="T29" fmla="*/ 33 h 32"/>
                <a:gd name="T30" fmla="*/ 0 w 32"/>
                <a:gd name="T31" fmla="*/ 24 h 32"/>
                <a:gd name="T32" fmla="*/ 2 w 32"/>
                <a:gd name="T33" fmla="*/ 15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2" y="10"/>
                  </a:move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2" y="30"/>
                  </a:lnTo>
                  <a:lnTo>
                    <a:pt x="16" y="32"/>
                  </a:lnTo>
                  <a:lnTo>
                    <a:pt x="10" y="32"/>
                  </a:lnTo>
                  <a:lnTo>
                    <a:pt x="4" y="28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Freeform 26"/>
            <p:cNvSpPr>
              <a:spLocks/>
            </p:cNvSpPr>
            <p:nvPr/>
          </p:nvSpPr>
          <p:spPr bwMode="auto">
            <a:xfrm>
              <a:off x="992" y="1018"/>
              <a:ext cx="62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4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4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Freeform 27"/>
            <p:cNvSpPr>
              <a:spLocks/>
            </p:cNvSpPr>
            <p:nvPr/>
          </p:nvSpPr>
          <p:spPr bwMode="auto">
            <a:xfrm>
              <a:off x="924" y="1450"/>
              <a:ext cx="59" cy="82"/>
            </a:xfrm>
            <a:custGeom>
              <a:avLst/>
              <a:gdLst>
                <a:gd name="T0" fmla="*/ 0 w 53"/>
                <a:gd name="T1" fmla="*/ 42 h 55"/>
                <a:gd name="T2" fmla="*/ 2 w 53"/>
                <a:gd name="T3" fmla="*/ 60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60 h 55"/>
                <a:gd name="T16" fmla="*/ 59 w 53"/>
                <a:gd name="T17" fmla="*/ 42 h 55"/>
                <a:gd name="T18" fmla="*/ 57 w 53"/>
                <a:gd name="T19" fmla="*/ 27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7 h 55"/>
                <a:gd name="T32" fmla="*/ 0 w 53"/>
                <a:gd name="T33" fmla="*/ 42 h 55"/>
                <a:gd name="T34" fmla="*/ 0 w 53"/>
                <a:gd name="T35" fmla="*/ 42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40"/>
                  </a:lnTo>
                  <a:lnTo>
                    <a:pt x="53" y="28"/>
                  </a:lnTo>
                  <a:lnTo>
                    <a:pt x="51" y="18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Freeform 28"/>
            <p:cNvSpPr>
              <a:spLocks/>
            </p:cNvSpPr>
            <p:nvPr/>
          </p:nvSpPr>
          <p:spPr bwMode="auto">
            <a:xfrm>
              <a:off x="924" y="2117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Freeform 29"/>
            <p:cNvSpPr>
              <a:spLocks/>
            </p:cNvSpPr>
            <p:nvPr/>
          </p:nvSpPr>
          <p:spPr bwMode="auto">
            <a:xfrm>
              <a:off x="3360" y="417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Freeform 30"/>
            <p:cNvSpPr>
              <a:spLocks/>
            </p:cNvSpPr>
            <p:nvPr/>
          </p:nvSpPr>
          <p:spPr bwMode="auto">
            <a:xfrm>
              <a:off x="3081" y="1704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20 w 55"/>
                <a:gd name="T7" fmla="*/ 78 h 55"/>
                <a:gd name="T8" fmla="*/ 31 w 55"/>
                <a:gd name="T9" fmla="*/ 81 h 55"/>
                <a:gd name="T10" fmla="*/ 44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1 w 55"/>
                <a:gd name="T17" fmla="*/ 41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1 w 55"/>
                <a:gd name="T25" fmla="*/ 0 h 55"/>
                <a:gd name="T26" fmla="*/ 20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8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4" y="39"/>
                  </a:lnTo>
                  <a:lnTo>
                    <a:pt x="55" y="28"/>
                  </a:lnTo>
                  <a:lnTo>
                    <a:pt x="54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Freeform 31"/>
            <p:cNvSpPr>
              <a:spLocks/>
            </p:cNvSpPr>
            <p:nvPr/>
          </p:nvSpPr>
          <p:spPr bwMode="auto">
            <a:xfrm>
              <a:off x="3411" y="93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29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4 h 55"/>
                <a:gd name="T20" fmla="*/ 50 w 53"/>
                <a:gd name="T21" fmla="*/ 12 h 55"/>
                <a:gd name="T22" fmla="*/ 41 w 53"/>
                <a:gd name="T23" fmla="*/ 3 h 55"/>
                <a:gd name="T24" fmla="*/ 29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4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6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Freeform 32"/>
            <p:cNvSpPr>
              <a:spLocks/>
            </p:cNvSpPr>
            <p:nvPr/>
          </p:nvSpPr>
          <p:spPr bwMode="auto">
            <a:xfrm>
              <a:off x="3463" y="2329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7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Freeform 33"/>
            <p:cNvSpPr>
              <a:spLocks/>
            </p:cNvSpPr>
            <p:nvPr/>
          </p:nvSpPr>
          <p:spPr bwMode="auto">
            <a:xfrm>
              <a:off x="894" y="254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9 h 55"/>
                <a:gd name="T4" fmla="*/ 9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1 w 55"/>
                <a:gd name="T11" fmla="*/ 78 h 55"/>
                <a:gd name="T12" fmla="*/ 52 w 55"/>
                <a:gd name="T13" fmla="*/ 69 h 55"/>
                <a:gd name="T14" fmla="*/ 59 w 55"/>
                <a:gd name="T15" fmla="*/ 59 h 55"/>
                <a:gd name="T16" fmla="*/ 61 w 55"/>
                <a:gd name="T17" fmla="*/ 41 h 55"/>
                <a:gd name="T18" fmla="*/ 59 w 55"/>
                <a:gd name="T19" fmla="*/ 27 h 55"/>
                <a:gd name="T20" fmla="*/ 52 w 55"/>
                <a:gd name="T21" fmla="*/ 12 h 55"/>
                <a:gd name="T22" fmla="*/ 41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40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Freeform 34"/>
            <p:cNvSpPr>
              <a:spLocks/>
            </p:cNvSpPr>
            <p:nvPr/>
          </p:nvSpPr>
          <p:spPr bwMode="auto">
            <a:xfrm>
              <a:off x="2227" y="1332"/>
              <a:ext cx="62" cy="78"/>
            </a:xfrm>
            <a:custGeom>
              <a:avLst/>
              <a:gdLst>
                <a:gd name="T0" fmla="*/ 0 w 55"/>
                <a:gd name="T1" fmla="*/ 37 h 53"/>
                <a:gd name="T2" fmla="*/ 2 w 55"/>
                <a:gd name="T3" fmla="*/ 54 h 53"/>
                <a:gd name="T4" fmla="*/ 8 w 55"/>
                <a:gd name="T5" fmla="*/ 66 h 53"/>
                <a:gd name="T6" fmla="*/ 19 w 55"/>
                <a:gd name="T7" fmla="*/ 75 h 53"/>
                <a:gd name="T8" fmla="*/ 30 w 55"/>
                <a:gd name="T9" fmla="*/ 78 h 53"/>
                <a:gd name="T10" fmla="*/ 44 w 55"/>
                <a:gd name="T11" fmla="*/ 75 h 53"/>
                <a:gd name="T12" fmla="*/ 53 w 55"/>
                <a:gd name="T13" fmla="*/ 66 h 53"/>
                <a:gd name="T14" fmla="*/ 60 w 55"/>
                <a:gd name="T15" fmla="*/ 54 h 53"/>
                <a:gd name="T16" fmla="*/ 62 w 55"/>
                <a:gd name="T17" fmla="*/ 37 h 53"/>
                <a:gd name="T18" fmla="*/ 60 w 55"/>
                <a:gd name="T19" fmla="*/ 24 h 53"/>
                <a:gd name="T20" fmla="*/ 53 w 55"/>
                <a:gd name="T21" fmla="*/ 12 h 53"/>
                <a:gd name="T22" fmla="*/ 44 w 55"/>
                <a:gd name="T23" fmla="*/ 3 h 53"/>
                <a:gd name="T24" fmla="*/ 30 w 55"/>
                <a:gd name="T25" fmla="*/ 0 h 53"/>
                <a:gd name="T26" fmla="*/ 19 w 55"/>
                <a:gd name="T27" fmla="*/ 3 h 53"/>
                <a:gd name="T28" fmla="*/ 8 w 55"/>
                <a:gd name="T29" fmla="*/ 12 h 53"/>
                <a:gd name="T30" fmla="*/ 2 w 55"/>
                <a:gd name="T31" fmla="*/ 24 h 53"/>
                <a:gd name="T32" fmla="*/ 0 w 55"/>
                <a:gd name="T33" fmla="*/ 37 h 53"/>
                <a:gd name="T34" fmla="*/ 0 w 55"/>
                <a:gd name="T35" fmla="*/ 37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5"/>
                  </a:moveTo>
                  <a:lnTo>
                    <a:pt x="2" y="37"/>
                  </a:lnTo>
                  <a:lnTo>
                    <a:pt x="7" y="45"/>
                  </a:lnTo>
                  <a:lnTo>
                    <a:pt x="17" y="51"/>
                  </a:lnTo>
                  <a:lnTo>
                    <a:pt x="27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5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Freeform 35"/>
            <p:cNvSpPr>
              <a:spLocks/>
            </p:cNvSpPr>
            <p:nvPr/>
          </p:nvSpPr>
          <p:spPr bwMode="auto">
            <a:xfrm>
              <a:off x="2877" y="142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5 h 55"/>
                <a:gd name="T4" fmla="*/ 9 w 53"/>
                <a:gd name="T5" fmla="*/ 70 h 55"/>
                <a:gd name="T6" fmla="*/ 18 w 53"/>
                <a:gd name="T7" fmla="*/ 79 h 55"/>
                <a:gd name="T8" fmla="*/ 28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5 h 55"/>
                <a:gd name="T16" fmla="*/ 59 w 53"/>
                <a:gd name="T17" fmla="*/ 40 h 55"/>
                <a:gd name="T18" fmla="*/ 57 w 53"/>
                <a:gd name="T19" fmla="*/ 22 h 55"/>
                <a:gd name="T20" fmla="*/ 50 w 53"/>
                <a:gd name="T21" fmla="*/ 12 h 55"/>
                <a:gd name="T22" fmla="*/ 41 w 53"/>
                <a:gd name="T23" fmla="*/ 3 h 55"/>
                <a:gd name="T24" fmla="*/ 28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2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5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7"/>
                  </a:lnTo>
                  <a:lnTo>
                    <a:pt x="53" y="27"/>
                  </a:lnTo>
                  <a:lnTo>
                    <a:pt x="51" y="15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Freeform 36"/>
            <p:cNvSpPr>
              <a:spLocks/>
            </p:cNvSpPr>
            <p:nvPr/>
          </p:nvSpPr>
          <p:spPr bwMode="auto">
            <a:xfrm>
              <a:off x="2982" y="936"/>
              <a:ext cx="62" cy="82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8 h 55"/>
                <a:gd name="T4" fmla="*/ 9 w 55"/>
                <a:gd name="T5" fmla="*/ 70 h 55"/>
                <a:gd name="T6" fmla="*/ 18 w 55"/>
                <a:gd name="T7" fmla="*/ 79 h 55"/>
                <a:gd name="T8" fmla="*/ 32 w 55"/>
                <a:gd name="T9" fmla="*/ 82 h 55"/>
                <a:gd name="T10" fmla="*/ 44 w 55"/>
                <a:gd name="T11" fmla="*/ 79 h 55"/>
                <a:gd name="T12" fmla="*/ 53 w 55"/>
                <a:gd name="T13" fmla="*/ 70 h 55"/>
                <a:gd name="T14" fmla="*/ 60 w 55"/>
                <a:gd name="T15" fmla="*/ 58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Freeform 37"/>
            <p:cNvSpPr>
              <a:spLocks/>
            </p:cNvSpPr>
            <p:nvPr/>
          </p:nvSpPr>
          <p:spPr bwMode="auto">
            <a:xfrm>
              <a:off x="2251" y="876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2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5 h 55"/>
                <a:gd name="T20" fmla="*/ 52 w 55"/>
                <a:gd name="T21" fmla="*/ 12 h 55"/>
                <a:gd name="T22" fmla="*/ 42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5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8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1" name="Freeform 38"/>
            <p:cNvSpPr>
              <a:spLocks/>
            </p:cNvSpPr>
            <p:nvPr/>
          </p:nvSpPr>
          <p:spPr bwMode="auto">
            <a:xfrm>
              <a:off x="723" y="332"/>
              <a:ext cx="2909" cy="203"/>
            </a:xfrm>
            <a:custGeom>
              <a:avLst/>
              <a:gdLst>
                <a:gd name="T0" fmla="*/ 2778 w 2601"/>
                <a:gd name="T1" fmla="*/ 43 h 137"/>
                <a:gd name="T2" fmla="*/ 2676 w 2601"/>
                <a:gd name="T3" fmla="*/ 127 h 137"/>
                <a:gd name="T4" fmla="*/ 2580 w 2601"/>
                <a:gd name="T5" fmla="*/ 130 h 137"/>
                <a:gd name="T6" fmla="*/ 2468 w 2601"/>
                <a:gd name="T7" fmla="*/ 22 h 137"/>
                <a:gd name="T8" fmla="*/ 2257 w 2601"/>
                <a:gd name="T9" fmla="*/ 64 h 137"/>
                <a:gd name="T10" fmla="*/ 2143 w 2601"/>
                <a:gd name="T11" fmla="*/ 124 h 137"/>
                <a:gd name="T12" fmla="*/ 2047 w 2601"/>
                <a:gd name="T13" fmla="*/ 55 h 137"/>
                <a:gd name="T14" fmla="*/ 1919 w 2601"/>
                <a:gd name="T15" fmla="*/ 0 h 137"/>
                <a:gd name="T16" fmla="*/ 1831 w 2601"/>
                <a:gd name="T17" fmla="*/ 49 h 137"/>
                <a:gd name="T18" fmla="*/ 1750 w 2601"/>
                <a:gd name="T19" fmla="*/ 127 h 137"/>
                <a:gd name="T20" fmla="*/ 1637 w 2601"/>
                <a:gd name="T21" fmla="*/ 130 h 137"/>
                <a:gd name="T22" fmla="*/ 1526 w 2601"/>
                <a:gd name="T23" fmla="*/ 25 h 137"/>
                <a:gd name="T24" fmla="*/ 1383 w 2601"/>
                <a:gd name="T25" fmla="*/ 37 h 137"/>
                <a:gd name="T26" fmla="*/ 1288 w 2601"/>
                <a:gd name="T27" fmla="*/ 116 h 137"/>
                <a:gd name="T28" fmla="*/ 1216 w 2601"/>
                <a:gd name="T29" fmla="*/ 145 h 137"/>
                <a:gd name="T30" fmla="*/ 1128 w 2601"/>
                <a:gd name="T31" fmla="*/ 93 h 137"/>
                <a:gd name="T32" fmla="*/ 1028 w 2601"/>
                <a:gd name="T33" fmla="*/ 6 h 137"/>
                <a:gd name="T34" fmla="*/ 915 w 2601"/>
                <a:gd name="T35" fmla="*/ 31 h 137"/>
                <a:gd name="T36" fmla="*/ 846 w 2601"/>
                <a:gd name="T37" fmla="*/ 101 h 137"/>
                <a:gd name="T38" fmla="*/ 742 w 2601"/>
                <a:gd name="T39" fmla="*/ 151 h 137"/>
                <a:gd name="T40" fmla="*/ 627 w 2601"/>
                <a:gd name="T41" fmla="*/ 61 h 137"/>
                <a:gd name="T42" fmla="*/ 436 w 2601"/>
                <a:gd name="T43" fmla="*/ 22 h 137"/>
                <a:gd name="T44" fmla="*/ 294 w 2601"/>
                <a:gd name="T45" fmla="*/ 127 h 137"/>
                <a:gd name="T46" fmla="*/ 197 w 2601"/>
                <a:gd name="T47" fmla="*/ 87 h 137"/>
                <a:gd name="T48" fmla="*/ 83 w 2601"/>
                <a:gd name="T49" fmla="*/ 6 h 137"/>
                <a:gd name="T50" fmla="*/ 1 w 2601"/>
                <a:gd name="T51" fmla="*/ 22 h 137"/>
                <a:gd name="T52" fmla="*/ 23 w 2601"/>
                <a:gd name="T53" fmla="*/ 58 h 137"/>
                <a:gd name="T54" fmla="*/ 126 w 2601"/>
                <a:gd name="T55" fmla="*/ 87 h 137"/>
                <a:gd name="T56" fmla="*/ 237 w 2601"/>
                <a:gd name="T57" fmla="*/ 172 h 137"/>
                <a:gd name="T58" fmla="*/ 349 w 2601"/>
                <a:gd name="T59" fmla="*/ 154 h 137"/>
                <a:gd name="T60" fmla="*/ 452 w 2601"/>
                <a:gd name="T61" fmla="*/ 70 h 137"/>
                <a:gd name="T62" fmla="*/ 593 w 2601"/>
                <a:gd name="T63" fmla="*/ 90 h 137"/>
                <a:gd name="T64" fmla="*/ 707 w 2601"/>
                <a:gd name="T65" fmla="*/ 194 h 137"/>
                <a:gd name="T66" fmla="*/ 849 w 2601"/>
                <a:gd name="T67" fmla="*/ 160 h 137"/>
                <a:gd name="T68" fmla="*/ 924 w 2601"/>
                <a:gd name="T69" fmla="*/ 87 h 137"/>
                <a:gd name="T70" fmla="*/ 1003 w 2601"/>
                <a:gd name="T71" fmla="*/ 52 h 137"/>
                <a:gd name="T72" fmla="*/ 1090 w 2601"/>
                <a:gd name="T73" fmla="*/ 119 h 137"/>
                <a:gd name="T74" fmla="*/ 1194 w 2601"/>
                <a:gd name="T75" fmla="*/ 194 h 137"/>
                <a:gd name="T76" fmla="*/ 1293 w 2601"/>
                <a:gd name="T77" fmla="*/ 175 h 137"/>
                <a:gd name="T78" fmla="*/ 1381 w 2601"/>
                <a:gd name="T79" fmla="*/ 101 h 137"/>
                <a:gd name="T80" fmla="*/ 1493 w 2601"/>
                <a:gd name="T81" fmla="*/ 64 h 137"/>
                <a:gd name="T82" fmla="*/ 1600 w 2601"/>
                <a:gd name="T83" fmla="*/ 163 h 137"/>
                <a:gd name="T84" fmla="*/ 1748 w 2601"/>
                <a:gd name="T85" fmla="*/ 188 h 137"/>
                <a:gd name="T86" fmla="*/ 1842 w 2601"/>
                <a:gd name="T87" fmla="*/ 104 h 137"/>
                <a:gd name="T88" fmla="*/ 1906 w 2601"/>
                <a:gd name="T89" fmla="*/ 58 h 137"/>
                <a:gd name="T90" fmla="*/ 2009 w 2601"/>
                <a:gd name="T91" fmla="*/ 84 h 137"/>
                <a:gd name="T92" fmla="*/ 2116 w 2601"/>
                <a:gd name="T93" fmla="*/ 169 h 137"/>
                <a:gd name="T94" fmla="*/ 2231 w 2601"/>
                <a:gd name="T95" fmla="*/ 151 h 137"/>
                <a:gd name="T96" fmla="*/ 2334 w 2601"/>
                <a:gd name="T97" fmla="*/ 67 h 137"/>
                <a:gd name="T98" fmla="*/ 2475 w 2601"/>
                <a:gd name="T99" fmla="*/ 87 h 137"/>
                <a:gd name="T100" fmla="*/ 2589 w 2601"/>
                <a:gd name="T101" fmla="*/ 194 h 137"/>
                <a:gd name="T102" fmla="*/ 2710 w 2601"/>
                <a:gd name="T103" fmla="*/ 163 h 137"/>
                <a:gd name="T104" fmla="*/ 2808 w 2601"/>
                <a:gd name="T105" fmla="*/ 84 h 137"/>
                <a:gd name="T106" fmla="*/ 2890 w 2601"/>
                <a:gd name="T107" fmla="*/ 93 h 137"/>
                <a:gd name="T108" fmla="*/ 2905 w 2601"/>
                <a:gd name="T109" fmla="*/ 46 h 1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7"/>
                <a:gd name="T167" fmla="*/ 2601 w 2601"/>
                <a:gd name="T168" fmla="*/ 137 h 1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7">
                  <a:moveTo>
                    <a:pt x="2592" y="27"/>
                  </a:moveTo>
                  <a:lnTo>
                    <a:pt x="2568" y="19"/>
                  </a:lnTo>
                  <a:lnTo>
                    <a:pt x="2544" y="15"/>
                  </a:lnTo>
                  <a:lnTo>
                    <a:pt x="2523" y="17"/>
                  </a:lnTo>
                  <a:lnTo>
                    <a:pt x="2503" y="21"/>
                  </a:lnTo>
                  <a:lnTo>
                    <a:pt x="2484" y="29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0"/>
                  </a:lnTo>
                  <a:lnTo>
                    <a:pt x="2405" y="78"/>
                  </a:lnTo>
                  <a:lnTo>
                    <a:pt x="2393" y="86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8"/>
                  </a:lnTo>
                  <a:lnTo>
                    <a:pt x="2291" y="78"/>
                  </a:lnTo>
                  <a:lnTo>
                    <a:pt x="2275" y="66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7"/>
                  </a:lnTo>
                  <a:lnTo>
                    <a:pt x="2207" y="15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3"/>
                  </a:lnTo>
                  <a:lnTo>
                    <a:pt x="2046" y="27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2"/>
                  </a:lnTo>
                  <a:lnTo>
                    <a:pt x="1959" y="82"/>
                  </a:lnTo>
                  <a:lnTo>
                    <a:pt x="1946" y="86"/>
                  </a:lnTo>
                  <a:lnTo>
                    <a:pt x="1930" y="86"/>
                  </a:lnTo>
                  <a:lnTo>
                    <a:pt x="1916" y="84"/>
                  </a:lnTo>
                  <a:lnTo>
                    <a:pt x="1902" y="80"/>
                  </a:lnTo>
                  <a:lnTo>
                    <a:pt x="1889" y="74"/>
                  </a:lnTo>
                  <a:lnTo>
                    <a:pt x="1875" y="66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7"/>
                  </a:lnTo>
                  <a:lnTo>
                    <a:pt x="1812" y="25"/>
                  </a:lnTo>
                  <a:lnTo>
                    <a:pt x="1794" y="17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5"/>
                  </a:lnTo>
                  <a:lnTo>
                    <a:pt x="1659" y="19"/>
                  </a:lnTo>
                  <a:lnTo>
                    <a:pt x="1649" y="27"/>
                  </a:lnTo>
                  <a:lnTo>
                    <a:pt x="1637" y="33"/>
                  </a:lnTo>
                  <a:lnTo>
                    <a:pt x="1627" y="41"/>
                  </a:lnTo>
                  <a:lnTo>
                    <a:pt x="1618" y="47"/>
                  </a:lnTo>
                  <a:lnTo>
                    <a:pt x="1608" y="55"/>
                  </a:lnTo>
                  <a:lnTo>
                    <a:pt x="1594" y="66"/>
                  </a:lnTo>
                  <a:lnTo>
                    <a:pt x="1578" y="76"/>
                  </a:lnTo>
                  <a:lnTo>
                    <a:pt x="1565" y="86"/>
                  </a:lnTo>
                  <a:lnTo>
                    <a:pt x="1551" y="92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8"/>
                  </a:lnTo>
                  <a:lnTo>
                    <a:pt x="1447" y="78"/>
                  </a:lnTo>
                  <a:lnTo>
                    <a:pt x="1431" y="66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29"/>
                  </a:lnTo>
                  <a:lnTo>
                    <a:pt x="1364" y="17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7"/>
                  </a:lnTo>
                  <a:lnTo>
                    <a:pt x="1237" y="25"/>
                  </a:lnTo>
                  <a:lnTo>
                    <a:pt x="1219" y="37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2"/>
                  </a:lnTo>
                  <a:lnTo>
                    <a:pt x="1152" y="78"/>
                  </a:lnTo>
                  <a:lnTo>
                    <a:pt x="1142" y="84"/>
                  </a:lnTo>
                  <a:lnTo>
                    <a:pt x="1133" y="90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6"/>
                  </a:lnTo>
                  <a:lnTo>
                    <a:pt x="1060" y="92"/>
                  </a:lnTo>
                  <a:lnTo>
                    <a:pt x="1046" y="86"/>
                  </a:lnTo>
                  <a:lnTo>
                    <a:pt x="1034" y="80"/>
                  </a:lnTo>
                  <a:lnTo>
                    <a:pt x="1023" y="70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29"/>
                  </a:lnTo>
                  <a:lnTo>
                    <a:pt x="952" y="19"/>
                  </a:lnTo>
                  <a:lnTo>
                    <a:pt x="936" y="10"/>
                  </a:lnTo>
                  <a:lnTo>
                    <a:pt x="919" y="4"/>
                  </a:lnTo>
                  <a:lnTo>
                    <a:pt x="899" y="0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5"/>
                  </a:lnTo>
                  <a:lnTo>
                    <a:pt x="818" y="21"/>
                  </a:lnTo>
                  <a:lnTo>
                    <a:pt x="809" y="27"/>
                  </a:lnTo>
                  <a:lnTo>
                    <a:pt x="799" y="35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8"/>
                  </a:lnTo>
                  <a:lnTo>
                    <a:pt x="740" y="78"/>
                  </a:lnTo>
                  <a:lnTo>
                    <a:pt x="726" y="88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0"/>
                  </a:lnTo>
                  <a:lnTo>
                    <a:pt x="608" y="80"/>
                  </a:lnTo>
                  <a:lnTo>
                    <a:pt x="593" y="68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29"/>
                  </a:lnTo>
                  <a:lnTo>
                    <a:pt x="524" y="17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5"/>
                  </a:lnTo>
                  <a:lnTo>
                    <a:pt x="363" y="27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2"/>
                  </a:lnTo>
                  <a:lnTo>
                    <a:pt x="276" y="82"/>
                  </a:lnTo>
                  <a:lnTo>
                    <a:pt x="263" y="86"/>
                  </a:lnTo>
                  <a:lnTo>
                    <a:pt x="247" y="88"/>
                  </a:lnTo>
                  <a:lnTo>
                    <a:pt x="233" y="86"/>
                  </a:lnTo>
                  <a:lnTo>
                    <a:pt x="219" y="80"/>
                  </a:lnTo>
                  <a:lnTo>
                    <a:pt x="206" y="74"/>
                  </a:lnTo>
                  <a:lnTo>
                    <a:pt x="192" y="66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7"/>
                  </a:lnTo>
                  <a:lnTo>
                    <a:pt x="129" y="27"/>
                  </a:lnTo>
                  <a:lnTo>
                    <a:pt x="113" y="17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5"/>
                  </a:lnTo>
                  <a:lnTo>
                    <a:pt x="55" y="35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8"/>
                  </a:lnTo>
                  <a:lnTo>
                    <a:pt x="143" y="78"/>
                  </a:lnTo>
                  <a:lnTo>
                    <a:pt x="159" y="88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1"/>
                  </a:lnTo>
                  <a:lnTo>
                    <a:pt x="249" y="123"/>
                  </a:lnTo>
                  <a:lnTo>
                    <a:pt x="269" y="121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6"/>
                  </a:lnTo>
                  <a:lnTo>
                    <a:pt x="353" y="74"/>
                  </a:lnTo>
                  <a:lnTo>
                    <a:pt x="369" y="65"/>
                  </a:lnTo>
                  <a:lnTo>
                    <a:pt x="386" y="55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2"/>
                  </a:lnTo>
                  <a:lnTo>
                    <a:pt x="561" y="86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3"/>
                  </a:lnTo>
                  <a:lnTo>
                    <a:pt x="632" y="131"/>
                  </a:lnTo>
                  <a:lnTo>
                    <a:pt x="657" y="137"/>
                  </a:lnTo>
                  <a:lnTo>
                    <a:pt x="681" y="137"/>
                  </a:lnTo>
                  <a:lnTo>
                    <a:pt x="703" y="133"/>
                  </a:lnTo>
                  <a:lnTo>
                    <a:pt x="724" y="127"/>
                  </a:lnTo>
                  <a:lnTo>
                    <a:pt x="742" y="119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4"/>
                  </a:lnTo>
                  <a:lnTo>
                    <a:pt x="799" y="78"/>
                  </a:lnTo>
                  <a:lnTo>
                    <a:pt x="809" y="70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5"/>
                  </a:lnTo>
                  <a:lnTo>
                    <a:pt x="897" y="35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0"/>
                  </a:lnTo>
                  <a:lnTo>
                    <a:pt x="975" y="80"/>
                  </a:lnTo>
                  <a:lnTo>
                    <a:pt x="989" y="90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19"/>
                  </a:lnTo>
                  <a:lnTo>
                    <a:pt x="1050" y="127"/>
                  </a:lnTo>
                  <a:lnTo>
                    <a:pt x="1068" y="131"/>
                  </a:lnTo>
                  <a:lnTo>
                    <a:pt x="1087" y="135"/>
                  </a:lnTo>
                  <a:lnTo>
                    <a:pt x="1107" y="133"/>
                  </a:lnTo>
                  <a:lnTo>
                    <a:pt x="1119" y="131"/>
                  </a:lnTo>
                  <a:lnTo>
                    <a:pt x="1133" y="127"/>
                  </a:lnTo>
                  <a:lnTo>
                    <a:pt x="1144" y="123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8"/>
                  </a:lnTo>
                  <a:lnTo>
                    <a:pt x="1219" y="78"/>
                  </a:lnTo>
                  <a:lnTo>
                    <a:pt x="1235" y="68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2"/>
                  </a:lnTo>
                  <a:lnTo>
                    <a:pt x="1398" y="84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1"/>
                  </a:lnTo>
                  <a:lnTo>
                    <a:pt x="1472" y="131"/>
                  </a:lnTo>
                  <a:lnTo>
                    <a:pt x="1498" y="135"/>
                  </a:lnTo>
                  <a:lnTo>
                    <a:pt x="1521" y="137"/>
                  </a:lnTo>
                  <a:lnTo>
                    <a:pt x="1543" y="133"/>
                  </a:lnTo>
                  <a:lnTo>
                    <a:pt x="1563" y="127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4"/>
                  </a:lnTo>
                  <a:lnTo>
                    <a:pt x="1639" y="76"/>
                  </a:lnTo>
                  <a:lnTo>
                    <a:pt x="1647" y="70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5"/>
                  </a:lnTo>
                  <a:lnTo>
                    <a:pt x="1737" y="35"/>
                  </a:lnTo>
                  <a:lnTo>
                    <a:pt x="1751" y="37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7"/>
                  </a:lnTo>
                  <a:lnTo>
                    <a:pt x="1812" y="66"/>
                  </a:lnTo>
                  <a:lnTo>
                    <a:pt x="1826" y="76"/>
                  </a:lnTo>
                  <a:lnTo>
                    <a:pt x="1841" y="86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19"/>
                  </a:lnTo>
                  <a:lnTo>
                    <a:pt x="1930" y="121"/>
                  </a:lnTo>
                  <a:lnTo>
                    <a:pt x="1949" y="119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4"/>
                  </a:lnTo>
                  <a:lnTo>
                    <a:pt x="2036" y="74"/>
                  </a:lnTo>
                  <a:lnTo>
                    <a:pt x="2052" y="63"/>
                  </a:lnTo>
                  <a:lnTo>
                    <a:pt x="2069" y="55"/>
                  </a:lnTo>
                  <a:lnTo>
                    <a:pt x="2087" y="45"/>
                  </a:lnTo>
                  <a:lnTo>
                    <a:pt x="2107" y="41"/>
                  </a:lnTo>
                  <a:lnTo>
                    <a:pt x="2128" y="37"/>
                  </a:lnTo>
                  <a:lnTo>
                    <a:pt x="2152" y="37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0"/>
                  </a:lnTo>
                  <a:lnTo>
                    <a:pt x="2244" y="84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1"/>
                  </a:lnTo>
                  <a:lnTo>
                    <a:pt x="2315" y="131"/>
                  </a:lnTo>
                  <a:lnTo>
                    <a:pt x="2334" y="135"/>
                  </a:lnTo>
                  <a:lnTo>
                    <a:pt x="2354" y="135"/>
                  </a:lnTo>
                  <a:lnTo>
                    <a:pt x="2372" y="131"/>
                  </a:lnTo>
                  <a:lnTo>
                    <a:pt x="2389" y="125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0"/>
                  </a:lnTo>
                  <a:lnTo>
                    <a:pt x="2468" y="80"/>
                  </a:lnTo>
                  <a:lnTo>
                    <a:pt x="2482" y="70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7"/>
                  </a:lnTo>
                  <a:lnTo>
                    <a:pt x="2597" y="31"/>
                  </a:lnTo>
                  <a:lnTo>
                    <a:pt x="2592" y="27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2" name="Freeform 39"/>
            <p:cNvSpPr>
              <a:spLocks/>
            </p:cNvSpPr>
            <p:nvPr/>
          </p:nvSpPr>
          <p:spPr bwMode="auto">
            <a:xfrm>
              <a:off x="153" y="884"/>
              <a:ext cx="156" cy="3969"/>
            </a:xfrm>
            <a:custGeom>
              <a:avLst/>
              <a:gdLst>
                <a:gd name="T0" fmla="*/ 90 w 139"/>
                <a:gd name="T1" fmla="*/ 2480 h 2679"/>
                <a:gd name="T2" fmla="*/ 143 w 139"/>
                <a:gd name="T3" fmla="*/ 2369 h 2679"/>
                <a:gd name="T4" fmla="*/ 131 w 139"/>
                <a:gd name="T5" fmla="*/ 2206 h 2679"/>
                <a:gd name="T6" fmla="*/ 48 w 139"/>
                <a:gd name="T7" fmla="*/ 1985 h 2679"/>
                <a:gd name="T8" fmla="*/ 97 w 139"/>
                <a:gd name="T9" fmla="*/ 1834 h 2679"/>
                <a:gd name="T10" fmla="*/ 152 w 139"/>
                <a:gd name="T11" fmla="*/ 1686 h 2679"/>
                <a:gd name="T12" fmla="*/ 121 w 139"/>
                <a:gd name="T13" fmla="*/ 1532 h 2679"/>
                <a:gd name="T14" fmla="*/ 53 w 139"/>
                <a:gd name="T15" fmla="*/ 1402 h 2679"/>
                <a:gd name="T16" fmla="*/ 85 w 139"/>
                <a:gd name="T17" fmla="*/ 1182 h 2679"/>
                <a:gd name="T18" fmla="*/ 134 w 139"/>
                <a:gd name="T19" fmla="*/ 1052 h 2679"/>
                <a:gd name="T20" fmla="*/ 117 w 139"/>
                <a:gd name="T21" fmla="*/ 924 h 2679"/>
                <a:gd name="T22" fmla="*/ 62 w 139"/>
                <a:gd name="T23" fmla="*/ 813 h 2679"/>
                <a:gd name="T24" fmla="*/ 48 w 139"/>
                <a:gd name="T25" fmla="*/ 647 h 2679"/>
                <a:gd name="T26" fmla="*/ 110 w 139"/>
                <a:gd name="T27" fmla="*/ 523 h 2679"/>
                <a:gd name="T28" fmla="*/ 143 w 139"/>
                <a:gd name="T29" fmla="*/ 321 h 2679"/>
                <a:gd name="T30" fmla="*/ 57 w 139"/>
                <a:gd name="T31" fmla="*/ 89 h 2679"/>
                <a:gd name="T32" fmla="*/ 57 w 139"/>
                <a:gd name="T33" fmla="*/ 3 h 2679"/>
                <a:gd name="T34" fmla="*/ 33 w 139"/>
                <a:gd name="T35" fmla="*/ 16 h 2679"/>
                <a:gd name="T36" fmla="*/ 33 w 139"/>
                <a:gd name="T37" fmla="*/ 176 h 2679"/>
                <a:gd name="T38" fmla="*/ 103 w 139"/>
                <a:gd name="T39" fmla="*/ 336 h 2679"/>
                <a:gd name="T40" fmla="*/ 74 w 139"/>
                <a:gd name="T41" fmla="*/ 499 h 2679"/>
                <a:gd name="T42" fmla="*/ 10 w 139"/>
                <a:gd name="T43" fmla="*/ 633 h 2679"/>
                <a:gd name="T44" fmla="*/ 48 w 139"/>
                <a:gd name="T45" fmla="*/ 889 h 2679"/>
                <a:gd name="T46" fmla="*/ 90 w 139"/>
                <a:gd name="T47" fmla="*/ 1067 h 2679"/>
                <a:gd name="T48" fmla="*/ 19 w 139"/>
                <a:gd name="T49" fmla="*/ 1230 h 2679"/>
                <a:gd name="T50" fmla="*/ 7 w 139"/>
                <a:gd name="T51" fmla="*/ 1384 h 2679"/>
                <a:gd name="T52" fmla="*/ 88 w 139"/>
                <a:gd name="T53" fmla="*/ 1559 h 2679"/>
                <a:gd name="T54" fmla="*/ 90 w 139"/>
                <a:gd name="T55" fmla="*/ 1762 h 2679"/>
                <a:gd name="T56" fmla="*/ 19 w 139"/>
                <a:gd name="T57" fmla="*/ 1886 h 2679"/>
                <a:gd name="T58" fmla="*/ 19 w 139"/>
                <a:gd name="T59" fmla="*/ 2052 h 2679"/>
                <a:gd name="T60" fmla="*/ 81 w 139"/>
                <a:gd name="T61" fmla="*/ 2194 h 2679"/>
                <a:gd name="T62" fmla="*/ 99 w 139"/>
                <a:gd name="T63" fmla="*/ 2372 h 2679"/>
                <a:gd name="T64" fmla="*/ 21 w 139"/>
                <a:gd name="T65" fmla="*/ 2517 h 2679"/>
                <a:gd name="T66" fmla="*/ 9 w 139"/>
                <a:gd name="T67" fmla="*/ 2665 h 2679"/>
                <a:gd name="T68" fmla="*/ 88 w 139"/>
                <a:gd name="T69" fmla="*/ 2840 h 2679"/>
                <a:gd name="T70" fmla="*/ 90 w 139"/>
                <a:gd name="T71" fmla="*/ 3043 h 2679"/>
                <a:gd name="T72" fmla="*/ 19 w 139"/>
                <a:gd name="T73" fmla="*/ 3169 h 2679"/>
                <a:gd name="T74" fmla="*/ 33 w 139"/>
                <a:gd name="T75" fmla="*/ 3419 h 2679"/>
                <a:gd name="T76" fmla="*/ 99 w 139"/>
                <a:gd name="T77" fmla="*/ 3593 h 2679"/>
                <a:gd name="T78" fmla="*/ 30 w 139"/>
                <a:gd name="T79" fmla="*/ 3770 h 2679"/>
                <a:gd name="T80" fmla="*/ 2 w 139"/>
                <a:gd name="T81" fmla="*/ 3916 h 2679"/>
                <a:gd name="T82" fmla="*/ 24 w 139"/>
                <a:gd name="T83" fmla="*/ 3969 h 2679"/>
                <a:gd name="T84" fmla="*/ 46 w 139"/>
                <a:gd name="T85" fmla="*/ 3936 h 2679"/>
                <a:gd name="T86" fmla="*/ 101 w 139"/>
                <a:gd name="T87" fmla="*/ 3725 h 2679"/>
                <a:gd name="T88" fmla="*/ 138 w 139"/>
                <a:gd name="T89" fmla="*/ 3590 h 2679"/>
                <a:gd name="T90" fmla="*/ 108 w 139"/>
                <a:gd name="T91" fmla="*/ 3477 h 2679"/>
                <a:gd name="T92" fmla="*/ 55 w 139"/>
                <a:gd name="T93" fmla="*/ 3353 h 2679"/>
                <a:gd name="T94" fmla="*/ 57 w 139"/>
                <a:gd name="T95" fmla="*/ 3187 h 2679"/>
                <a:gd name="T96" fmla="*/ 126 w 139"/>
                <a:gd name="T97" fmla="*/ 3064 h 2679"/>
                <a:gd name="T98" fmla="*/ 152 w 139"/>
                <a:gd name="T99" fmla="*/ 2895 h 2679"/>
                <a:gd name="T100" fmla="*/ 97 w 139"/>
                <a:gd name="T101" fmla="*/ 2765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9"/>
                <a:gd name="T154" fmla="*/ 0 h 2679"/>
                <a:gd name="T155" fmla="*/ 139 w 139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9" h="2679">
                  <a:moveTo>
                    <a:pt x="41" y="1790"/>
                  </a:moveTo>
                  <a:lnTo>
                    <a:pt x="37" y="1756"/>
                  </a:lnTo>
                  <a:lnTo>
                    <a:pt x="45" y="1729"/>
                  </a:lnTo>
                  <a:lnTo>
                    <a:pt x="61" y="1701"/>
                  </a:lnTo>
                  <a:lnTo>
                    <a:pt x="80" y="1674"/>
                  </a:lnTo>
                  <a:lnTo>
                    <a:pt x="92" y="1660"/>
                  </a:lnTo>
                  <a:lnTo>
                    <a:pt x="102" y="1646"/>
                  </a:lnTo>
                  <a:lnTo>
                    <a:pt x="112" y="1631"/>
                  </a:lnTo>
                  <a:lnTo>
                    <a:pt x="121" y="1615"/>
                  </a:lnTo>
                  <a:lnTo>
                    <a:pt x="127" y="1599"/>
                  </a:lnTo>
                  <a:lnTo>
                    <a:pt x="133" y="1580"/>
                  </a:lnTo>
                  <a:lnTo>
                    <a:pt x="135" y="1560"/>
                  </a:lnTo>
                  <a:lnTo>
                    <a:pt x="133" y="1538"/>
                  </a:lnTo>
                  <a:lnTo>
                    <a:pt x="127" y="1513"/>
                  </a:lnTo>
                  <a:lnTo>
                    <a:pt x="117" y="1489"/>
                  </a:lnTo>
                  <a:lnTo>
                    <a:pt x="104" y="1466"/>
                  </a:lnTo>
                  <a:lnTo>
                    <a:pt x="88" y="1440"/>
                  </a:lnTo>
                  <a:lnTo>
                    <a:pt x="68" y="1409"/>
                  </a:lnTo>
                  <a:lnTo>
                    <a:pt x="51" y="1375"/>
                  </a:lnTo>
                  <a:lnTo>
                    <a:pt x="43" y="1340"/>
                  </a:lnTo>
                  <a:lnTo>
                    <a:pt x="43" y="1305"/>
                  </a:lnTo>
                  <a:lnTo>
                    <a:pt x="51" y="1287"/>
                  </a:lnTo>
                  <a:lnTo>
                    <a:pt x="61" y="1269"/>
                  </a:lnTo>
                  <a:lnTo>
                    <a:pt x="72" y="1254"/>
                  </a:lnTo>
                  <a:lnTo>
                    <a:pt x="86" y="1238"/>
                  </a:lnTo>
                  <a:lnTo>
                    <a:pt x="98" y="1222"/>
                  </a:lnTo>
                  <a:lnTo>
                    <a:pt x="112" y="1205"/>
                  </a:lnTo>
                  <a:lnTo>
                    <a:pt x="123" y="1185"/>
                  </a:lnTo>
                  <a:lnTo>
                    <a:pt x="131" y="1163"/>
                  </a:lnTo>
                  <a:lnTo>
                    <a:pt x="135" y="1138"/>
                  </a:lnTo>
                  <a:lnTo>
                    <a:pt x="137" y="1114"/>
                  </a:lnTo>
                  <a:lnTo>
                    <a:pt x="133" y="1091"/>
                  </a:lnTo>
                  <a:lnTo>
                    <a:pt x="127" y="1071"/>
                  </a:lnTo>
                  <a:lnTo>
                    <a:pt x="117" y="1052"/>
                  </a:lnTo>
                  <a:lnTo>
                    <a:pt x="108" y="1034"/>
                  </a:lnTo>
                  <a:lnTo>
                    <a:pt x="96" y="1016"/>
                  </a:lnTo>
                  <a:lnTo>
                    <a:pt x="84" y="1001"/>
                  </a:lnTo>
                  <a:lnTo>
                    <a:pt x="70" y="983"/>
                  </a:lnTo>
                  <a:lnTo>
                    <a:pt x="57" y="965"/>
                  </a:lnTo>
                  <a:lnTo>
                    <a:pt x="47" y="946"/>
                  </a:lnTo>
                  <a:lnTo>
                    <a:pt x="39" y="924"/>
                  </a:lnTo>
                  <a:lnTo>
                    <a:pt x="35" y="891"/>
                  </a:lnTo>
                  <a:lnTo>
                    <a:pt x="43" y="859"/>
                  </a:lnTo>
                  <a:lnTo>
                    <a:pt x="59" y="828"/>
                  </a:lnTo>
                  <a:lnTo>
                    <a:pt x="76" y="798"/>
                  </a:lnTo>
                  <a:lnTo>
                    <a:pt x="88" y="781"/>
                  </a:lnTo>
                  <a:lnTo>
                    <a:pt x="98" y="763"/>
                  </a:lnTo>
                  <a:lnTo>
                    <a:pt x="108" y="745"/>
                  </a:lnTo>
                  <a:lnTo>
                    <a:pt x="114" y="728"/>
                  </a:lnTo>
                  <a:lnTo>
                    <a:pt x="119" y="710"/>
                  </a:lnTo>
                  <a:lnTo>
                    <a:pt x="121" y="690"/>
                  </a:lnTo>
                  <a:lnTo>
                    <a:pt x="121" y="671"/>
                  </a:lnTo>
                  <a:lnTo>
                    <a:pt x="116" y="649"/>
                  </a:lnTo>
                  <a:lnTo>
                    <a:pt x="110" y="637"/>
                  </a:lnTo>
                  <a:lnTo>
                    <a:pt x="104" y="624"/>
                  </a:lnTo>
                  <a:lnTo>
                    <a:pt x="94" y="612"/>
                  </a:lnTo>
                  <a:lnTo>
                    <a:pt x="86" y="600"/>
                  </a:lnTo>
                  <a:lnTo>
                    <a:pt x="74" y="584"/>
                  </a:lnTo>
                  <a:lnTo>
                    <a:pt x="64" y="567"/>
                  </a:lnTo>
                  <a:lnTo>
                    <a:pt x="55" y="549"/>
                  </a:lnTo>
                  <a:lnTo>
                    <a:pt x="47" y="530"/>
                  </a:lnTo>
                  <a:lnTo>
                    <a:pt x="41" y="510"/>
                  </a:lnTo>
                  <a:lnTo>
                    <a:pt x="37" y="486"/>
                  </a:lnTo>
                  <a:lnTo>
                    <a:pt x="37" y="463"/>
                  </a:lnTo>
                  <a:lnTo>
                    <a:pt x="43" y="437"/>
                  </a:lnTo>
                  <a:lnTo>
                    <a:pt x="51" y="418"/>
                  </a:lnTo>
                  <a:lnTo>
                    <a:pt x="61" y="400"/>
                  </a:lnTo>
                  <a:lnTo>
                    <a:pt x="72" y="384"/>
                  </a:lnTo>
                  <a:lnTo>
                    <a:pt x="84" y="369"/>
                  </a:lnTo>
                  <a:lnTo>
                    <a:pt x="98" y="353"/>
                  </a:lnTo>
                  <a:lnTo>
                    <a:pt x="112" y="335"/>
                  </a:lnTo>
                  <a:lnTo>
                    <a:pt x="121" y="316"/>
                  </a:lnTo>
                  <a:lnTo>
                    <a:pt x="131" y="294"/>
                  </a:lnTo>
                  <a:lnTo>
                    <a:pt x="135" y="253"/>
                  </a:lnTo>
                  <a:lnTo>
                    <a:pt x="127" y="217"/>
                  </a:lnTo>
                  <a:lnTo>
                    <a:pt x="110" y="184"/>
                  </a:lnTo>
                  <a:lnTo>
                    <a:pt x="90" y="155"/>
                  </a:lnTo>
                  <a:lnTo>
                    <a:pt x="70" y="123"/>
                  </a:lnTo>
                  <a:lnTo>
                    <a:pt x="57" y="92"/>
                  </a:lnTo>
                  <a:lnTo>
                    <a:pt x="51" y="60"/>
                  </a:lnTo>
                  <a:lnTo>
                    <a:pt x="61" y="25"/>
                  </a:lnTo>
                  <a:lnTo>
                    <a:pt x="62" y="17"/>
                  </a:lnTo>
                  <a:lnTo>
                    <a:pt x="61" y="11"/>
                  </a:lnTo>
                  <a:lnTo>
                    <a:pt x="57" y="5"/>
                  </a:lnTo>
                  <a:lnTo>
                    <a:pt x="51" y="2"/>
                  </a:lnTo>
                  <a:lnTo>
                    <a:pt x="45" y="0"/>
                  </a:lnTo>
                  <a:lnTo>
                    <a:pt x="39" y="2"/>
                  </a:lnTo>
                  <a:lnTo>
                    <a:pt x="33" y="5"/>
                  </a:lnTo>
                  <a:lnTo>
                    <a:pt x="29" y="11"/>
                  </a:lnTo>
                  <a:lnTo>
                    <a:pt x="19" y="35"/>
                  </a:lnTo>
                  <a:lnTo>
                    <a:pt x="17" y="58"/>
                  </a:lnTo>
                  <a:lnTo>
                    <a:pt x="17" y="80"/>
                  </a:lnTo>
                  <a:lnTo>
                    <a:pt x="21" y="100"/>
                  </a:lnTo>
                  <a:lnTo>
                    <a:pt x="29" y="119"/>
                  </a:lnTo>
                  <a:lnTo>
                    <a:pt x="39" y="139"/>
                  </a:lnTo>
                  <a:lnTo>
                    <a:pt x="49" y="157"/>
                  </a:lnTo>
                  <a:lnTo>
                    <a:pt x="61" y="172"/>
                  </a:lnTo>
                  <a:lnTo>
                    <a:pt x="78" y="200"/>
                  </a:lnTo>
                  <a:lnTo>
                    <a:pt x="92" y="227"/>
                  </a:lnTo>
                  <a:lnTo>
                    <a:pt x="100" y="255"/>
                  </a:lnTo>
                  <a:lnTo>
                    <a:pt x="98" y="284"/>
                  </a:lnTo>
                  <a:lnTo>
                    <a:pt x="90" y="304"/>
                  </a:lnTo>
                  <a:lnTo>
                    <a:pt x="78" y="321"/>
                  </a:lnTo>
                  <a:lnTo>
                    <a:pt x="66" y="337"/>
                  </a:lnTo>
                  <a:lnTo>
                    <a:pt x="53" y="353"/>
                  </a:lnTo>
                  <a:lnTo>
                    <a:pt x="39" y="369"/>
                  </a:lnTo>
                  <a:lnTo>
                    <a:pt x="27" y="386"/>
                  </a:lnTo>
                  <a:lnTo>
                    <a:pt x="17" y="406"/>
                  </a:lnTo>
                  <a:lnTo>
                    <a:pt x="9" y="427"/>
                  </a:lnTo>
                  <a:lnTo>
                    <a:pt x="2" y="471"/>
                  </a:lnTo>
                  <a:lnTo>
                    <a:pt x="4" y="510"/>
                  </a:lnTo>
                  <a:lnTo>
                    <a:pt x="13" y="543"/>
                  </a:lnTo>
                  <a:lnTo>
                    <a:pt x="27" y="573"/>
                  </a:lnTo>
                  <a:lnTo>
                    <a:pt x="43" y="600"/>
                  </a:lnTo>
                  <a:lnTo>
                    <a:pt x="59" y="622"/>
                  </a:lnTo>
                  <a:lnTo>
                    <a:pt x="72" y="643"/>
                  </a:lnTo>
                  <a:lnTo>
                    <a:pt x="82" y="661"/>
                  </a:lnTo>
                  <a:lnTo>
                    <a:pt x="88" y="690"/>
                  </a:lnTo>
                  <a:lnTo>
                    <a:pt x="80" y="720"/>
                  </a:lnTo>
                  <a:lnTo>
                    <a:pt x="66" y="749"/>
                  </a:lnTo>
                  <a:lnTo>
                    <a:pt x="47" y="779"/>
                  </a:lnTo>
                  <a:lnTo>
                    <a:pt x="37" y="794"/>
                  </a:lnTo>
                  <a:lnTo>
                    <a:pt x="25" y="812"/>
                  </a:lnTo>
                  <a:lnTo>
                    <a:pt x="17" y="830"/>
                  </a:lnTo>
                  <a:lnTo>
                    <a:pt x="9" y="849"/>
                  </a:lnTo>
                  <a:lnTo>
                    <a:pt x="4" y="869"/>
                  </a:lnTo>
                  <a:lnTo>
                    <a:pt x="0" y="891"/>
                  </a:lnTo>
                  <a:lnTo>
                    <a:pt x="0" y="912"/>
                  </a:lnTo>
                  <a:lnTo>
                    <a:pt x="6" y="934"/>
                  </a:lnTo>
                  <a:lnTo>
                    <a:pt x="15" y="959"/>
                  </a:lnTo>
                  <a:lnTo>
                    <a:pt x="27" y="981"/>
                  </a:lnTo>
                  <a:lnTo>
                    <a:pt x="41" y="1003"/>
                  </a:lnTo>
                  <a:lnTo>
                    <a:pt x="57" y="1022"/>
                  </a:lnTo>
                  <a:lnTo>
                    <a:pt x="78" y="1052"/>
                  </a:lnTo>
                  <a:lnTo>
                    <a:pt x="94" y="1081"/>
                  </a:lnTo>
                  <a:lnTo>
                    <a:pt x="102" y="1114"/>
                  </a:lnTo>
                  <a:lnTo>
                    <a:pt x="98" y="1154"/>
                  </a:lnTo>
                  <a:lnTo>
                    <a:pt x="90" y="1173"/>
                  </a:lnTo>
                  <a:lnTo>
                    <a:pt x="80" y="1189"/>
                  </a:lnTo>
                  <a:lnTo>
                    <a:pt x="66" y="1205"/>
                  </a:lnTo>
                  <a:lnTo>
                    <a:pt x="55" y="1220"/>
                  </a:lnTo>
                  <a:lnTo>
                    <a:pt x="41" y="1238"/>
                  </a:lnTo>
                  <a:lnTo>
                    <a:pt x="29" y="1254"/>
                  </a:lnTo>
                  <a:lnTo>
                    <a:pt x="17" y="1273"/>
                  </a:lnTo>
                  <a:lnTo>
                    <a:pt x="9" y="1297"/>
                  </a:lnTo>
                  <a:lnTo>
                    <a:pt x="6" y="1320"/>
                  </a:lnTo>
                  <a:lnTo>
                    <a:pt x="8" y="1344"/>
                  </a:lnTo>
                  <a:lnTo>
                    <a:pt x="11" y="1364"/>
                  </a:lnTo>
                  <a:lnTo>
                    <a:pt x="17" y="1385"/>
                  </a:lnTo>
                  <a:lnTo>
                    <a:pt x="27" y="1405"/>
                  </a:lnTo>
                  <a:lnTo>
                    <a:pt x="37" y="1424"/>
                  </a:lnTo>
                  <a:lnTo>
                    <a:pt x="47" y="1442"/>
                  </a:lnTo>
                  <a:lnTo>
                    <a:pt x="59" y="1460"/>
                  </a:lnTo>
                  <a:lnTo>
                    <a:pt x="72" y="1481"/>
                  </a:lnTo>
                  <a:lnTo>
                    <a:pt x="84" y="1503"/>
                  </a:lnTo>
                  <a:lnTo>
                    <a:pt x="94" y="1523"/>
                  </a:lnTo>
                  <a:lnTo>
                    <a:pt x="98" y="1544"/>
                  </a:lnTo>
                  <a:lnTo>
                    <a:pt x="98" y="1574"/>
                  </a:lnTo>
                  <a:lnTo>
                    <a:pt x="88" y="1601"/>
                  </a:lnTo>
                  <a:lnTo>
                    <a:pt x="72" y="1627"/>
                  </a:lnTo>
                  <a:lnTo>
                    <a:pt x="53" y="1652"/>
                  </a:lnTo>
                  <a:lnTo>
                    <a:pt x="41" y="1668"/>
                  </a:lnTo>
                  <a:lnTo>
                    <a:pt x="29" y="1684"/>
                  </a:lnTo>
                  <a:lnTo>
                    <a:pt x="19" y="1699"/>
                  </a:lnTo>
                  <a:lnTo>
                    <a:pt x="11" y="1717"/>
                  </a:lnTo>
                  <a:lnTo>
                    <a:pt x="6" y="1735"/>
                  </a:lnTo>
                  <a:lnTo>
                    <a:pt x="2" y="1754"/>
                  </a:lnTo>
                  <a:lnTo>
                    <a:pt x="2" y="1776"/>
                  </a:lnTo>
                  <a:lnTo>
                    <a:pt x="8" y="1799"/>
                  </a:lnTo>
                  <a:lnTo>
                    <a:pt x="17" y="1825"/>
                  </a:lnTo>
                  <a:lnTo>
                    <a:pt x="29" y="1846"/>
                  </a:lnTo>
                  <a:lnTo>
                    <a:pt x="43" y="1868"/>
                  </a:lnTo>
                  <a:lnTo>
                    <a:pt x="57" y="1888"/>
                  </a:lnTo>
                  <a:lnTo>
                    <a:pt x="78" y="1917"/>
                  </a:lnTo>
                  <a:lnTo>
                    <a:pt x="96" y="1947"/>
                  </a:lnTo>
                  <a:lnTo>
                    <a:pt x="102" y="1980"/>
                  </a:lnTo>
                  <a:lnTo>
                    <a:pt x="98" y="2017"/>
                  </a:lnTo>
                  <a:lnTo>
                    <a:pt x="90" y="2037"/>
                  </a:lnTo>
                  <a:lnTo>
                    <a:pt x="80" y="2054"/>
                  </a:lnTo>
                  <a:lnTo>
                    <a:pt x="68" y="2070"/>
                  </a:lnTo>
                  <a:lnTo>
                    <a:pt x="55" y="2086"/>
                  </a:lnTo>
                  <a:lnTo>
                    <a:pt x="41" y="2102"/>
                  </a:lnTo>
                  <a:lnTo>
                    <a:pt x="29" y="2119"/>
                  </a:lnTo>
                  <a:lnTo>
                    <a:pt x="17" y="2139"/>
                  </a:lnTo>
                  <a:lnTo>
                    <a:pt x="9" y="2162"/>
                  </a:lnTo>
                  <a:lnTo>
                    <a:pt x="4" y="2206"/>
                  </a:lnTo>
                  <a:lnTo>
                    <a:pt x="6" y="2243"/>
                  </a:lnTo>
                  <a:lnTo>
                    <a:pt x="15" y="2276"/>
                  </a:lnTo>
                  <a:lnTo>
                    <a:pt x="29" y="2308"/>
                  </a:lnTo>
                  <a:lnTo>
                    <a:pt x="45" y="2333"/>
                  </a:lnTo>
                  <a:lnTo>
                    <a:pt x="61" y="2357"/>
                  </a:lnTo>
                  <a:lnTo>
                    <a:pt x="74" y="2378"/>
                  </a:lnTo>
                  <a:lnTo>
                    <a:pt x="84" y="2396"/>
                  </a:lnTo>
                  <a:lnTo>
                    <a:pt x="88" y="2425"/>
                  </a:lnTo>
                  <a:lnTo>
                    <a:pt x="82" y="2453"/>
                  </a:lnTo>
                  <a:lnTo>
                    <a:pt x="68" y="2482"/>
                  </a:lnTo>
                  <a:lnTo>
                    <a:pt x="49" y="2512"/>
                  </a:lnTo>
                  <a:lnTo>
                    <a:pt x="39" y="2527"/>
                  </a:lnTo>
                  <a:lnTo>
                    <a:pt x="27" y="2545"/>
                  </a:lnTo>
                  <a:lnTo>
                    <a:pt x="19" y="2563"/>
                  </a:lnTo>
                  <a:lnTo>
                    <a:pt x="11" y="2582"/>
                  </a:lnTo>
                  <a:lnTo>
                    <a:pt x="6" y="2602"/>
                  </a:lnTo>
                  <a:lnTo>
                    <a:pt x="2" y="2622"/>
                  </a:lnTo>
                  <a:lnTo>
                    <a:pt x="2" y="2643"/>
                  </a:lnTo>
                  <a:lnTo>
                    <a:pt x="8" y="2667"/>
                  </a:lnTo>
                  <a:lnTo>
                    <a:pt x="9" y="2673"/>
                  </a:lnTo>
                  <a:lnTo>
                    <a:pt x="15" y="2677"/>
                  </a:lnTo>
                  <a:lnTo>
                    <a:pt x="21" y="2679"/>
                  </a:lnTo>
                  <a:lnTo>
                    <a:pt x="29" y="2679"/>
                  </a:lnTo>
                  <a:lnTo>
                    <a:pt x="35" y="2675"/>
                  </a:lnTo>
                  <a:lnTo>
                    <a:pt x="39" y="2669"/>
                  </a:lnTo>
                  <a:lnTo>
                    <a:pt x="41" y="2663"/>
                  </a:lnTo>
                  <a:lnTo>
                    <a:pt x="41" y="2657"/>
                  </a:lnTo>
                  <a:lnTo>
                    <a:pt x="37" y="2624"/>
                  </a:lnTo>
                  <a:lnTo>
                    <a:pt x="45" y="2590"/>
                  </a:lnTo>
                  <a:lnTo>
                    <a:pt x="59" y="2561"/>
                  </a:lnTo>
                  <a:lnTo>
                    <a:pt x="78" y="2529"/>
                  </a:lnTo>
                  <a:lnTo>
                    <a:pt x="90" y="2514"/>
                  </a:lnTo>
                  <a:lnTo>
                    <a:pt x="100" y="2496"/>
                  </a:lnTo>
                  <a:lnTo>
                    <a:pt x="110" y="2480"/>
                  </a:lnTo>
                  <a:lnTo>
                    <a:pt x="116" y="2461"/>
                  </a:lnTo>
                  <a:lnTo>
                    <a:pt x="121" y="2443"/>
                  </a:lnTo>
                  <a:lnTo>
                    <a:pt x="123" y="2423"/>
                  </a:lnTo>
                  <a:lnTo>
                    <a:pt x="121" y="2404"/>
                  </a:lnTo>
                  <a:lnTo>
                    <a:pt x="116" y="2382"/>
                  </a:lnTo>
                  <a:lnTo>
                    <a:pt x="110" y="2370"/>
                  </a:lnTo>
                  <a:lnTo>
                    <a:pt x="104" y="2359"/>
                  </a:lnTo>
                  <a:lnTo>
                    <a:pt x="96" y="2347"/>
                  </a:lnTo>
                  <a:lnTo>
                    <a:pt x="88" y="2333"/>
                  </a:lnTo>
                  <a:lnTo>
                    <a:pt x="76" y="2317"/>
                  </a:lnTo>
                  <a:lnTo>
                    <a:pt x="66" y="2300"/>
                  </a:lnTo>
                  <a:lnTo>
                    <a:pt x="57" y="2282"/>
                  </a:lnTo>
                  <a:lnTo>
                    <a:pt x="49" y="2263"/>
                  </a:lnTo>
                  <a:lnTo>
                    <a:pt x="43" y="2243"/>
                  </a:lnTo>
                  <a:lnTo>
                    <a:pt x="39" y="2221"/>
                  </a:lnTo>
                  <a:lnTo>
                    <a:pt x="39" y="2196"/>
                  </a:lnTo>
                  <a:lnTo>
                    <a:pt x="45" y="2170"/>
                  </a:lnTo>
                  <a:lnTo>
                    <a:pt x="51" y="2151"/>
                  </a:lnTo>
                  <a:lnTo>
                    <a:pt x="61" y="2133"/>
                  </a:lnTo>
                  <a:lnTo>
                    <a:pt x="72" y="2117"/>
                  </a:lnTo>
                  <a:lnTo>
                    <a:pt x="86" y="2102"/>
                  </a:lnTo>
                  <a:lnTo>
                    <a:pt x="100" y="2086"/>
                  </a:lnTo>
                  <a:lnTo>
                    <a:pt x="112" y="2068"/>
                  </a:lnTo>
                  <a:lnTo>
                    <a:pt x="123" y="2049"/>
                  </a:lnTo>
                  <a:lnTo>
                    <a:pt x="133" y="2027"/>
                  </a:lnTo>
                  <a:lnTo>
                    <a:pt x="137" y="2002"/>
                  </a:lnTo>
                  <a:lnTo>
                    <a:pt x="139" y="1978"/>
                  </a:lnTo>
                  <a:lnTo>
                    <a:pt x="135" y="1954"/>
                  </a:lnTo>
                  <a:lnTo>
                    <a:pt x="129" y="1935"/>
                  </a:lnTo>
                  <a:lnTo>
                    <a:pt x="119" y="1915"/>
                  </a:lnTo>
                  <a:lnTo>
                    <a:pt x="110" y="1897"/>
                  </a:lnTo>
                  <a:lnTo>
                    <a:pt x="98" y="1882"/>
                  </a:lnTo>
                  <a:lnTo>
                    <a:pt x="86" y="1866"/>
                  </a:lnTo>
                  <a:lnTo>
                    <a:pt x="72" y="1848"/>
                  </a:lnTo>
                  <a:lnTo>
                    <a:pt x="59" y="1829"/>
                  </a:lnTo>
                  <a:lnTo>
                    <a:pt x="49" y="1811"/>
                  </a:lnTo>
                  <a:lnTo>
                    <a:pt x="41" y="179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3" name="Freeform 40"/>
            <p:cNvSpPr>
              <a:spLocks/>
            </p:cNvSpPr>
            <p:nvPr/>
          </p:nvSpPr>
          <p:spPr bwMode="auto">
            <a:xfrm>
              <a:off x="3963" y="945"/>
              <a:ext cx="170" cy="3969"/>
            </a:xfrm>
            <a:custGeom>
              <a:avLst/>
              <a:gdLst>
                <a:gd name="T0" fmla="*/ 104 w 140"/>
                <a:gd name="T1" fmla="*/ 2816 h 2679"/>
                <a:gd name="T2" fmla="*/ 153 w 140"/>
                <a:gd name="T3" fmla="*/ 2683 h 2679"/>
                <a:gd name="T4" fmla="*/ 126 w 140"/>
                <a:gd name="T5" fmla="*/ 2517 h 2679"/>
                <a:gd name="T6" fmla="*/ 43 w 140"/>
                <a:gd name="T7" fmla="*/ 2320 h 2679"/>
                <a:gd name="T8" fmla="*/ 95 w 140"/>
                <a:gd name="T9" fmla="*/ 2163 h 2679"/>
                <a:gd name="T10" fmla="*/ 150 w 140"/>
                <a:gd name="T11" fmla="*/ 2018 h 2679"/>
                <a:gd name="T12" fmla="*/ 116 w 140"/>
                <a:gd name="T13" fmla="*/ 1864 h 2679"/>
                <a:gd name="T14" fmla="*/ 52 w 140"/>
                <a:gd name="T15" fmla="*/ 1716 h 2679"/>
                <a:gd name="T16" fmla="*/ 98 w 140"/>
                <a:gd name="T17" fmla="*/ 1523 h 2679"/>
                <a:gd name="T18" fmla="*/ 150 w 140"/>
                <a:gd name="T19" fmla="*/ 1404 h 2679"/>
                <a:gd name="T20" fmla="*/ 123 w 140"/>
                <a:gd name="T21" fmla="*/ 1236 h 2679"/>
                <a:gd name="T22" fmla="*/ 43 w 140"/>
                <a:gd name="T23" fmla="*/ 1037 h 2679"/>
                <a:gd name="T24" fmla="*/ 95 w 140"/>
                <a:gd name="T25" fmla="*/ 880 h 2679"/>
                <a:gd name="T26" fmla="*/ 153 w 140"/>
                <a:gd name="T27" fmla="*/ 707 h 2679"/>
                <a:gd name="T28" fmla="*/ 89 w 140"/>
                <a:gd name="T29" fmla="*/ 481 h 2679"/>
                <a:gd name="T30" fmla="*/ 80 w 140"/>
                <a:gd name="T31" fmla="*/ 293 h 2679"/>
                <a:gd name="T32" fmla="*/ 146 w 140"/>
                <a:gd name="T33" fmla="*/ 145 h 2679"/>
                <a:gd name="T34" fmla="*/ 146 w 140"/>
                <a:gd name="T35" fmla="*/ 10 h 2679"/>
                <a:gd name="T36" fmla="*/ 113 w 140"/>
                <a:gd name="T37" fmla="*/ 13 h 2679"/>
                <a:gd name="T38" fmla="*/ 89 w 140"/>
                <a:gd name="T39" fmla="*/ 176 h 2679"/>
                <a:gd name="T40" fmla="*/ 27 w 140"/>
                <a:gd name="T41" fmla="*/ 324 h 2679"/>
                <a:gd name="T42" fmla="*/ 34 w 140"/>
                <a:gd name="T43" fmla="*/ 459 h 2679"/>
                <a:gd name="T44" fmla="*/ 82 w 140"/>
                <a:gd name="T45" fmla="*/ 563 h 2679"/>
                <a:gd name="T46" fmla="*/ 113 w 140"/>
                <a:gd name="T47" fmla="*/ 717 h 2679"/>
                <a:gd name="T48" fmla="*/ 59 w 140"/>
                <a:gd name="T49" fmla="*/ 858 h 2679"/>
                <a:gd name="T50" fmla="*/ 2 w 140"/>
                <a:gd name="T51" fmla="*/ 1006 h 2679"/>
                <a:gd name="T52" fmla="*/ 34 w 140"/>
                <a:gd name="T53" fmla="*/ 1160 h 2679"/>
                <a:gd name="T54" fmla="*/ 102 w 140"/>
                <a:gd name="T55" fmla="*/ 1290 h 2679"/>
                <a:gd name="T56" fmla="*/ 66 w 140"/>
                <a:gd name="T57" fmla="*/ 1490 h 2679"/>
                <a:gd name="T58" fmla="*/ 13 w 140"/>
                <a:gd name="T59" fmla="*/ 1604 h 2679"/>
                <a:gd name="T60" fmla="*/ 25 w 140"/>
                <a:gd name="T61" fmla="*/ 1764 h 2679"/>
                <a:gd name="T62" fmla="*/ 109 w 140"/>
                <a:gd name="T63" fmla="*/ 1985 h 2679"/>
                <a:gd name="T64" fmla="*/ 59 w 140"/>
                <a:gd name="T65" fmla="*/ 2136 h 2679"/>
                <a:gd name="T66" fmla="*/ 4 w 140"/>
                <a:gd name="T67" fmla="*/ 2287 h 2679"/>
                <a:gd name="T68" fmla="*/ 36 w 140"/>
                <a:gd name="T69" fmla="*/ 2442 h 2679"/>
                <a:gd name="T70" fmla="*/ 104 w 140"/>
                <a:gd name="T71" fmla="*/ 2570 h 2679"/>
                <a:gd name="T72" fmla="*/ 71 w 140"/>
                <a:gd name="T73" fmla="*/ 2791 h 2679"/>
                <a:gd name="T74" fmla="*/ 22 w 140"/>
                <a:gd name="T75" fmla="*/ 2919 h 2679"/>
                <a:gd name="T76" fmla="*/ 40 w 140"/>
                <a:gd name="T77" fmla="*/ 3046 h 2679"/>
                <a:gd name="T78" fmla="*/ 95 w 140"/>
                <a:gd name="T79" fmla="*/ 3157 h 2679"/>
                <a:gd name="T80" fmla="*/ 109 w 140"/>
                <a:gd name="T81" fmla="*/ 3323 h 2679"/>
                <a:gd name="T82" fmla="*/ 47 w 140"/>
                <a:gd name="T83" fmla="*/ 3448 h 2679"/>
                <a:gd name="T84" fmla="*/ 13 w 140"/>
                <a:gd name="T85" fmla="*/ 3649 h 2679"/>
                <a:gd name="T86" fmla="*/ 100 w 140"/>
                <a:gd name="T87" fmla="*/ 3879 h 2679"/>
                <a:gd name="T88" fmla="*/ 100 w 140"/>
                <a:gd name="T89" fmla="*/ 3966 h 2679"/>
                <a:gd name="T90" fmla="*/ 135 w 140"/>
                <a:gd name="T91" fmla="*/ 3916 h 2679"/>
                <a:gd name="T92" fmla="*/ 113 w 140"/>
                <a:gd name="T93" fmla="*/ 3765 h 2679"/>
                <a:gd name="T94" fmla="*/ 45 w 140"/>
                <a:gd name="T95" fmla="*/ 3593 h 2679"/>
                <a:gd name="T96" fmla="*/ 98 w 140"/>
                <a:gd name="T97" fmla="*/ 3450 h 2679"/>
                <a:gd name="T98" fmla="*/ 155 w 140"/>
                <a:gd name="T99" fmla="*/ 3274 h 2679"/>
                <a:gd name="T100" fmla="*/ 91 w 140"/>
                <a:gd name="T101" fmla="*/ 3049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"/>
                <a:gd name="T154" fmla="*/ 0 h 2679"/>
                <a:gd name="T155" fmla="*/ 140 w 140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" h="2679">
                  <a:moveTo>
                    <a:pt x="57" y="2019"/>
                  </a:moveTo>
                  <a:lnTo>
                    <a:pt x="52" y="1990"/>
                  </a:lnTo>
                  <a:lnTo>
                    <a:pt x="59" y="1960"/>
                  </a:lnTo>
                  <a:lnTo>
                    <a:pt x="73" y="1931"/>
                  </a:lnTo>
                  <a:lnTo>
                    <a:pt x="93" y="1901"/>
                  </a:lnTo>
                  <a:lnTo>
                    <a:pt x="103" y="1886"/>
                  </a:lnTo>
                  <a:lnTo>
                    <a:pt x="114" y="1868"/>
                  </a:lnTo>
                  <a:lnTo>
                    <a:pt x="122" y="1850"/>
                  </a:lnTo>
                  <a:lnTo>
                    <a:pt x="132" y="1831"/>
                  </a:lnTo>
                  <a:lnTo>
                    <a:pt x="136" y="1811"/>
                  </a:lnTo>
                  <a:lnTo>
                    <a:pt x="140" y="1792"/>
                  </a:lnTo>
                  <a:lnTo>
                    <a:pt x="140" y="1770"/>
                  </a:lnTo>
                  <a:lnTo>
                    <a:pt x="134" y="1746"/>
                  </a:lnTo>
                  <a:lnTo>
                    <a:pt x="124" y="1721"/>
                  </a:lnTo>
                  <a:lnTo>
                    <a:pt x="112" y="1699"/>
                  </a:lnTo>
                  <a:lnTo>
                    <a:pt x="99" y="1678"/>
                  </a:lnTo>
                  <a:lnTo>
                    <a:pt x="83" y="1658"/>
                  </a:lnTo>
                  <a:lnTo>
                    <a:pt x="61" y="1629"/>
                  </a:lnTo>
                  <a:lnTo>
                    <a:pt x="46" y="1599"/>
                  </a:lnTo>
                  <a:lnTo>
                    <a:pt x="38" y="1566"/>
                  </a:lnTo>
                  <a:lnTo>
                    <a:pt x="42" y="1529"/>
                  </a:lnTo>
                  <a:lnTo>
                    <a:pt x="50" y="1509"/>
                  </a:lnTo>
                  <a:lnTo>
                    <a:pt x="59" y="1491"/>
                  </a:lnTo>
                  <a:lnTo>
                    <a:pt x="73" y="1476"/>
                  </a:lnTo>
                  <a:lnTo>
                    <a:pt x="85" y="1460"/>
                  </a:lnTo>
                  <a:lnTo>
                    <a:pt x="99" y="1444"/>
                  </a:lnTo>
                  <a:lnTo>
                    <a:pt x="110" y="1426"/>
                  </a:lnTo>
                  <a:lnTo>
                    <a:pt x="122" y="1407"/>
                  </a:lnTo>
                  <a:lnTo>
                    <a:pt x="130" y="1385"/>
                  </a:lnTo>
                  <a:lnTo>
                    <a:pt x="134" y="1362"/>
                  </a:lnTo>
                  <a:lnTo>
                    <a:pt x="132" y="1338"/>
                  </a:lnTo>
                  <a:lnTo>
                    <a:pt x="128" y="1317"/>
                  </a:lnTo>
                  <a:lnTo>
                    <a:pt x="122" y="1297"/>
                  </a:lnTo>
                  <a:lnTo>
                    <a:pt x="112" y="1275"/>
                  </a:lnTo>
                  <a:lnTo>
                    <a:pt x="103" y="1258"/>
                  </a:lnTo>
                  <a:lnTo>
                    <a:pt x="93" y="1238"/>
                  </a:lnTo>
                  <a:lnTo>
                    <a:pt x="81" y="1220"/>
                  </a:lnTo>
                  <a:lnTo>
                    <a:pt x="67" y="1199"/>
                  </a:lnTo>
                  <a:lnTo>
                    <a:pt x="55" y="1177"/>
                  </a:lnTo>
                  <a:lnTo>
                    <a:pt x="46" y="1158"/>
                  </a:lnTo>
                  <a:lnTo>
                    <a:pt x="40" y="1138"/>
                  </a:lnTo>
                  <a:lnTo>
                    <a:pt x="42" y="1107"/>
                  </a:lnTo>
                  <a:lnTo>
                    <a:pt x="52" y="1079"/>
                  </a:lnTo>
                  <a:lnTo>
                    <a:pt x="67" y="1054"/>
                  </a:lnTo>
                  <a:lnTo>
                    <a:pt x="87" y="1028"/>
                  </a:lnTo>
                  <a:lnTo>
                    <a:pt x="99" y="1014"/>
                  </a:lnTo>
                  <a:lnTo>
                    <a:pt x="108" y="999"/>
                  </a:lnTo>
                  <a:lnTo>
                    <a:pt x="120" y="983"/>
                  </a:lnTo>
                  <a:lnTo>
                    <a:pt x="128" y="965"/>
                  </a:lnTo>
                  <a:lnTo>
                    <a:pt x="134" y="948"/>
                  </a:lnTo>
                  <a:lnTo>
                    <a:pt x="138" y="926"/>
                  </a:lnTo>
                  <a:lnTo>
                    <a:pt x="136" y="904"/>
                  </a:lnTo>
                  <a:lnTo>
                    <a:pt x="132" y="881"/>
                  </a:lnTo>
                  <a:lnTo>
                    <a:pt x="122" y="857"/>
                  </a:lnTo>
                  <a:lnTo>
                    <a:pt x="110" y="834"/>
                  </a:lnTo>
                  <a:lnTo>
                    <a:pt x="97" y="814"/>
                  </a:lnTo>
                  <a:lnTo>
                    <a:pt x="83" y="793"/>
                  </a:lnTo>
                  <a:lnTo>
                    <a:pt x="61" y="763"/>
                  </a:lnTo>
                  <a:lnTo>
                    <a:pt x="46" y="734"/>
                  </a:lnTo>
                  <a:lnTo>
                    <a:pt x="38" y="700"/>
                  </a:lnTo>
                  <a:lnTo>
                    <a:pt x="42" y="663"/>
                  </a:lnTo>
                  <a:lnTo>
                    <a:pt x="50" y="643"/>
                  </a:lnTo>
                  <a:lnTo>
                    <a:pt x="59" y="626"/>
                  </a:lnTo>
                  <a:lnTo>
                    <a:pt x="71" y="610"/>
                  </a:lnTo>
                  <a:lnTo>
                    <a:pt x="85" y="594"/>
                  </a:lnTo>
                  <a:lnTo>
                    <a:pt x="99" y="579"/>
                  </a:lnTo>
                  <a:lnTo>
                    <a:pt x="110" y="561"/>
                  </a:lnTo>
                  <a:lnTo>
                    <a:pt x="122" y="541"/>
                  </a:lnTo>
                  <a:lnTo>
                    <a:pt x="130" y="520"/>
                  </a:lnTo>
                  <a:lnTo>
                    <a:pt x="136" y="477"/>
                  </a:lnTo>
                  <a:lnTo>
                    <a:pt x="134" y="437"/>
                  </a:lnTo>
                  <a:lnTo>
                    <a:pt x="124" y="404"/>
                  </a:lnTo>
                  <a:lnTo>
                    <a:pt x="110" y="374"/>
                  </a:lnTo>
                  <a:lnTo>
                    <a:pt x="95" y="347"/>
                  </a:lnTo>
                  <a:lnTo>
                    <a:pt x="79" y="325"/>
                  </a:lnTo>
                  <a:lnTo>
                    <a:pt x="65" y="304"/>
                  </a:lnTo>
                  <a:lnTo>
                    <a:pt x="55" y="286"/>
                  </a:lnTo>
                  <a:lnTo>
                    <a:pt x="52" y="257"/>
                  </a:lnTo>
                  <a:lnTo>
                    <a:pt x="57" y="227"/>
                  </a:lnTo>
                  <a:lnTo>
                    <a:pt x="71" y="198"/>
                  </a:lnTo>
                  <a:lnTo>
                    <a:pt x="91" y="168"/>
                  </a:lnTo>
                  <a:lnTo>
                    <a:pt x="101" y="153"/>
                  </a:lnTo>
                  <a:lnTo>
                    <a:pt x="112" y="135"/>
                  </a:lnTo>
                  <a:lnTo>
                    <a:pt x="120" y="117"/>
                  </a:lnTo>
                  <a:lnTo>
                    <a:pt x="130" y="98"/>
                  </a:lnTo>
                  <a:lnTo>
                    <a:pt x="134" y="78"/>
                  </a:lnTo>
                  <a:lnTo>
                    <a:pt x="138" y="57"/>
                  </a:lnTo>
                  <a:lnTo>
                    <a:pt x="138" y="35"/>
                  </a:lnTo>
                  <a:lnTo>
                    <a:pt x="132" y="13"/>
                  </a:lnTo>
                  <a:lnTo>
                    <a:pt x="130" y="7"/>
                  </a:lnTo>
                  <a:lnTo>
                    <a:pt x="124" y="2"/>
                  </a:lnTo>
                  <a:lnTo>
                    <a:pt x="118" y="0"/>
                  </a:lnTo>
                  <a:lnTo>
                    <a:pt x="110" y="2"/>
                  </a:lnTo>
                  <a:lnTo>
                    <a:pt x="105" y="4"/>
                  </a:lnTo>
                  <a:lnTo>
                    <a:pt x="101" y="9"/>
                  </a:lnTo>
                  <a:lnTo>
                    <a:pt x="99" y="15"/>
                  </a:lnTo>
                  <a:lnTo>
                    <a:pt x="99" y="23"/>
                  </a:lnTo>
                  <a:lnTo>
                    <a:pt x="103" y="57"/>
                  </a:lnTo>
                  <a:lnTo>
                    <a:pt x="95" y="88"/>
                  </a:lnTo>
                  <a:lnTo>
                    <a:pt x="79" y="119"/>
                  </a:lnTo>
                  <a:lnTo>
                    <a:pt x="61" y="149"/>
                  </a:lnTo>
                  <a:lnTo>
                    <a:pt x="50" y="166"/>
                  </a:lnTo>
                  <a:lnTo>
                    <a:pt x="40" y="182"/>
                  </a:lnTo>
                  <a:lnTo>
                    <a:pt x="30" y="202"/>
                  </a:lnTo>
                  <a:lnTo>
                    <a:pt x="24" y="219"/>
                  </a:lnTo>
                  <a:lnTo>
                    <a:pt x="18" y="237"/>
                  </a:lnTo>
                  <a:lnTo>
                    <a:pt x="16" y="257"/>
                  </a:lnTo>
                  <a:lnTo>
                    <a:pt x="18" y="276"/>
                  </a:lnTo>
                  <a:lnTo>
                    <a:pt x="24" y="298"/>
                  </a:lnTo>
                  <a:lnTo>
                    <a:pt x="30" y="310"/>
                  </a:lnTo>
                  <a:lnTo>
                    <a:pt x="36" y="321"/>
                  </a:lnTo>
                  <a:lnTo>
                    <a:pt x="44" y="333"/>
                  </a:lnTo>
                  <a:lnTo>
                    <a:pt x="52" y="347"/>
                  </a:lnTo>
                  <a:lnTo>
                    <a:pt x="63" y="363"/>
                  </a:lnTo>
                  <a:lnTo>
                    <a:pt x="73" y="380"/>
                  </a:lnTo>
                  <a:lnTo>
                    <a:pt x="83" y="398"/>
                  </a:lnTo>
                  <a:lnTo>
                    <a:pt x="91" y="418"/>
                  </a:lnTo>
                  <a:lnTo>
                    <a:pt x="97" y="437"/>
                  </a:lnTo>
                  <a:lnTo>
                    <a:pt x="101" y="461"/>
                  </a:lnTo>
                  <a:lnTo>
                    <a:pt x="101" y="484"/>
                  </a:lnTo>
                  <a:lnTo>
                    <a:pt x="95" y="510"/>
                  </a:lnTo>
                  <a:lnTo>
                    <a:pt x="89" y="530"/>
                  </a:lnTo>
                  <a:lnTo>
                    <a:pt x="79" y="547"/>
                  </a:lnTo>
                  <a:lnTo>
                    <a:pt x="67" y="563"/>
                  </a:lnTo>
                  <a:lnTo>
                    <a:pt x="53" y="579"/>
                  </a:lnTo>
                  <a:lnTo>
                    <a:pt x="40" y="594"/>
                  </a:lnTo>
                  <a:lnTo>
                    <a:pt x="28" y="612"/>
                  </a:lnTo>
                  <a:lnTo>
                    <a:pt x="16" y="632"/>
                  </a:lnTo>
                  <a:lnTo>
                    <a:pt x="6" y="653"/>
                  </a:lnTo>
                  <a:lnTo>
                    <a:pt x="2" y="679"/>
                  </a:lnTo>
                  <a:lnTo>
                    <a:pt x="0" y="702"/>
                  </a:lnTo>
                  <a:lnTo>
                    <a:pt x="4" y="726"/>
                  </a:lnTo>
                  <a:lnTo>
                    <a:pt x="10" y="745"/>
                  </a:lnTo>
                  <a:lnTo>
                    <a:pt x="20" y="765"/>
                  </a:lnTo>
                  <a:lnTo>
                    <a:pt x="30" y="783"/>
                  </a:lnTo>
                  <a:lnTo>
                    <a:pt x="42" y="798"/>
                  </a:lnTo>
                  <a:lnTo>
                    <a:pt x="53" y="814"/>
                  </a:lnTo>
                  <a:lnTo>
                    <a:pt x="67" y="834"/>
                  </a:lnTo>
                  <a:lnTo>
                    <a:pt x="81" y="851"/>
                  </a:lnTo>
                  <a:lnTo>
                    <a:pt x="91" y="871"/>
                  </a:lnTo>
                  <a:lnTo>
                    <a:pt x="99" y="891"/>
                  </a:lnTo>
                  <a:lnTo>
                    <a:pt x="103" y="924"/>
                  </a:lnTo>
                  <a:lnTo>
                    <a:pt x="95" y="953"/>
                  </a:lnTo>
                  <a:lnTo>
                    <a:pt x="79" y="981"/>
                  </a:lnTo>
                  <a:lnTo>
                    <a:pt x="59" y="1006"/>
                  </a:lnTo>
                  <a:lnTo>
                    <a:pt x="48" y="1020"/>
                  </a:lnTo>
                  <a:lnTo>
                    <a:pt x="38" y="1034"/>
                  </a:lnTo>
                  <a:lnTo>
                    <a:pt x="28" y="1050"/>
                  </a:lnTo>
                  <a:lnTo>
                    <a:pt x="18" y="1065"/>
                  </a:lnTo>
                  <a:lnTo>
                    <a:pt x="12" y="1083"/>
                  </a:lnTo>
                  <a:lnTo>
                    <a:pt x="6" y="1101"/>
                  </a:lnTo>
                  <a:lnTo>
                    <a:pt x="4" y="1120"/>
                  </a:lnTo>
                  <a:lnTo>
                    <a:pt x="6" y="1142"/>
                  </a:lnTo>
                  <a:lnTo>
                    <a:pt x="12" y="1167"/>
                  </a:lnTo>
                  <a:lnTo>
                    <a:pt x="22" y="1191"/>
                  </a:lnTo>
                  <a:lnTo>
                    <a:pt x="36" y="1214"/>
                  </a:lnTo>
                  <a:lnTo>
                    <a:pt x="52" y="1240"/>
                  </a:lnTo>
                  <a:lnTo>
                    <a:pt x="71" y="1273"/>
                  </a:lnTo>
                  <a:lnTo>
                    <a:pt x="89" y="1305"/>
                  </a:lnTo>
                  <a:lnTo>
                    <a:pt x="97" y="1340"/>
                  </a:lnTo>
                  <a:lnTo>
                    <a:pt x="97" y="1375"/>
                  </a:lnTo>
                  <a:lnTo>
                    <a:pt x="89" y="1395"/>
                  </a:lnTo>
                  <a:lnTo>
                    <a:pt x="79" y="1411"/>
                  </a:lnTo>
                  <a:lnTo>
                    <a:pt x="67" y="1426"/>
                  </a:lnTo>
                  <a:lnTo>
                    <a:pt x="53" y="1442"/>
                  </a:lnTo>
                  <a:lnTo>
                    <a:pt x="42" y="1460"/>
                  </a:lnTo>
                  <a:lnTo>
                    <a:pt x="28" y="1476"/>
                  </a:lnTo>
                  <a:lnTo>
                    <a:pt x="16" y="1495"/>
                  </a:lnTo>
                  <a:lnTo>
                    <a:pt x="8" y="1519"/>
                  </a:lnTo>
                  <a:lnTo>
                    <a:pt x="4" y="1544"/>
                  </a:lnTo>
                  <a:lnTo>
                    <a:pt x="2" y="1568"/>
                  </a:lnTo>
                  <a:lnTo>
                    <a:pt x="6" y="1591"/>
                  </a:lnTo>
                  <a:lnTo>
                    <a:pt x="12" y="1611"/>
                  </a:lnTo>
                  <a:lnTo>
                    <a:pt x="22" y="1631"/>
                  </a:lnTo>
                  <a:lnTo>
                    <a:pt x="32" y="1648"/>
                  </a:lnTo>
                  <a:lnTo>
                    <a:pt x="44" y="1664"/>
                  </a:lnTo>
                  <a:lnTo>
                    <a:pt x="55" y="1680"/>
                  </a:lnTo>
                  <a:lnTo>
                    <a:pt x="69" y="1697"/>
                  </a:lnTo>
                  <a:lnTo>
                    <a:pt x="83" y="1717"/>
                  </a:lnTo>
                  <a:lnTo>
                    <a:pt x="93" y="1735"/>
                  </a:lnTo>
                  <a:lnTo>
                    <a:pt x="101" y="1756"/>
                  </a:lnTo>
                  <a:lnTo>
                    <a:pt x="105" y="1790"/>
                  </a:lnTo>
                  <a:lnTo>
                    <a:pt x="97" y="1823"/>
                  </a:lnTo>
                  <a:lnTo>
                    <a:pt x="81" y="1852"/>
                  </a:lnTo>
                  <a:lnTo>
                    <a:pt x="63" y="1884"/>
                  </a:lnTo>
                  <a:lnTo>
                    <a:pt x="52" y="1899"/>
                  </a:lnTo>
                  <a:lnTo>
                    <a:pt x="42" y="1917"/>
                  </a:lnTo>
                  <a:lnTo>
                    <a:pt x="32" y="1935"/>
                  </a:lnTo>
                  <a:lnTo>
                    <a:pt x="26" y="1952"/>
                  </a:lnTo>
                  <a:lnTo>
                    <a:pt x="20" y="1970"/>
                  </a:lnTo>
                  <a:lnTo>
                    <a:pt x="18" y="1990"/>
                  </a:lnTo>
                  <a:lnTo>
                    <a:pt x="18" y="2009"/>
                  </a:lnTo>
                  <a:lnTo>
                    <a:pt x="24" y="2031"/>
                  </a:lnTo>
                  <a:lnTo>
                    <a:pt x="30" y="2045"/>
                  </a:lnTo>
                  <a:lnTo>
                    <a:pt x="36" y="2056"/>
                  </a:lnTo>
                  <a:lnTo>
                    <a:pt x="46" y="2068"/>
                  </a:lnTo>
                  <a:lnTo>
                    <a:pt x="53" y="2082"/>
                  </a:lnTo>
                  <a:lnTo>
                    <a:pt x="65" y="2098"/>
                  </a:lnTo>
                  <a:lnTo>
                    <a:pt x="75" y="2113"/>
                  </a:lnTo>
                  <a:lnTo>
                    <a:pt x="85" y="2131"/>
                  </a:lnTo>
                  <a:lnTo>
                    <a:pt x="93" y="2151"/>
                  </a:lnTo>
                  <a:lnTo>
                    <a:pt x="99" y="2170"/>
                  </a:lnTo>
                  <a:lnTo>
                    <a:pt x="103" y="2194"/>
                  </a:lnTo>
                  <a:lnTo>
                    <a:pt x="103" y="2217"/>
                  </a:lnTo>
                  <a:lnTo>
                    <a:pt x="97" y="2243"/>
                  </a:lnTo>
                  <a:lnTo>
                    <a:pt x="89" y="2263"/>
                  </a:lnTo>
                  <a:lnTo>
                    <a:pt x="79" y="2280"/>
                  </a:lnTo>
                  <a:lnTo>
                    <a:pt x="67" y="2296"/>
                  </a:lnTo>
                  <a:lnTo>
                    <a:pt x="55" y="2312"/>
                  </a:lnTo>
                  <a:lnTo>
                    <a:pt x="42" y="2327"/>
                  </a:lnTo>
                  <a:lnTo>
                    <a:pt x="28" y="2345"/>
                  </a:lnTo>
                  <a:lnTo>
                    <a:pt x="18" y="2365"/>
                  </a:lnTo>
                  <a:lnTo>
                    <a:pt x="8" y="2386"/>
                  </a:lnTo>
                  <a:lnTo>
                    <a:pt x="4" y="2427"/>
                  </a:lnTo>
                  <a:lnTo>
                    <a:pt x="12" y="2463"/>
                  </a:lnTo>
                  <a:lnTo>
                    <a:pt x="30" y="2496"/>
                  </a:lnTo>
                  <a:lnTo>
                    <a:pt x="50" y="2526"/>
                  </a:lnTo>
                  <a:lnTo>
                    <a:pt x="69" y="2555"/>
                  </a:lnTo>
                  <a:lnTo>
                    <a:pt x="83" y="2586"/>
                  </a:lnTo>
                  <a:lnTo>
                    <a:pt x="89" y="2618"/>
                  </a:lnTo>
                  <a:lnTo>
                    <a:pt x="79" y="2653"/>
                  </a:lnTo>
                  <a:lnTo>
                    <a:pt x="77" y="2661"/>
                  </a:lnTo>
                  <a:lnTo>
                    <a:pt x="79" y="2667"/>
                  </a:lnTo>
                  <a:lnTo>
                    <a:pt x="83" y="2673"/>
                  </a:lnTo>
                  <a:lnTo>
                    <a:pt x="89" y="2677"/>
                  </a:lnTo>
                  <a:lnTo>
                    <a:pt x="95" y="2679"/>
                  </a:lnTo>
                  <a:lnTo>
                    <a:pt x="101" y="2677"/>
                  </a:lnTo>
                  <a:lnTo>
                    <a:pt x="106" y="2675"/>
                  </a:lnTo>
                  <a:lnTo>
                    <a:pt x="110" y="2669"/>
                  </a:lnTo>
                  <a:lnTo>
                    <a:pt x="120" y="2643"/>
                  </a:lnTo>
                  <a:lnTo>
                    <a:pt x="122" y="2622"/>
                  </a:lnTo>
                  <a:lnTo>
                    <a:pt x="122" y="2598"/>
                  </a:lnTo>
                  <a:lnTo>
                    <a:pt x="118" y="2579"/>
                  </a:lnTo>
                  <a:lnTo>
                    <a:pt x="110" y="2559"/>
                  </a:lnTo>
                  <a:lnTo>
                    <a:pt x="101" y="2541"/>
                  </a:lnTo>
                  <a:lnTo>
                    <a:pt x="91" y="2524"/>
                  </a:lnTo>
                  <a:lnTo>
                    <a:pt x="79" y="2508"/>
                  </a:lnTo>
                  <a:lnTo>
                    <a:pt x="61" y="2480"/>
                  </a:lnTo>
                  <a:lnTo>
                    <a:pt x="48" y="2453"/>
                  </a:lnTo>
                  <a:lnTo>
                    <a:pt x="40" y="2425"/>
                  </a:lnTo>
                  <a:lnTo>
                    <a:pt x="42" y="2396"/>
                  </a:lnTo>
                  <a:lnTo>
                    <a:pt x="50" y="2376"/>
                  </a:lnTo>
                  <a:lnTo>
                    <a:pt x="61" y="2361"/>
                  </a:lnTo>
                  <a:lnTo>
                    <a:pt x="73" y="2345"/>
                  </a:lnTo>
                  <a:lnTo>
                    <a:pt x="87" y="2329"/>
                  </a:lnTo>
                  <a:lnTo>
                    <a:pt x="101" y="2312"/>
                  </a:lnTo>
                  <a:lnTo>
                    <a:pt x="112" y="2296"/>
                  </a:lnTo>
                  <a:lnTo>
                    <a:pt x="122" y="2276"/>
                  </a:lnTo>
                  <a:lnTo>
                    <a:pt x="130" y="2253"/>
                  </a:lnTo>
                  <a:lnTo>
                    <a:pt x="138" y="2210"/>
                  </a:lnTo>
                  <a:lnTo>
                    <a:pt x="136" y="2172"/>
                  </a:lnTo>
                  <a:lnTo>
                    <a:pt x="126" y="2139"/>
                  </a:lnTo>
                  <a:lnTo>
                    <a:pt x="112" y="2107"/>
                  </a:lnTo>
                  <a:lnTo>
                    <a:pt x="97" y="2082"/>
                  </a:lnTo>
                  <a:lnTo>
                    <a:pt x="81" y="2058"/>
                  </a:lnTo>
                  <a:lnTo>
                    <a:pt x="67" y="2037"/>
                  </a:lnTo>
                  <a:lnTo>
                    <a:pt x="57" y="2019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4" name="Freeform 41"/>
            <p:cNvSpPr>
              <a:spLocks/>
            </p:cNvSpPr>
            <p:nvPr/>
          </p:nvSpPr>
          <p:spPr bwMode="auto">
            <a:xfrm>
              <a:off x="723" y="5196"/>
              <a:ext cx="2909" cy="204"/>
            </a:xfrm>
            <a:custGeom>
              <a:avLst/>
              <a:gdLst>
                <a:gd name="T0" fmla="*/ 2778 w 2601"/>
                <a:gd name="T1" fmla="*/ 44 h 138"/>
                <a:gd name="T2" fmla="*/ 2676 w 2601"/>
                <a:gd name="T3" fmla="*/ 129 h 138"/>
                <a:gd name="T4" fmla="*/ 2580 w 2601"/>
                <a:gd name="T5" fmla="*/ 132 h 138"/>
                <a:gd name="T6" fmla="*/ 2468 w 2601"/>
                <a:gd name="T7" fmla="*/ 24 h 138"/>
                <a:gd name="T8" fmla="*/ 2257 w 2601"/>
                <a:gd name="T9" fmla="*/ 64 h 138"/>
                <a:gd name="T10" fmla="*/ 2143 w 2601"/>
                <a:gd name="T11" fmla="*/ 126 h 138"/>
                <a:gd name="T12" fmla="*/ 2047 w 2601"/>
                <a:gd name="T13" fmla="*/ 56 h 138"/>
                <a:gd name="T14" fmla="*/ 1919 w 2601"/>
                <a:gd name="T15" fmla="*/ 0 h 138"/>
                <a:gd name="T16" fmla="*/ 1831 w 2601"/>
                <a:gd name="T17" fmla="*/ 50 h 138"/>
                <a:gd name="T18" fmla="*/ 1750 w 2601"/>
                <a:gd name="T19" fmla="*/ 129 h 138"/>
                <a:gd name="T20" fmla="*/ 1637 w 2601"/>
                <a:gd name="T21" fmla="*/ 132 h 138"/>
                <a:gd name="T22" fmla="*/ 1526 w 2601"/>
                <a:gd name="T23" fmla="*/ 27 h 138"/>
                <a:gd name="T24" fmla="*/ 1383 w 2601"/>
                <a:gd name="T25" fmla="*/ 38 h 138"/>
                <a:gd name="T26" fmla="*/ 1288 w 2601"/>
                <a:gd name="T27" fmla="*/ 117 h 138"/>
                <a:gd name="T28" fmla="*/ 1216 w 2601"/>
                <a:gd name="T29" fmla="*/ 145 h 138"/>
                <a:gd name="T30" fmla="*/ 1128 w 2601"/>
                <a:gd name="T31" fmla="*/ 93 h 138"/>
                <a:gd name="T32" fmla="*/ 1028 w 2601"/>
                <a:gd name="T33" fmla="*/ 6 h 138"/>
                <a:gd name="T34" fmla="*/ 915 w 2601"/>
                <a:gd name="T35" fmla="*/ 33 h 138"/>
                <a:gd name="T36" fmla="*/ 846 w 2601"/>
                <a:gd name="T37" fmla="*/ 102 h 138"/>
                <a:gd name="T38" fmla="*/ 742 w 2601"/>
                <a:gd name="T39" fmla="*/ 151 h 138"/>
                <a:gd name="T40" fmla="*/ 627 w 2601"/>
                <a:gd name="T41" fmla="*/ 61 h 138"/>
                <a:gd name="T42" fmla="*/ 436 w 2601"/>
                <a:gd name="T43" fmla="*/ 24 h 138"/>
                <a:gd name="T44" fmla="*/ 294 w 2601"/>
                <a:gd name="T45" fmla="*/ 129 h 138"/>
                <a:gd name="T46" fmla="*/ 197 w 2601"/>
                <a:gd name="T47" fmla="*/ 87 h 138"/>
                <a:gd name="T48" fmla="*/ 83 w 2601"/>
                <a:gd name="T49" fmla="*/ 6 h 138"/>
                <a:gd name="T50" fmla="*/ 0 w 2601"/>
                <a:gd name="T51" fmla="*/ 33 h 138"/>
                <a:gd name="T52" fmla="*/ 41 w 2601"/>
                <a:gd name="T53" fmla="*/ 56 h 138"/>
                <a:gd name="T54" fmla="*/ 144 w 2601"/>
                <a:gd name="T55" fmla="*/ 102 h 138"/>
                <a:gd name="T56" fmla="*/ 256 w 2601"/>
                <a:gd name="T57" fmla="*/ 180 h 138"/>
                <a:gd name="T58" fmla="*/ 362 w 2601"/>
                <a:gd name="T59" fmla="*/ 139 h 138"/>
                <a:gd name="T60" fmla="*/ 474 w 2601"/>
                <a:gd name="T61" fmla="*/ 61 h 138"/>
                <a:gd name="T62" fmla="*/ 610 w 2601"/>
                <a:gd name="T63" fmla="*/ 108 h 138"/>
                <a:gd name="T64" fmla="*/ 735 w 2601"/>
                <a:gd name="T65" fmla="*/ 204 h 138"/>
                <a:gd name="T66" fmla="*/ 867 w 2601"/>
                <a:gd name="T67" fmla="*/ 142 h 138"/>
                <a:gd name="T68" fmla="*/ 935 w 2601"/>
                <a:gd name="T69" fmla="*/ 78 h 138"/>
                <a:gd name="T70" fmla="*/ 1019 w 2601"/>
                <a:gd name="T71" fmla="*/ 58 h 138"/>
                <a:gd name="T72" fmla="*/ 1106 w 2601"/>
                <a:gd name="T73" fmla="*/ 135 h 138"/>
                <a:gd name="T74" fmla="*/ 1216 w 2601"/>
                <a:gd name="T75" fmla="*/ 201 h 138"/>
                <a:gd name="T76" fmla="*/ 1306 w 2601"/>
                <a:gd name="T77" fmla="*/ 166 h 138"/>
                <a:gd name="T78" fmla="*/ 1398 w 2601"/>
                <a:gd name="T79" fmla="*/ 87 h 138"/>
                <a:gd name="T80" fmla="*/ 1512 w 2601"/>
                <a:gd name="T81" fmla="*/ 75 h 138"/>
                <a:gd name="T82" fmla="*/ 1623 w 2601"/>
                <a:gd name="T83" fmla="*/ 180 h 138"/>
                <a:gd name="T84" fmla="*/ 1767 w 2601"/>
                <a:gd name="T85" fmla="*/ 174 h 138"/>
                <a:gd name="T86" fmla="*/ 1853 w 2601"/>
                <a:gd name="T87" fmla="*/ 93 h 138"/>
                <a:gd name="T88" fmla="*/ 1924 w 2601"/>
                <a:gd name="T89" fmla="*/ 53 h 138"/>
                <a:gd name="T90" fmla="*/ 2027 w 2601"/>
                <a:gd name="T91" fmla="*/ 99 h 138"/>
                <a:gd name="T92" fmla="*/ 2136 w 2601"/>
                <a:gd name="T93" fmla="*/ 177 h 138"/>
                <a:gd name="T94" fmla="*/ 2244 w 2601"/>
                <a:gd name="T95" fmla="*/ 139 h 138"/>
                <a:gd name="T96" fmla="*/ 2357 w 2601"/>
                <a:gd name="T97" fmla="*/ 61 h 138"/>
                <a:gd name="T98" fmla="*/ 2492 w 2601"/>
                <a:gd name="T99" fmla="*/ 105 h 138"/>
                <a:gd name="T100" fmla="*/ 2610 w 2601"/>
                <a:gd name="T101" fmla="*/ 201 h 138"/>
                <a:gd name="T102" fmla="*/ 2727 w 2601"/>
                <a:gd name="T103" fmla="*/ 148 h 138"/>
                <a:gd name="T104" fmla="*/ 2826 w 2601"/>
                <a:gd name="T105" fmla="*/ 78 h 138"/>
                <a:gd name="T106" fmla="*/ 2897 w 2601"/>
                <a:gd name="T107" fmla="*/ 90 h 138"/>
                <a:gd name="T108" fmla="*/ 2899 w 2601"/>
                <a:gd name="T109" fmla="*/ 41 h 1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8"/>
                <a:gd name="T167" fmla="*/ 2601 w 2601"/>
                <a:gd name="T168" fmla="*/ 138 h 1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8">
                  <a:moveTo>
                    <a:pt x="2592" y="28"/>
                  </a:moveTo>
                  <a:lnTo>
                    <a:pt x="2568" y="20"/>
                  </a:lnTo>
                  <a:lnTo>
                    <a:pt x="2544" y="16"/>
                  </a:lnTo>
                  <a:lnTo>
                    <a:pt x="2523" y="18"/>
                  </a:lnTo>
                  <a:lnTo>
                    <a:pt x="2503" y="22"/>
                  </a:lnTo>
                  <a:lnTo>
                    <a:pt x="2484" y="30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1"/>
                  </a:lnTo>
                  <a:lnTo>
                    <a:pt x="2405" y="79"/>
                  </a:lnTo>
                  <a:lnTo>
                    <a:pt x="2393" y="87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9"/>
                  </a:lnTo>
                  <a:lnTo>
                    <a:pt x="2291" y="79"/>
                  </a:lnTo>
                  <a:lnTo>
                    <a:pt x="2275" y="67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8"/>
                  </a:lnTo>
                  <a:lnTo>
                    <a:pt x="2207" y="16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4"/>
                  </a:lnTo>
                  <a:lnTo>
                    <a:pt x="2046" y="28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3"/>
                  </a:lnTo>
                  <a:lnTo>
                    <a:pt x="1959" y="83"/>
                  </a:lnTo>
                  <a:lnTo>
                    <a:pt x="1946" y="87"/>
                  </a:lnTo>
                  <a:lnTo>
                    <a:pt x="1930" y="87"/>
                  </a:lnTo>
                  <a:lnTo>
                    <a:pt x="1916" y="85"/>
                  </a:lnTo>
                  <a:lnTo>
                    <a:pt x="1902" y="81"/>
                  </a:lnTo>
                  <a:lnTo>
                    <a:pt x="1889" y="75"/>
                  </a:lnTo>
                  <a:lnTo>
                    <a:pt x="1875" y="67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8"/>
                  </a:lnTo>
                  <a:lnTo>
                    <a:pt x="1812" y="26"/>
                  </a:lnTo>
                  <a:lnTo>
                    <a:pt x="1794" y="18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6"/>
                  </a:lnTo>
                  <a:lnTo>
                    <a:pt x="1659" y="22"/>
                  </a:lnTo>
                  <a:lnTo>
                    <a:pt x="1649" y="28"/>
                  </a:lnTo>
                  <a:lnTo>
                    <a:pt x="1637" y="34"/>
                  </a:lnTo>
                  <a:lnTo>
                    <a:pt x="1627" y="41"/>
                  </a:lnTo>
                  <a:lnTo>
                    <a:pt x="1618" y="49"/>
                  </a:lnTo>
                  <a:lnTo>
                    <a:pt x="1608" y="57"/>
                  </a:lnTo>
                  <a:lnTo>
                    <a:pt x="1594" y="67"/>
                  </a:lnTo>
                  <a:lnTo>
                    <a:pt x="1578" y="79"/>
                  </a:lnTo>
                  <a:lnTo>
                    <a:pt x="1565" y="87"/>
                  </a:lnTo>
                  <a:lnTo>
                    <a:pt x="1551" y="94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9"/>
                  </a:lnTo>
                  <a:lnTo>
                    <a:pt x="1447" y="79"/>
                  </a:lnTo>
                  <a:lnTo>
                    <a:pt x="1431" y="67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30"/>
                  </a:lnTo>
                  <a:lnTo>
                    <a:pt x="1364" y="18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8"/>
                  </a:lnTo>
                  <a:lnTo>
                    <a:pt x="1237" y="26"/>
                  </a:lnTo>
                  <a:lnTo>
                    <a:pt x="1219" y="38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3"/>
                  </a:lnTo>
                  <a:lnTo>
                    <a:pt x="1152" y="79"/>
                  </a:lnTo>
                  <a:lnTo>
                    <a:pt x="1142" y="85"/>
                  </a:lnTo>
                  <a:lnTo>
                    <a:pt x="1133" y="91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8"/>
                  </a:lnTo>
                  <a:lnTo>
                    <a:pt x="1060" y="94"/>
                  </a:lnTo>
                  <a:lnTo>
                    <a:pt x="1046" y="89"/>
                  </a:lnTo>
                  <a:lnTo>
                    <a:pt x="1034" y="81"/>
                  </a:lnTo>
                  <a:lnTo>
                    <a:pt x="1023" y="73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30"/>
                  </a:lnTo>
                  <a:lnTo>
                    <a:pt x="952" y="20"/>
                  </a:lnTo>
                  <a:lnTo>
                    <a:pt x="936" y="12"/>
                  </a:lnTo>
                  <a:lnTo>
                    <a:pt x="919" y="4"/>
                  </a:lnTo>
                  <a:lnTo>
                    <a:pt x="899" y="2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6"/>
                  </a:lnTo>
                  <a:lnTo>
                    <a:pt x="818" y="22"/>
                  </a:lnTo>
                  <a:lnTo>
                    <a:pt x="809" y="28"/>
                  </a:lnTo>
                  <a:lnTo>
                    <a:pt x="799" y="36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9"/>
                  </a:lnTo>
                  <a:lnTo>
                    <a:pt x="740" y="79"/>
                  </a:lnTo>
                  <a:lnTo>
                    <a:pt x="726" y="89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1"/>
                  </a:lnTo>
                  <a:lnTo>
                    <a:pt x="608" y="81"/>
                  </a:lnTo>
                  <a:lnTo>
                    <a:pt x="593" y="69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30"/>
                  </a:lnTo>
                  <a:lnTo>
                    <a:pt x="524" y="18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6"/>
                  </a:lnTo>
                  <a:lnTo>
                    <a:pt x="363" y="28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3"/>
                  </a:lnTo>
                  <a:lnTo>
                    <a:pt x="276" y="83"/>
                  </a:lnTo>
                  <a:lnTo>
                    <a:pt x="263" y="87"/>
                  </a:lnTo>
                  <a:lnTo>
                    <a:pt x="247" y="89"/>
                  </a:lnTo>
                  <a:lnTo>
                    <a:pt x="233" y="87"/>
                  </a:lnTo>
                  <a:lnTo>
                    <a:pt x="219" y="81"/>
                  </a:lnTo>
                  <a:lnTo>
                    <a:pt x="206" y="75"/>
                  </a:lnTo>
                  <a:lnTo>
                    <a:pt x="192" y="67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8"/>
                  </a:lnTo>
                  <a:lnTo>
                    <a:pt x="129" y="28"/>
                  </a:lnTo>
                  <a:lnTo>
                    <a:pt x="113" y="18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6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8"/>
                  </a:lnTo>
                  <a:lnTo>
                    <a:pt x="55" y="38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9"/>
                  </a:lnTo>
                  <a:lnTo>
                    <a:pt x="143" y="79"/>
                  </a:lnTo>
                  <a:lnTo>
                    <a:pt x="159" y="89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2"/>
                  </a:lnTo>
                  <a:lnTo>
                    <a:pt x="249" y="124"/>
                  </a:lnTo>
                  <a:lnTo>
                    <a:pt x="269" y="122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7"/>
                  </a:lnTo>
                  <a:lnTo>
                    <a:pt x="353" y="77"/>
                  </a:lnTo>
                  <a:lnTo>
                    <a:pt x="369" y="65"/>
                  </a:lnTo>
                  <a:lnTo>
                    <a:pt x="386" y="57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3"/>
                  </a:lnTo>
                  <a:lnTo>
                    <a:pt x="561" y="87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4"/>
                  </a:lnTo>
                  <a:lnTo>
                    <a:pt x="632" y="132"/>
                  </a:lnTo>
                  <a:lnTo>
                    <a:pt x="657" y="138"/>
                  </a:lnTo>
                  <a:lnTo>
                    <a:pt x="681" y="138"/>
                  </a:lnTo>
                  <a:lnTo>
                    <a:pt x="703" y="136"/>
                  </a:lnTo>
                  <a:lnTo>
                    <a:pt x="724" y="128"/>
                  </a:lnTo>
                  <a:lnTo>
                    <a:pt x="742" y="120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5"/>
                  </a:lnTo>
                  <a:lnTo>
                    <a:pt x="799" y="79"/>
                  </a:lnTo>
                  <a:lnTo>
                    <a:pt x="809" y="71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6"/>
                  </a:lnTo>
                  <a:lnTo>
                    <a:pt x="897" y="36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1"/>
                  </a:lnTo>
                  <a:lnTo>
                    <a:pt x="975" y="81"/>
                  </a:lnTo>
                  <a:lnTo>
                    <a:pt x="989" y="91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20"/>
                  </a:lnTo>
                  <a:lnTo>
                    <a:pt x="1050" y="128"/>
                  </a:lnTo>
                  <a:lnTo>
                    <a:pt x="1068" y="132"/>
                  </a:lnTo>
                  <a:lnTo>
                    <a:pt x="1087" y="136"/>
                  </a:lnTo>
                  <a:lnTo>
                    <a:pt x="1107" y="134"/>
                  </a:lnTo>
                  <a:lnTo>
                    <a:pt x="1119" y="132"/>
                  </a:lnTo>
                  <a:lnTo>
                    <a:pt x="1133" y="128"/>
                  </a:lnTo>
                  <a:lnTo>
                    <a:pt x="1144" y="124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9"/>
                  </a:lnTo>
                  <a:lnTo>
                    <a:pt x="1219" y="79"/>
                  </a:lnTo>
                  <a:lnTo>
                    <a:pt x="1235" y="69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3"/>
                  </a:lnTo>
                  <a:lnTo>
                    <a:pt x="1398" y="85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2"/>
                  </a:lnTo>
                  <a:lnTo>
                    <a:pt x="1472" y="132"/>
                  </a:lnTo>
                  <a:lnTo>
                    <a:pt x="1498" y="136"/>
                  </a:lnTo>
                  <a:lnTo>
                    <a:pt x="1521" y="138"/>
                  </a:lnTo>
                  <a:lnTo>
                    <a:pt x="1543" y="134"/>
                  </a:lnTo>
                  <a:lnTo>
                    <a:pt x="1563" y="128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5"/>
                  </a:lnTo>
                  <a:lnTo>
                    <a:pt x="1639" y="77"/>
                  </a:lnTo>
                  <a:lnTo>
                    <a:pt x="1647" y="71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6"/>
                  </a:lnTo>
                  <a:lnTo>
                    <a:pt x="1737" y="36"/>
                  </a:lnTo>
                  <a:lnTo>
                    <a:pt x="1751" y="39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9"/>
                  </a:lnTo>
                  <a:lnTo>
                    <a:pt x="1812" y="67"/>
                  </a:lnTo>
                  <a:lnTo>
                    <a:pt x="1826" y="77"/>
                  </a:lnTo>
                  <a:lnTo>
                    <a:pt x="1841" y="87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20"/>
                  </a:lnTo>
                  <a:lnTo>
                    <a:pt x="1930" y="122"/>
                  </a:lnTo>
                  <a:lnTo>
                    <a:pt x="1949" y="120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7"/>
                  </a:lnTo>
                  <a:lnTo>
                    <a:pt x="2036" y="75"/>
                  </a:lnTo>
                  <a:lnTo>
                    <a:pt x="2052" y="65"/>
                  </a:lnTo>
                  <a:lnTo>
                    <a:pt x="2069" y="55"/>
                  </a:lnTo>
                  <a:lnTo>
                    <a:pt x="2087" y="47"/>
                  </a:lnTo>
                  <a:lnTo>
                    <a:pt x="2107" y="41"/>
                  </a:lnTo>
                  <a:lnTo>
                    <a:pt x="2128" y="38"/>
                  </a:lnTo>
                  <a:lnTo>
                    <a:pt x="2152" y="38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1"/>
                  </a:lnTo>
                  <a:lnTo>
                    <a:pt x="2244" y="85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2"/>
                  </a:lnTo>
                  <a:lnTo>
                    <a:pt x="2315" y="132"/>
                  </a:lnTo>
                  <a:lnTo>
                    <a:pt x="2334" y="136"/>
                  </a:lnTo>
                  <a:lnTo>
                    <a:pt x="2354" y="136"/>
                  </a:lnTo>
                  <a:lnTo>
                    <a:pt x="2372" y="132"/>
                  </a:lnTo>
                  <a:lnTo>
                    <a:pt x="2389" y="126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1"/>
                  </a:lnTo>
                  <a:lnTo>
                    <a:pt x="2468" y="81"/>
                  </a:lnTo>
                  <a:lnTo>
                    <a:pt x="2482" y="71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9"/>
                  </a:lnTo>
                  <a:lnTo>
                    <a:pt x="2597" y="34"/>
                  </a:lnTo>
                  <a:lnTo>
                    <a:pt x="2592" y="28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5" name="Freeform 42"/>
            <p:cNvSpPr>
              <a:spLocks/>
            </p:cNvSpPr>
            <p:nvPr/>
          </p:nvSpPr>
          <p:spPr bwMode="auto">
            <a:xfrm>
              <a:off x="1922" y="3606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6" name="Freeform 43"/>
            <p:cNvSpPr>
              <a:spLocks/>
            </p:cNvSpPr>
            <p:nvPr/>
          </p:nvSpPr>
          <p:spPr bwMode="auto">
            <a:xfrm>
              <a:off x="1008" y="326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7" name="Freeform 44"/>
            <p:cNvSpPr>
              <a:spLocks/>
            </p:cNvSpPr>
            <p:nvPr/>
          </p:nvSpPr>
          <p:spPr bwMode="auto">
            <a:xfrm>
              <a:off x="1739" y="3806"/>
              <a:ext cx="288" cy="401"/>
            </a:xfrm>
            <a:custGeom>
              <a:avLst/>
              <a:gdLst>
                <a:gd name="T0" fmla="*/ 176 w 257"/>
                <a:gd name="T1" fmla="*/ 3 h 271"/>
                <a:gd name="T2" fmla="*/ 130 w 257"/>
                <a:gd name="T3" fmla="*/ 6 h 271"/>
                <a:gd name="T4" fmla="*/ 87 w 257"/>
                <a:gd name="T5" fmla="*/ 30 h 271"/>
                <a:gd name="T6" fmla="*/ 81 w 257"/>
                <a:gd name="T7" fmla="*/ 52 h 271"/>
                <a:gd name="T8" fmla="*/ 96 w 257"/>
                <a:gd name="T9" fmla="*/ 73 h 271"/>
                <a:gd name="T10" fmla="*/ 119 w 257"/>
                <a:gd name="T11" fmla="*/ 58 h 271"/>
                <a:gd name="T12" fmla="*/ 149 w 257"/>
                <a:gd name="T13" fmla="*/ 47 h 271"/>
                <a:gd name="T14" fmla="*/ 180 w 257"/>
                <a:gd name="T15" fmla="*/ 52 h 271"/>
                <a:gd name="T16" fmla="*/ 193 w 257"/>
                <a:gd name="T17" fmla="*/ 61 h 271"/>
                <a:gd name="T18" fmla="*/ 240 w 257"/>
                <a:gd name="T19" fmla="*/ 102 h 271"/>
                <a:gd name="T20" fmla="*/ 251 w 257"/>
                <a:gd name="T21" fmla="*/ 181 h 271"/>
                <a:gd name="T22" fmla="*/ 240 w 257"/>
                <a:gd name="T23" fmla="*/ 274 h 271"/>
                <a:gd name="T24" fmla="*/ 220 w 257"/>
                <a:gd name="T25" fmla="*/ 308 h 271"/>
                <a:gd name="T26" fmla="*/ 189 w 257"/>
                <a:gd name="T27" fmla="*/ 337 h 271"/>
                <a:gd name="T28" fmla="*/ 140 w 257"/>
                <a:gd name="T29" fmla="*/ 352 h 271"/>
                <a:gd name="T30" fmla="*/ 90 w 257"/>
                <a:gd name="T31" fmla="*/ 349 h 271"/>
                <a:gd name="T32" fmla="*/ 50 w 257"/>
                <a:gd name="T33" fmla="*/ 323 h 271"/>
                <a:gd name="T34" fmla="*/ 37 w 257"/>
                <a:gd name="T35" fmla="*/ 287 h 271"/>
                <a:gd name="T36" fmla="*/ 39 w 257"/>
                <a:gd name="T37" fmla="*/ 232 h 271"/>
                <a:gd name="T38" fmla="*/ 64 w 257"/>
                <a:gd name="T39" fmla="*/ 198 h 271"/>
                <a:gd name="T40" fmla="*/ 110 w 257"/>
                <a:gd name="T41" fmla="*/ 198 h 271"/>
                <a:gd name="T42" fmla="*/ 114 w 257"/>
                <a:gd name="T43" fmla="*/ 201 h 271"/>
                <a:gd name="T44" fmla="*/ 114 w 257"/>
                <a:gd name="T45" fmla="*/ 201 h 271"/>
                <a:gd name="T46" fmla="*/ 114 w 257"/>
                <a:gd name="T47" fmla="*/ 201 h 271"/>
                <a:gd name="T48" fmla="*/ 123 w 257"/>
                <a:gd name="T49" fmla="*/ 215 h 271"/>
                <a:gd name="T50" fmla="*/ 121 w 257"/>
                <a:gd name="T51" fmla="*/ 238 h 271"/>
                <a:gd name="T52" fmla="*/ 108 w 257"/>
                <a:gd name="T53" fmla="*/ 259 h 271"/>
                <a:gd name="T54" fmla="*/ 108 w 257"/>
                <a:gd name="T55" fmla="*/ 284 h 271"/>
                <a:gd name="T56" fmla="*/ 126 w 257"/>
                <a:gd name="T57" fmla="*/ 293 h 271"/>
                <a:gd name="T58" fmla="*/ 154 w 257"/>
                <a:gd name="T59" fmla="*/ 259 h 271"/>
                <a:gd name="T60" fmla="*/ 156 w 257"/>
                <a:gd name="T61" fmla="*/ 203 h 271"/>
                <a:gd name="T62" fmla="*/ 133 w 257"/>
                <a:gd name="T63" fmla="*/ 163 h 271"/>
                <a:gd name="T64" fmla="*/ 90 w 257"/>
                <a:gd name="T65" fmla="*/ 145 h 271"/>
                <a:gd name="T66" fmla="*/ 55 w 257"/>
                <a:gd name="T67" fmla="*/ 154 h 271"/>
                <a:gd name="T68" fmla="*/ 15 w 257"/>
                <a:gd name="T69" fmla="*/ 192 h 271"/>
                <a:gd name="T70" fmla="*/ 0 w 257"/>
                <a:gd name="T71" fmla="*/ 274 h 271"/>
                <a:gd name="T72" fmla="*/ 15 w 257"/>
                <a:gd name="T73" fmla="*/ 346 h 271"/>
                <a:gd name="T74" fmla="*/ 59 w 257"/>
                <a:gd name="T75" fmla="*/ 386 h 271"/>
                <a:gd name="T76" fmla="*/ 121 w 257"/>
                <a:gd name="T77" fmla="*/ 401 h 271"/>
                <a:gd name="T78" fmla="*/ 187 w 257"/>
                <a:gd name="T79" fmla="*/ 389 h 271"/>
                <a:gd name="T80" fmla="*/ 235 w 257"/>
                <a:gd name="T81" fmla="*/ 358 h 271"/>
                <a:gd name="T82" fmla="*/ 266 w 257"/>
                <a:gd name="T83" fmla="*/ 308 h 271"/>
                <a:gd name="T84" fmla="*/ 281 w 257"/>
                <a:gd name="T85" fmla="*/ 247 h 271"/>
                <a:gd name="T86" fmla="*/ 286 w 257"/>
                <a:gd name="T87" fmla="*/ 139 h 271"/>
                <a:gd name="T88" fmla="*/ 240 w 257"/>
                <a:gd name="T89" fmla="*/ 38 h 2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7"/>
                <a:gd name="T136" fmla="*/ 0 h 271"/>
                <a:gd name="T137" fmla="*/ 257 w 257"/>
                <a:gd name="T138" fmla="*/ 271 h 2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7" h="271">
                  <a:moveTo>
                    <a:pt x="182" y="12"/>
                  </a:moveTo>
                  <a:lnTo>
                    <a:pt x="169" y="6"/>
                  </a:lnTo>
                  <a:lnTo>
                    <a:pt x="157" y="2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6" y="4"/>
                  </a:lnTo>
                  <a:lnTo>
                    <a:pt x="104" y="6"/>
                  </a:lnTo>
                  <a:lnTo>
                    <a:pt x="90" y="12"/>
                  </a:lnTo>
                  <a:lnTo>
                    <a:pt x="78" y="20"/>
                  </a:lnTo>
                  <a:lnTo>
                    <a:pt x="74" y="26"/>
                  </a:lnTo>
                  <a:lnTo>
                    <a:pt x="72" y="30"/>
                  </a:lnTo>
                  <a:lnTo>
                    <a:pt x="72" y="35"/>
                  </a:lnTo>
                  <a:lnTo>
                    <a:pt x="76" y="41"/>
                  </a:lnTo>
                  <a:lnTo>
                    <a:pt x="80" y="45"/>
                  </a:lnTo>
                  <a:lnTo>
                    <a:pt x="86" y="49"/>
                  </a:lnTo>
                  <a:lnTo>
                    <a:pt x="92" y="49"/>
                  </a:lnTo>
                  <a:lnTo>
                    <a:pt x="98" y="45"/>
                  </a:lnTo>
                  <a:lnTo>
                    <a:pt x="106" y="39"/>
                  </a:lnTo>
                  <a:lnTo>
                    <a:pt x="116" y="35"/>
                  </a:lnTo>
                  <a:lnTo>
                    <a:pt x="123" y="33"/>
                  </a:lnTo>
                  <a:lnTo>
                    <a:pt x="133" y="32"/>
                  </a:lnTo>
                  <a:lnTo>
                    <a:pt x="143" y="32"/>
                  </a:lnTo>
                  <a:lnTo>
                    <a:pt x="153" y="33"/>
                  </a:lnTo>
                  <a:lnTo>
                    <a:pt x="161" y="35"/>
                  </a:lnTo>
                  <a:lnTo>
                    <a:pt x="171" y="39"/>
                  </a:lnTo>
                  <a:lnTo>
                    <a:pt x="171" y="41"/>
                  </a:lnTo>
                  <a:lnTo>
                    <a:pt x="172" y="41"/>
                  </a:lnTo>
                  <a:lnTo>
                    <a:pt x="190" y="47"/>
                  </a:lnTo>
                  <a:lnTo>
                    <a:pt x="202" y="57"/>
                  </a:lnTo>
                  <a:lnTo>
                    <a:pt x="214" y="69"/>
                  </a:lnTo>
                  <a:lnTo>
                    <a:pt x="220" y="84"/>
                  </a:lnTo>
                  <a:lnTo>
                    <a:pt x="224" y="102"/>
                  </a:lnTo>
                  <a:lnTo>
                    <a:pt x="224" y="122"/>
                  </a:lnTo>
                  <a:lnTo>
                    <a:pt x="222" y="147"/>
                  </a:lnTo>
                  <a:lnTo>
                    <a:pt x="216" y="175"/>
                  </a:lnTo>
                  <a:lnTo>
                    <a:pt x="214" y="185"/>
                  </a:lnTo>
                  <a:lnTo>
                    <a:pt x="208" y="192"/>
                  </a:lnTo>
                  <a:lnTo>
                    <a:pt x="202" y="202"/>
                  </a:lnTo>
                  <a:lnTo>
                    <a:pt x="196" y="208"/>
                  </a:lnTo>
                  <a:lnTo>
                    <a:pt x="188" y="216"/>
                  </a:lnTo>
                  <a:lnTo>
                    <a:pt x="178" y="222"/>
                  </a:lnTo>
                  <a:lnTo>
                    <a:pt x="169" y="228"/>
                  </a:lnTo>
                  <a:lnTo>
                    <a:pt x="157" y="232"/>
                  </a:lnTo>
                  <a:lnTo>
                    <a:pt x="141" y="236"/>
                  </a:lnTo>
                  <a:lnTo>
                    <a:pt x="125" y="238"/>
                  </a:lnTo>
                  <a:lnTo>
                    <a:pt x="112" y="240"/>
                  </a:lnTo>
                  <a:lnTo>
                    <a:pt x="96" y="238"/>
                  </a:lnTo>
                  <a:lnTo>
                    <a:pt x="80" y="236"/>
                  </a:lnTo>
                  <a:lnTo>
                    <a:pt x="68" y="232"/>
                  </a:lnTo>
                  <a:lnTo>
                    <a:pt x="55" y="226"/>
                  </a:lnTo>
                  <a:lnTo>
                    <a:pt x="45" y="218"/>
                  </a:lnTo>
                  <a:lnTo>
                    <a:pt x="41" y="214"/>
                  </a:lnTo>
                  <a:lnTo>
                    <a:pt x="37" y="206"/>
                  </a:lnTo>
                  <a:lnTo>
                    <a:pt x="33" y="194"/>
                  </a:lnTo>
                  <a:lnTo>
                    <a:pt x="31" y="183"/>
                  </a:lnTo>
                  <a:lnTo>
                    <a:pt x="31" y="169"/>
                  </a:lnTo>
                  <a:lnTo>
                    <a:pt x="35" y="157"/>
                  </a:lnTo>
                  <a:lnTo>
                    <a:pt x="39" y="147"/>
                  </a:lnTo>
                  <a:lnTo>
                    <a:pt x="45" y="139"/>
                  </a:lnTo>
                  <a:lnTo>
                    <a:pt x="57" y="134"/>
                  </a:lnTo>
                  <a:lnTo>
                    <a:pt x="72" y="130"/>
                  </a:lnTo>
                  <a:lnTo>
                    <a:pt x="88" y="130"/>
                  </a:lnTo>
                  <a:lnTo>
                    <a:pt x="98" y="134"/>
                  </a:lnTo>
                  <a:lnTo>
                    <a:pt x="100" y="134"/>
                  </a:lnTo>
                  <a:lnTo>
                    <a:pt x="100" y="136"/>
                  </a:lnTo>
                  <a:lnTo>
                    <a:pt x="102" y="136"/>
                  </a:lnTo>
                  <a:lnTo>
                    <a:pt x="104" y="137"/>
                  </a:lnTo>
                  <a:lnTo>
                    <a:pt x="106" y="141"/>
                  </a:lnTo>
                  <a:lnTo>
                    <a:pt x="110" y="145"/>
                  </a:lnTo>
                  <a:lnTo>
                    <a:pt x="110" y="151"/>
                  </a:lnTo>
                  <a:lnTo>
                    <a:pt x="110" y="157"/>
                  </a:lnTo>
                  <a:lnTo>
                    <a:pt x="108" y="161"/>
                  </a:lnTo>
                  <a:lnTo>
                    <a:pt x="104" y="165"/>
                  </a:lnTo>
                  <a:lnTo>
                    <a:pt x="100" y="169"/>
                  </a:lnTo>
                  <a:lnTo>
                    <a:pt x="96" y="175"/>
                  </a:lnTo>
                  <a:lnTo>
                    <a:pt x="92" y="181"/>
                  </a:lnTo>
                  <a:lnTo>
                    <a:pt x="92" y="187"/>
                  </a:lnTo>
                  <a:lnTo>
                    <a:pt x="96" y="192"/>
                  </a:lnTo>
                  <a:lnTo>
                    <a:pt x="102" y="196"/>
                  </a:lnTo>
                  <a:lnTo>
                    <a:pt x="108" y="198"/>
                  </a:lnTo>
                  <a:lnTo>
                    <a:pt x="112" y="198"/>
                  </a:lnTo>
                  <a:lnTo>
                    <a:pt x="118" y="196"/>
                  </a:lnTo>
                  <a:lnTo>
                    <a:pt x="129" y="187"/>
                  </a:lnTo>
                  <a:lnTo>
                    <a:pt x="137" y="175"/>
                  </a:lnTo>
                  <a:lnTo>
                    <a:pt x="141" y="163"/>
                  </a:lnTo>
                  <a:lnTo>
                    <a:pt x="141" y="149"/>
                  </a:lnTo>
                  <a:lnTo>
                    <a:pt x="139" y="137"/>
                  </a:lnTo>
                  <a:lnTo>
                    <a:pt x="135" y="126"/>
                  </a:lnTo>
                  <a:lnTo>
                    <a:pt x="127" y="118"/>
                  </a:lnTo>
                  <a:lnTo>
                    <a:pt x="119" y="110"/>
                  </a:lnTo>
                  <a:lnTo>
                    <a:pt x="108" y="102"/>
                  </a:lnTo>
                  <a:lnTo>
                    <a:pt x="94" y="98"/>
                  </a:lnTo>
                  <a:lnTo>
                    <a:pt x="80" y="98"/>
                  </a:lnTo>
                  <a:lnTo>
                    <a:pt x="70" y="98"/>
                  </a:lnTo>
                  <a:lnTo>
                    <a:pt x="63" y="100"/>
                  </a:lnTo>
                  <a:lnTo>
                    <a:pt x="49" y="104"/>
                  </a:lnTo>
                  <a:lnTo>
                    <a:pt x="35" y="108"/>
                  </a:lnTo>
                  <a:lnTo>
                    <a:pt x="23" y="116"/>
                  </a:lnTo>
                  <a:lnTo>
                    <a:pt x="13" y="130"/>
                  </a:lnTo>
                  <a:lnTo>
                    <a:pt x="6" y="147"/>
                  </a:lnTo>
                  <a:lnTo>
                    <a:pt x="0" y="165"/>
                  </a:lnTo>
                  <a:lnTo>
                    <a:pt x="0" y="185"/>
                  </a:lnTo>
                  <a:lnTo>
                    <a:pt x="2" y="202"/>
                  </a:lnTo>
                  <a:lnTo>
                    <a:pt x="8" y="220"/>
                  </a:lnTo>
                  <a:lnTo>
                    <a:pt x="13" y="234"/>
                  </a:lnTo>
                  <a:lnTo>
                    <a:pt x="23" y="243"/>
                  </a:lnTo>
                  <a:lnTo>
                    <a:pt x="37" y="253"/>
                  </a:lnTo>
                  <a:lnTo>
                    <a:pt x="53" y="261"/>
                  </a:lnTo>
                  <a:lnTo>
                    <a:pt x="70" y="265"/>
                  </a:lnTo>
                  <a:lnTo>
                    <a:pt x="90" y="269"/>
                  </a:lnTo>
                  <a:lnTo>
                    <a:pt x="108" y="271"/>
                  </a:lnTo>
                  <a:lnTo>
                    <a:pt x="127" y="271"/>
                  </a:lnTo>
                  <a:lnTo>
                    <a:pt x="147" y="267"/>
                  </a:lnTo>
                  <a:lnTo>
                    <a:pt x="167" y="263"/>
                  </a:lnTo>
                  <a:lnTo>
                    <a:pt x="182" y="257"/>
                  </a:lnTo>
                  <a:lnTo>
                    <a:pt x="196" y="249"/>
                  </a:lnTo>
                  <a:lnTo>
                    <a:pt x="210" y="242"/>
                  </a:lnTo>
                  <a:lnTo>
                    <a:pt x="220" y="232"/>
                  </a:lnTo>
                  <a:lnTo>
                    <a:pt x="229" y="220"/>
                  </a:lnTo>
                  <a:lnTo>
                    <a:pt x="237" y="208"/>
                  </a:lnTo>
                  <a:lnTo>
                    <a:pt x="243" y="196"/>
                  </a:lnTo>
                  <a:lnTo>
                    <a:pt x="247" y="183"/>
                  </a:lnTo>
                  <a:lnTo>
                    <a:pt x="251" y="167"/>
                  </a:lnTo>
                  <a:lnTo>
                    <a:pt x="255" y="145"/>
                  </a:lnTo>
                  <a:lnTo>
                    <a:pt x="257" y="122"/>
                  </a:lnTo>
                  <a:lnTo>
                    <a:pt x="255" y="94"/>
                  </a:lnTo>
                  <a:lnTo>
                    <a:pt x="247" y="69"/>
                  </a:lnTo>
                  <a:lnTo>
                    <a:pt x="235" y="45"/>
                  </a:lnTo>
                  <a:lnTo>
                    <a:pt x="214" y="26"/>
                  </a:lnTo>
                  <a:lnTo>
                    <a:pt x="182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8" name="Freeform 45"/>
            <p:cNvSpPr>
              <a:spLocks/>
            </p:cNvSpPr>
            <p:nvPr/>
          </p:nvSpPr>
          <p:spPr bwMode="auto">
            <a:xfrm>
              <a:off x="2626" y="4164"/>
              <a:ext cx="326" cy="538"/>
            </a:xfrm>
            <a:custGeom>
              <a:avLst/>
              <a:gdLst>
                <a:gd name="T0" fmla="*/ 258 w 291"/>
                <a:gd name="T1" fmla="*/ 230 h 363"/>
                <a:gd name="T2" fmla="*/ 240 w 291"/>
                <a:gd name="T3" fmla="*/ 218 h 363"/>
                <a:gd name="T4" fmla="*/ 220 w 291"/>
                <a:gd name="T5" fmla="*/ 212 h 363"/>
                <a:gd name="T6" fmla="*/ 201 w 291"/>
                <a:gd name="T7" fmla="*/ 212 h 363"/>
                <a:gd name="T8" fmla="*/ 171 w 291"/>
                <a:gd name="T9" fmla="*/ 221 h 363"/>
                <a:gd name="T10" fmla="*/ 143 w 291"/>
                <a:gd name="T11" fmla="*/ 249 h 363"/>
                <a:gd name="T12" fmla="*/ 123 w 291"/>
                <a:gd name="T13" fmla="*/ 305 h 363"/>
                <a:gd name="T14" fmla="*/ 134 w 291"/>
                <a:gd name="T15" fmla="*/ 372 h 363"/>
                <a:gd name="T16" fmla="*/ 152 w 291"/>
                <a:gd name="T17" fmla="*/ 397 h 363"/>
                <a:gd name="T18" fmla="*/ 162 w 291"/>
                <a:gd name="T19" fmla="*/ 400 h 363"/>
                <a:gd name="T20" fmla="*/ 174 w 291"/>
                <a:gd name="T21" fmla="*/ 387 h 363"/>
                <a:gd name="T22" fmla="*/ 176 w 291"/>
                <a:gd name="T23" fmla="*/ 369 h 363"/>
                <a:gd name="T24" fmla="*/ 171 w 291"/>
                <a:gd name="T25" fmla="*/ 360 h 363"/>
                <a:gd name="T26" fmla="*/ 160 w 291"/>
                <a:gd name="T27" fmla="*/ 336 h 363"/>
                <a:gd name="T28" fmla="*/ 165 w 291"/>
                <a:gd name="T29" fmla="*/ 290 h 363"/>
                <a:gd name="T30" fmla="*/ 180 w 291"/>
                <a:gd name="T31" fmla="*/ 270 h 363"/>
                <a:gd name="T32" fmla="*/ 196 w 291"/>
                <a:gd name="T33" fmla="*/ 261 h 363"/>
                <a:gd name="T34" fmla="*/ 222 w 291"/>
                <a:gd name="T35" fmla="*/ 261 h 363"/>
                <a:gd name="T36" fmla="*/ 244 w 291"/>
                <a:gd name="T37" fmla="*/ 273 h 363"/>
                <a:gd name="T38" fmla="*/ 279 w 291"/>
                <a:gd name="T39" fmla="*/ 328 h 363"/>
                <a:gd name="T40" fmla="*/ 290 w 291"/>
                <a:gd name="T41" fmla="*/ 403 h 363"/>
                <a:gd name="T42" fmla="*/ 274 w 291"/>
                <a:gd name="T43" fmla="*/ 445 h 363"/>
                <a:gd name="T44" fmla="*/ 242 w 291"/>
                <a:gd name="T45" fmla="*/ 473 h 363"/>
                <a:gd name="T46" fmla="*/ 209 w 291"/>
                <a:gd name="T47" fmla="*/ 485 h 363"/>
                <a:gd name="T48" fmla="*/ 174 w 291"/>
                <a:gd name="T49" fmla="*/ 488 h 363"/>
                <a:gd name="T50" fmla="*/ 139 w 291"/>
                <a:gd name="T51" fmla="*/ 485 h 363"/>
                <a:gd name="T52" fmla="*/ 105 w 291"/>
                <a:gd name="T53" fmla="*/ 470 h 363"/>
                <a:gd name="T54" fmla="*/ 73 w 291"/>
                <a:gd name="T55" fmla="*/ 445 h 363"/>
                <a:gd name="T56" fmla="*/ 44 w 291"/>
                <a:gd name="T57" fmla="*/ 397 h 363"/>
                <a:gd name="T58" fmla="*/ 35 w 291"/>
                <a:gd name="T59" fmla="*/ 273 h 363"/>
                <a:gd name="T60" fmla="*/ 64 w 291"/>
                <a:gd name="T61" fmla="*/ 148 h 363"/>
                <a:gd name="T62" fmla="*/ 80 w 291"/>
                <a:gd name="T63" fmla="*/ 119 h 363"/>
                <a:gd name="T64" fmla="*/ 101 w 291"/>
                <a:gd name="T65" fmla="*/ 86 h 363"/>
                <a:gd name="T66" fmla="*/ 132 w 291"/>
                <a:gd name="T67" fmla="*/ 64 h 363"/>
                <a:gd name="T68" fmla="*/ 169 w 291"/>
                <a:gd name="T69" fmla="*/ 46 h 363"/>
                <a:gd name="T70" fmla="*/ 180 w 291"/>
                <a:gd name="T71" fmla="*/ 37 h 363"/>
                <a:gd name="T72" fmla="*/ 183 w 291"/>
                <a:gd name="T73" fmla="*/ 19 h 363"/>
                <a:gd name="T74" fmla="*/ 176 w 291"/>
                <a:gd name="T75" fmla="*/ 1 h 363"/>
                <a:gd name="T76" fmla="*/ 162 w 291"/>
                <a:gd name="T77" fmla="*/ 0 h 363"/>
                <a:gd name="T78" fmla="*/ 123 w 291"/>
                <a:gd name="T79" fmla="*/ 13 h 363"/>
                <a:gd name="T80" fmla="*/ 89 w 291"/>
                <a:gd name="T81" fmla="*/ 40 h 363"/>
                <a:gd name="T82" fmla="*/ 57 w 291"/>
                <a:gd name="T83" fmla="*/ 77 h 363"/>
                <a:gd name="T84" fmla="*/ 32 w 291"/>
                <a:gd name="T85" fmla="*/ 124 h 363"/>
                <a:gd name="T86" fmla="*/ 0 w 291"/>
                <a:gd name="T87" fmla="*/ 267 h 363"/>
                <a:gd name="T88" fmla="*/ 11 w 291"/>
                <a:gd name="T89" fmla="*/ 415 h 363"/>
                <a:gd name="T90" fmla="*/ 25 w 291"/>
                <a:gd name="T91" fmla="*/ 448 h 363"/>
                <a:gd name="T92" fmla="*/ 41 w 291"/>
                <a:gd name="T93" fmla="*/ 473 h 363"/>
                <a:gd name="T94" fmla="*/ 64 w 291"/>
                <a:gd name="T95" fmla="*/ 497 h 363"/>
                <a:gd name="T96" fmla="*/ 92 w 291"/>
                <a:gd name="T97" fmla="*/ 514 h 363"/>
                <a:gd name="T98" fmla="*/ 132 w 291"/>
                <a:gd name="T99" fmla="*/ 532 h 363"/>
                <a:gd name="T100" fmla="*/ 176 w 291"/>
                <a:gd name="T101" fmla="*/ 538 h 363"/>
                <a:gd name="T102" fmla="*/ 217 w 291"/>
                <a:gd name="T103" fmla="*/ 532 h 363"/>
                <a:gd name="T104" fmla="*/ 258 w 291"/>
                <a:gd name="T105" fmla="*/ 517 h 363"/>
                <a:gd name="T106" fmla="*/ 283 w 291"/>
                <a:gd name="T107" fmla="*/ 499 h 363"/>
                <a:gd name="T108" fmla="*/ 306 w 291"/>
                <a:gd name="T109" fmla="*/ 473 h 363"/>
                <a:gd name="T110" fmla="*/ 319 w 291"/>
                <a:gd name="T111" fmla="*/ 445 h 363"/>
                <a:gd name="T112" fmla="*/ 326 w 291"/>
                <a:gd name="T113" fmla="*/ 409 h 363"/>
                <a:gd name="T114" fmla="*/ 324 w 291"/>
                <a:gd name="T115" fmla="*/ 357 h 363"/>
                <a:gd name="T116" fmla="*/ 313 w 291"/>
                <a:gd name="T117" fmla="*/ 308 h 363"/>
                <a:gd name="T118" fmla="*/ 290 w 291"/>
                <a:gd name="T119" fmla="*/ 264 h 363"/>
                <a:gd name="T120" fmla="*/ 267 w 291"/>
                <a:gd name="T121" fmla="*/ 234 h 3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1"/>
                <a:gd name="T184" fmla="*/ 0 h 363"/>
                <a:gd name="T185" fmla="*/ 291 w 291"/>
                <a:gd name="T186" fmla="*/ 363 h 3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1" h="363">
                  <a:moveTo>
                    <a:pt x="238" y="158"/>
                  </a:moveTo>
                  <a:lnTo>
                    <a:pt x="230" y="155"/>
                  </a:lnTo>
                  <a:lnTo>
                    <a:pt x="222" y="151"/>
                  </a:lnTo>
                  <a:lnTo>
                    <a:pt x="214" y="147"/>
                  </a:lnTo>
                  <a:lnTo>
                    <a:pt x="206" y="145"/>
                  </a:lnTo>
                  <a:lnTo>
                    <a:pt x="196" y="143"/>
                  </a:lnTo>
                  <a:lnTo>
                    <a:pt x="187" y="143"/>
                  </a:lnTo>
                  <a:lnTo>
                    <a:pt x="179" y="143"/>
                  </a:lnTo>
                  <a:lnTo>
                    <a:pt x="169" y="145"/>
                  </a:lnTo>
                  <a:lnTo>
                    <a:pt x="153" y="149"/>
                  </a:lnTo>
                  <a:lnTo>
                    <a:pt x="139" y="157"/>
                  </a:lnTo>
                  <a:lnTo>
                    <a:pt x="128" y="168"/>
                  </a:lnTo>
                  <a:lnTo>
                    <a:pt x="118" y="180"/>
                  </a:lnTo>
                  <a:lnTo>
                    <a:pt x="110" y="206"/>
                  </a:lnTo>
                  <a:lnTo>
                    <a:pt x="112" y="231"/>
                  </a:lnTo>
                  <a:lnTo>
                    <a:pt x="120" y="251"/>
                  </a:lnTo>
                  <a:lnTo>
                    <a:pt x="130" y="264"/>
                  </a:lnTo>
                  <a:lnTo>
                    <a:pt x="136" y="268"/>
                  </a:lnTo>
                  <a:lnTo>
                    <a:pt x="141" y="270"/>
                  </a:lnTo>
                  <a:lnTo>
                    <a:pt x="145" y="270"/>
                  </a:lnTo>
                  <a:lnTo>
                    <a:pt x="151" y="266"/>
                  </a:lnTo>
                  <a:lnTo>
                    <a:pt x="155" y="261"/>
                  </a:lnTo>
                  <a:lnTo>
                    <a:pt x="157" y="255"/>
                  </a:lnTo>
                  <a:lnTo>
                    <a:pt x="157" y="249"/>
                  </a:lnTo>
                  <a:lnTo>
                    <a:pt x="153" y="243"/>
                  </a:lnTo>
                  <a:lnTo>
                    <a:pt x="149" y="239"/>
                  </a:lnTo>
                  <a:lnTo>
                    <a:pt x="143" y="227"/>
                  </a:lnTo>
                  <a:lnTo>
                    <a:pt x="141" y="213"/>
                  </a:lnTo>
                  <a:lnTo>
                    <a:pt x="147" y="196"/>
                  </a:lnTo>
                  <a:lnTo>
                    <a:pt x="153" y="188"/>
                  </a:lnTo>
                  <a:lnTo>
                    <a:pt x="161" y="182"/>
                  </a:lnTo>
                  <a:lnTo>
                    <a:pt x="169" y="178"/>
                  </a:lnTo>
                  <a:lnTo>
                    <a:pt x="175" y="176"/>
                  </a:lnTo>
                  <a:lnTo>
                    <a:pt x="187" y="174"/>
                  </a:lnTo>
                  <a:lnTo>
                    <a:pt x="198" y="176"/>
                  </a:lnTo>
                  <a:lnTo>
                    <a:pt x="210" y="178"/>
                  </a:lnTo>
                  <a:lnTo>
                    <a:pt x="218" y="184"/>
                  </a:lnTo>
                  <a:lnTo>
                    <a:pt x="236" y="200"/>
                  </a:lnTo>
                  <a:lnTo>
                    <a:pt x="249" y="221"/>
                  </a:lnTo>
                  <a:lnTo>
                    <a:pt x="257" y="245"/>
                  </a:lnTo>
                  <a:lnTo>
                    <a:pt x="259" y="272"/>
                  </a:lnTo>
                  <a:lnTo>
                    <a:pt x="255" y="288"/>
                  </a:lnTo>
                  <a:lnTo>
                    <a:pt x="245" y="300"/>
                  </a:lnTo>
                  <a:lnTo>
                    <a:pt x="234" y="312"/>
                  </a:lnTo>
                  <a:lnTo>
                    <a:pt x="216" y="319"/>
                  </a:lnTo>
                  <a:lnTo>
                    <a:pt x="202" y="325"/>
                  </a:lnTo>
                  <a:lnTo>
                    <a:pt x="187" y="327"/>
                  </a:lnTo>
                  <a:lnTo>
                    <a:pt x="171" y="329"/>
                  </a:lnTo>
                  <a:lnTo>
                    <a:pt x="155" y="329"/>
                  </a:lnTo>
                  <a:lnTo>
                    <a:pt x="139" y="329"/>
                  </a:lnTo>
                  <a:lnTo>
                    <a:pt x="124" y="327"/>
                  </a:lnTo>
                  <a:lnTo>
                    <a:pt x="108" y="323"/>
                  </a:lnTo>
                  <a:lnTo>
                    <a:pt x="94" y="317"/>
                  </a:lnTo>
                  <a:lnTo>
                    <a:pt x="81" y="310"/>
                  </a:lnTo>
                  <a:lnTo>
                    <a:pt x="65" y="300"/>
                  </a:lnTo>
                  <a:lnTo>
                    <a:pt x="51" y="286"/>
                  </a:lnTo>
                  <a:lnTo>
                    <a:pt x="39" y="268"/>
                  </a:lnTo>
                  <a:lnTo>
                    <a:pt x="31" y="227"/>
                  </a:lnTo>
                  <a:lnTo>
                    <a:pt x="31" y="184"/>
                  </a:lnTo>
                  <a:lnTo>
                    <a:pt x="39" y="139"/>
                  </a:lnTo>
                  <a:lnTo>
                    <a:pt x="57" y="100"/>
                  </a:lnTo>
                  <a:lnTo>
                    <a:pt x="63" y="90"/>
                  </a:lnTo>
                  <a:lnTo>
                    <a:pt x="71" y="80"/>
                  </a:lnTo>
                  <a:lnTo>
                    <a:pt x="81" y="70"/>
                  </a:lnTo>
                  <a:lnTo>
                    <a:pt x="90" y="58"/>
                  </a:lnTo>
                  <a:lnTo>
                    <a:pt x="102" y="51"/>
                  </a:lnTo>
                  <a:lnTo>
                    <a:pt x="118" y="43"/>
                  </a:lnTo>
                  <a:lnTo>
                    <a:pt x="134" y="35"/>
                  </a:lnTo>
                  <a:lnTo>
                    <a:pt x="151" y="31"/>
                  </a:lnTo>
                  <a:lnTo>
                    <a:pt x="157" y="29"/>
                  </a:lnTo>
                  <a:lnTo>
                    <a:pt x="161" y="25"/>
                  </a:lnTo>
                  <a:lnTo>
                    <a:pt x="163" y="19"/>
                  </a:lnTo>
                  <a:lnTo>
                    <a:pt x="163" y="13"/>
                  </a:lnTo>
                  <a:lnTo>
                    <a:pt x="161" y="7"/>
                  </a:lnTo>
                  <a:lnTo>
                    <a:pt x="157" y="1"/>
                  </a:lnTo>
                  <a:lnTo>
                    <a:pt x="151" y="0"/>
                  </a:lnTo>
                  <a:lnTo>
                    <a:pt x="145" y="0"/>
                  </a:lnTo>
                  <a:lnTo>
                    <a:pt x="128" y="3"/>
                  </a:lnTo>
                  <a:lnTo>
                    <a:pt x="110" y="9"/>
                  </a:lnTo>
                  <a:lnTo>
                    <a:pt x="94" y="17"/>
                  </a:lnTo>
                  <a:lnTo>
                    <a:pt x="79" y="27"/>
                  </a:lnTo>
                  <a:lnTo>
                    <a:pt x="65" y="39"/>
                  </a:lnTo>
                  <a:lnTo>
                    <a:pt x="51" y="52"/>
                  </a:lnTo>
                  <a:lnTo>
                    <a:pt x="39" y="66"/>
                  </a:lnTo>
                  <a:lnTo>
                    <a:pt x="29" y="84"/>
                  </a:lnTo>
                  <a:lnTo>
                    <a:pt x="10" y="129"/>
                  </a:lnTo>
                  <a:lnTo>
                    <a:pt x="0" y="180"/>
                  </a:lnTo>
                  <a:lnTo>
                    <a:pt x="0" y="231"/>
                  </a:lnTo>
                  <a:lnTo>
                    <a:pt x="10" y="280"/>
                  </a:lnTo>
                  <a:lnTo>
                    <a:pt x="16" y="290"/>
                  </a:lnTo>
                  <a:lnTo>
                    <a:pt x="22" y="302"/>
                  </a:lnTo>
                  <a:lnTo>
                    <a:pt x="29" y="312"/>
                  </a:lnTo>
                  <a:lnTo>
                    <a:pt x="37" y="319"/>
                  </a:lnTo>
                  <a:lnTo>
                    <a:pt x="47" y="327"/>
                  </a:lnTo>
                  <a:lnTo>
                    <a:pt x="57" y="335"/>
                  </a:lnTo>
                  <a:lnTo>
                    <a:pt x="69" y="341"/>
                  </a:lnTo>
                  <a:lnTo>
                    <a:pt x="82" y="347"/>
                  </a:lnTo>
                  <a:lnTo>
                    <a:pt x="100" y="353"/>
                  </a:lnTo>
                  <a:lnTo>
                    <a:pt x="118" y="359"/>
                  </a:lnTo>
                  <a:lnTo>
                    <a:pt x="137" y="361"/>
                  </a:lnTo>
                  <a:lnTo>
                    <a:pt x="157" y="363"/>
                  </a:lnTo>
                  <a:lnTo>
                    <a:pt x="175" y="361"/>
                  </a:lnTo>
                  <a:lnTo>
                    <a:pt x="194" y="359"/>
                  </a:lnTo>
                  <a:lnTo>
                    <a:pt x="212" y="355"/>
                  </a:lnTo>
                  <a:lnTo>
                    <a:pt x="230" y="349"/>
                  </a:lnTo>
                  <a:lnTo>
                    <a:pt x="242" y="343"/>
                  </a:lnTo>
                  <a:lnTo>
                    <a:pt x="253" y="337"/>
                  </a:lnTo>
                  <a:lnTo>
                    <a:pt x="263" y="327"/>
                  </a:lnTo>
                  <a:lnTo>
                    <a:pt x="273" y="319"/>
                  </a:lnTo>
                  <a:lnTo>
                    <a:pt x="279" y="310"/>
                  </a:lnTo>
                  <a:lnTo>
                    <a:pt x="285" y="300"/>
                  </a:lnTo>
                  <a:lnTo>
                    <a:pt x="289" y="288"/>
                  </a:lnTo>
                  <a:lnTo>
                    <a:pt x="291" y="276"/>
                  </a:lnTo>
                  <a:lnTo>
                    <a:pt x="291" y="259"/>
                  </a:lnTo>
                  <a:lnTo>
                    <a:pt x="289" y="241"/>
                  </a:lnTo>
                  <a:lnTo>
                    <a:pt x="285" y="223"/>
                  </a:lnTo>
                  <a:lnTo>
                    <a:pt x="279" y="208"/>
                  </a:lnTo>
                  <a:lnTo>
                    <a:pt x="269" y="192"/>
                  </a:lnTo>
                  <a:lnTo>
                    <a:pt x="259" y="178"/>
                  </a:lnTo>
                  <a:lnTo>
                    <a:pt x="249" y="168"/>
                  </a:lnTo>
                  <a:lnTo>
                    <a:pt x="238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9" name="Freeform 46"/>
            <p:cNvSpPr>
              <a:spLocks/>
            </p:cNvSpPr>
            <p:nvPr/>
          </p:nvSpPr>
          <p:spPr bwMode="auto">
            <a:xfrm>
              <a:off x="2237" y="3800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5 w 55"/>
                <a:gd name="T11" fmla="*/ 78 h 55"/>
                <a:gd name="T12" fmla="*/ 54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4 h 55"/>
                <a:gd name="T20" fmla="*/ 54 w 55"/>
                <a:gd name="T21" fmla="*/ 12 h 55"/>
                <a:gd name="T22" fmla="*/ 45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0" name="Freeform 47"/>
            <p:cNvSpPr>
              <a:spLocks/>
            </p:cNvSpPr>
            <p:nvPr/>
          </p:nvSpPr>
          <p:spPr bwMode="auto">
            <a:xfrm>
              <a:off x="1770" y="450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1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1" name="Freeform 48"/>
            <p:cNvSpPr>
              <a:spLocks/>
            </p:cNvSpPr>
            <p:nvPr/>
          </p:nvSpPr>
          <p:spPr bwMode="auto">
            <a:xfrm>
              <a:off x="865" y="4542"/>
              <a:ext cx="61" cy="79"/>
            </a:xfrm>
            <a:custGeom>
              <a:avLst/>
              <a:gdLst>
                <a:gd name="T0" fmla="*/ 0 w 55"/>
                <a:gd name="T1" fmla="*/ 40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1 w 55"/>
                <a:gd name="T9" fmla="*/ 79 h 53"/>
                <a:gd name="T10" fmla="*/ 43 w 55"/>
                <a:gd name="T11" fmla="*/ 76 h 53"/>
                <a:gd name="T12" fmla="*/ 52 w 55"/>
                <a:gd name="T13" fmla="*/ 67 h 53"/>
                <a:gd name="T14" fmla="*/ 59 w 55"/>
                <a:gd name="T15" fmla="*/ 55 h 53"/>
                <a:gd name="T16" fmla="*/ 61 w 55"/>
                <a:gd name="T17" fmla="*/ 40 h 53"/>
                <a:gd name="T18" fmla="*/ 59 w 55"/>
                <a:gd name="T19" fmla="*/ 22 h 53"/>
                <a:gd name="T20" fmla="*/ 52 w 55"/>
                <a:gd name="T21" fmla="*/ 12 h 53"/>
                <a:gd name="T22" fmla="*/ 43 w 55"/>
                <a:gd name="T23" fmla="*/ 3 h 53"/>
                <a:gd name="T24" fmla="*/ 31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2 h 53"/>
                <a:gd name="T32" fmla="*/ 0 w 55"/>
                <a:gd name="T33" fmla="*/ 40 h 53"/>
                <a:gd name="T34" fmla="*/ 0 w 55"/>
                <a:gd name="T35" fmla="*/ 40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7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5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2" name="Freeform 49"/>
            <p:cNvSpPr>
              <a:spLocks/>
            </p:cNvSpPr>
            <p:nvPr/>
          </p:nvSpPr>
          <p:spPr bwMode="auto">
            <a:xfrm>
              <a:off x="3265" y="4727"/>
              <a:ext cx="59" cy="79"/>
            </a:xfrm>
            <a:custGeom>
              <a:avLst/>
              <a:gdLst>
                <a:gd name="T0" fmla="*/ 0 w 53"/>
                <a:gd name="T1" fmla="*/ 39 h 53"/>
                <a:gd name="T2" fmla="*/ 2 w 53"/>
                <a:gd name="T3" fmla="*/ 57 h 53"/>
                <a:gd name="T4" fmla="*/ 9 w 53"/>
                <a:gd name="T5" fmla="*/ 67 h 53"/>
                <a:gd name="T6" fmla="*/ 18 w 53"/>
                <a:gd name="T7" fmla="*/ 76 h 53"/>
                <a:gd name="T8" fmla="*/ 31 w 53"/>
                <a:gd name="T9" fmla="*/ 79 h 53"/>
                <a:gd name="T10" fmla="*/ 42 w 53"/>
                <a:gd name="T11" fmla="*/ 76 h 53"/>
                <a:gd name="T12" fmla="*/ 51 w 53"/>
                <a:gd name="T13" fmla="*/ 67 h 53"/>
                <a:gd name="T14" fmla="*/ 57 w 53"/>
                <a:gd name="T15" fmla="*/ 57 h 53"/>
                <a:gd name="T16" fmla="*/ 59 w 53"/>
                <a:gd name="T17" fmla="*/ 39 h 53"/>
                <a:gd name="T18" fmla="*/ 57 w 53"/>
                <a:gd name="T19" fmla="*/ 24 h 53"/>
                <a:gd name="T20" fmla="*/ 51 w 53"/>
                <a:gd name="T21" fmla="*/ 12 h 53"/>
                <a:gd name="T22" fmla="*/ 42 w 53"/>
                <a:gd name="T23" fmla="*/ 3 h 53"/>
                <a:gd name="T24" fmla="*/ 31 w 53"/>
                <a:gd name="T25" fmla="*/ 0 h 53"/>
                <a:gd name="T26" fmla="*/ 18 w 53"/>
                <a:gd name="T27" fmla="*/ 3 h 53"/>
                <a:gd name="T28" fmla="*/ 9 w 53"/>
                <a:gd name="T29" fmla="*/ 12 h 53"/>
                <a:gd name="T30" fmla="*/ 2 w 53"/>
                <a:gd name="T31" fmla="*/ 24 h 53"/>
                <a:gd name="T32" fmla="*/ 0 w 53"/>
                <a:gd name="T33" fmla="*/ 39 h 53"/>
                <a:gd name="T34" fmla="*/ 0 w 53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3"/>
                <a:gd name="T56" fmla="*/ 53 w 53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3">
                  <a:moveTo>
                    <a:pt x="0" y="26"/>
                  </a:moveTo>
                  <a:lnTo>
                    <a:pt x="2" y="38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8" y="51"/>
                  </a:lnTo>
                  <a:lnTo>
                    <a:pt x="46" y="45"/>
                  </a:lnTo>
                  <a:lnTo>
                    <a:pt x="51" y="38"/>
                  </a:lnTo>
                  <a:lnTo>
                    <a:pt x="53" y="26"/>
                  </a:lnTo>
                  <a:lnTo>
                    <a:pt x="51" y="16"/>
                  </a:lnTo>
                  <a:lnTo>
                    <a:pt x="46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3" name="Freeform 50"/>
            <p:cNvSpPr>
              <a:spLocks/>
            </p:cNvSpPr>
            <p:nvPr/>
          </p:nvSpPr>
          <p:spPr bwMode="auto">
            <a:xfrm>
              <a:off x="2045" y="4673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8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8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7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4" name="Freeform 51"/>
            <p:cNvSpPr>
              <a:spLocks/>
            </p:cNvSpPr>
            <p:nvPr/>
          </p:nvSpPr>
          <p:spPr bwMode="auto">
            <a:xfrm>
              <a:off x="1071" y="4196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5" name="Freeform 52"/>
            <p:cNvSpPr>
              <a:spLocks/>
            </p:cNvSpPr>
            <p:nvPr/>
          </p:nvSpPr>
          <p:spPr bwMode="auto">
            <a:xfrm>
              <a:off x="357" y="703"/>
              <a:ext cx="3606" cy="968"/>
            </a:xfrm>
            <a:custGeom>
              <a:avLst/>
              <a:gdLst>
                <a:gd name="T0" fmla="*/ 3007 w 2733"/>
                <a:gd name="T1" fmla="*/ 1895 h 2897"/>
                <a:gd name="T2" fmla="*/ 2980 w 2733"/>
                <a:gd name="T3" fmla="*/ 1678 h 2897"/>
                <a:gd name="T4" fmla="*/ 3044 w 2733"/>
                <a:gd name="T5" fmla="*/ 1467 h 2897"/>
                <a:gd name="T6" fmla="*/ 3036 w 2733"/>
                <a:gd name="T7" fmla="*/ 1231 h 2897"/>
                <a:gd name="T8" fmla="*/ 2984 w 2733"/>
                <a:gd name="T9" fmla="*/ 1033 h 2897"/>
                <a:gd name="T10" fmla="*/ 2995 w 2733"/>
                <a:gd name="T11" fmla="*/ 655 h 2897"/>
                <a:gd name="T12" fmla="*/ 2927 w 2733"/>
                <a:gd name="T13" fmla="*/ 480 h 2897"/>
                <a:gd name="T14" fmla="*/ 2982 w 2733"/>
                <a:gd name="T15" fmla="*/ 243 h 2897"/>
                <a:gd name="T16" fmla="*/ 2982 w 2733"/>
                <a:gd name="T17" fmla="*/ 69 h 2897"/>
                <a:gd name="T18" fmla="*/ 2842 w 2733"/>
                <a:gd name="T19" fmla="*/ 9 h 2897"/>
                <a:gd name="T20" fmla="*/ 2710 w 2733"/>
                <a:gd name="T21" fmla="*/ 7 h 2897"/>
                <a:gd name="T22" fmla="*/ 2537 w 2733"/>
                <a:gd name="T23" fmla="*/ 21 h 2897"/>
                <a:gd name="T24" fmla="*/ 2346 w 2733"/>
                <a:gd name="T25" fmla="*/ 30 h 2897"/>
                <a:gd name="T26" fmla="*/ 2223 w 2733"/>
                <a:gd name="T27" fmla="*/ 46 h 2897"/>
                <a:gd name="T28" fmla="*/ 2082 w 2733"/>
                <a:gd name="T29" fmla="*/ 62 h 2897"/>
                <a:gd name="T30" fmla="*/ 1883 w 2733"/>
                <a:gd name="T31" fmla="*/ 58 h 2897"/>
                <a:gd name="T32" fmla="*/ 1753 w 2733"/>
                <a:gd name="T33" fmla="*/ 35 h 2897"/>
                <a:gd name="T34" fmla="*/ 1621 w 2733"/>
                <a:gd name="T35" fmla="*/ 13 h 2897"/>
                <a:gd name="T36" fmla="*/ 1421 w 2733"/>
                <a:gd name="T37" fmla="*/ 11 h 2897"/>
                <a:gd name="T38" fmla="*/ 1281 w 2733"/>
                <a:gd name="T39" fmla="*/ 49 h 2897"/>
                <a:gd name="T40" fmla="*/ 1155 w 2733"/>
                <a:gd name="T41" fmla="*/ 94 h 2897"/>
                <a:gd name="T42" fmla="*/ 962 w 2733"/>
                <a:gd name="T43" fmla="*/ 109 h 2897"/>
                <a:gd name="T44" fmla="*/ 805 w 2733"/>
                <a:gd name="T45" fmla="*/ 81 h 2897"/>
                <a:gd name="T46" fmla="*/ 687 w 2733"/>
                <a:gd name="T47" fmla="*/ 42 h 2897"/>
                <a:gd name="T48" fmla="*/ 513 w 2733"/>
                <a:gd name="T49" fmla="*/ 21 h 2897"/>
                <a:gd name="T50" fmla="*/ 351 w 2733"/>
                <a:gd name="T51" fmla="*/ 9 h 2897"/>
                <a:gd name="T52" fmla="*/ 263 w 2733"/>
                <a:gd name="T53" fmla="*/ 1 h 2897"/>
                <a:gd name="T54" fmla="*/ 162 w 2733"/>
                <a:gd name="T55" fmla="*/ 45 h 2897"/>
                <a:gd name="T56" fmla="*/ 59 w 2733"/>
                <a:gd name="T57" fmla="*/ 212 h 2897"/>
                <a:gd name="T58" fmla="*/ 105 w 2733"/>
                <a:gd name="T59" fmla="*/ 489 h 2897"/>
                <a:gd name="T60" fmla="*/ 85 w 2733"/>
                <a:gd name="T61" fmla="*/ 886 h 2897"/>
                <a:gd name="T62" fmla="*/ 85 w 2733"/>
                <a:gd name="T63" fmla="*/ 1181 h 2897"/>
                <a:gd name="T64" fmla="*/ 30 w 2733"/>
                <a:gd name="T65" fmla="*/ 1373 h 2897"/>
                <a:gd name="T66" fmla="*/ 78 w 2733"/>
                <a:gd name="T67" fmla="*/ 1568 h 2897"/>
                <a:gd name="T68" fmla="*/ 73 w 2733"/>
                <a:gd name="T69" fmla="*/ 1799 h 2897"/>
                <a:gd name="T70" fmla="*/ 21 w 2733"/>
                <a:gd name="T71" fmla="*/ 1959 h 2897"/>
                <a:gd name="T72" fmla="*/ 182 w 2733"/>
                <a:gd name="T73" fmla="*/ 2050 h 2897"/>
                <a:gd name="T74" fmla="*/ 299 w 2733"/>
                <a:gd name="T75" fmla="*/ 2057 h 2897"/>
                <a:gd name="T76" fmla="*/ 450 w 2733"/>
                <a:gd name="T77" fmla="*/ 2040 h 2897"/>
                <a:gd name="T78" fmla="*/ 650 w 2733"/>
                <a:gd name="T79" fmla="*/ 2040 h 2897"/>
                <a:gd name="T80" fmla="*/ 780 w 2733"/>
                <a:gd name="T81" fmla="*/ 2053 h 2897"/>
                <a:gd name="T82" fmla="*/ 912 w 2733"/>
                <a:gd name="T83" fmla="*/ 2065 h 2897"/>
                <a:gd name="T84" fmla="*/ 1108 w 2733"/>
                <a:gd name="T85" fmla="*/ 2065 h 2897"/>
                <a:gd name="T86" fmla="*/ 1252 w 2733"/>
                <a:gd name="T87" fmla="*/ 2049 h 2897"/>
                <a:gd name="T88" fmla="*/ 1375 w 2733"/>
                <a:gd name="T89" fmla="*/ 2026 h 2897"/>
                <a:gd name="T90" fmla="*/ 1566 w 2733"/>
                <a:gd name="T91" fmla="*/ 2019 h 2897"/>
                <a:gd name="T92" fmla="*/ 1721 w 2733"/>
                <a:gd name="T93" fmla="*/ 2015 h 2897"/>
                <a:gd name="T94" fmla="*/ 1844 w 2733"/>
                <a:gd name="T95" fmla="*/ 2011 h 2897"/>
                <a:gd name="T96" fmla="*/ 2020 w 2733"/>
                <a:gd name="T97" fmla="*/ 2008 h 2897"/>
                <a:gd name="T98" fmla="*/ 2193 w 2733"/>
                <a:gd name="T99" fmla="*/ 2014 h 2897"/>
                <a:gd name="T100" fmla="*/ 2317 w 2733"/>
                <a:gd name="T101" fmla="*/ 2029 h 2897"/>
                <a:gd name="T102" fmla="*/ 2471 w 2733"/>
                <a:gd name="T103" fmla="*/ 2050 h 2897"/>
                <a:gd name="T104" fmla="*/ 2660 w 2733"/>
                <a:gd name="T105" fmla="*/ 2062 h 2897"/>
                <a:gd name="T106" fmla="*/ 2800 w 2733"/>
                <a:gd name="T107" fmla="*/ 2049 h 2897"/>
                <a:gd name="T108" fmla="*/ 2932 w 2733"/>
                <a:gd name="T109" fmla="*/ 1992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6" name="Freeform 53"/>
            <p:cNvSpPr>
              <a:spLocks/>
            </p:cNvSpPr>
            <p:nvPr/>
          </p:nvSpPr>
          <p:spPr bwMode="auto">
            <a:xfrm>
              <a:off x="3120" y="3120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7" name="Freeform 54"/>
            <p:cNvSpPr>
              <a:spLocks/>
            </p:cNvSpPr>
            <p:nvPr/>
          </p:nvSpPr>
          <p:spPr bwMode="auto">
            <a:xfrm>
              <a:off x="912" y="4368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8" name="Freeform 55"/>
            <p:cNvSpPr>
              <a:spLocks/>
            </p:cNvSpPr>
            <p:nvPr/>
          </p:nvSpPr>
          <p:spPr bwMode="auto">
            <a:xfrm>
              <a:off x="2976" y="4368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9" name="Freeform 56"/>
            <p:cNvSpPr>
              <a:spLocks/>
            </p:cNvSpPr>
            <p:nvPr/>
          </p:nvSpPr>
          <p:spPr bwMode="auto">
            <a:xfrm>
              <a:off x="782" y="82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40" name="Freeform 57"/>
            <p:cNvSpPr>
              <a:spLocks/>
            </p:cNvSpPr>
            <p:nvPr/>
          </p:nvSpPr>
          <p:spPr bwMode="auto">
            <a:xfrm>
              <a:off x="168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1" name="Freeform 58"/>
            <p:cNvSpPr>
              <a:spLocks/>
            </p:cNvSpPr>
            <p:nvPr/>
          </p:nvSpPr>
          <p:spPr bwMode="auto">
            <a:xfrm>
              <a:off x="216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2" name="Freeform 59"/>
            <p:cNvSpPr>
              <a:spLocks/>
            </p:cNvSpPr>
            <p:nvPr/>
          </p:nvSpPr>
          <p:spPr bwMode="auto">
            <a:xfrm>
              <a:off x="960" y="3264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Freeform 60"/>
            <p:cNvSpPr>
              <a:spLocks/>
            </p:cNvSpPr>
            <p:nvPr/>
          </p:nvSpPr>
          <p:spPr bwMode="auto">
            <a:xfrm>
              <a:off x="2496" y="4704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Freeform 61"/>
            <p:cNvSpPr>
              <a:spLocks/>
            </p:cNvSpPr>
            <p:nvPr/>
          </p:nvSpPr>
          <p:spPr bwMode="auto">
            <a:xfrm>
              <a:off x="2064" y="441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Freeform 62"/>
            <p:cNvSpPr>
              <a:spLocks/>
            </p:cNvSpPr>
            <p:nvPr/>
          </p:nvSpPr>
          <p:spPr bwMode="auto">
            <a:xfrm>
              <a:off x="1488" y="475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Freeform 63"/>
            <p:cNvSpPr>
              <a:spLocks/>
            </p:cNvSpPr>
            <p:nvPr/>
          </p:nvSpPr>
          <p:spPr bwMode="auto">
            <a:xfrm>
              <a:off x="1296" y="3888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7" name="Freeform 64"/>
            <p:cNvSpPr>
              <a:spLocks/>
            </p:cNvSpPr>
            <p:nvPr/>
          </p:nvSpPr>
          <p:spPr bwMode="auto">
            <a:xfrm>
              <a:off x="912" y="403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8" name="Freeform 65"/>
            <p:cNvSpPr>
              <a:spLocks/>
            </p:cNvSpPr>
            <p:nvPr/>
          </p:nvSpPr>
          <p:spPr bwMode="auto">
            <a:xfrm>
              <a:off x="864" y="3120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9" name="Freeform 66"/>
            <p:cNvSpPr>
              <a:spLocks/>
            </p:cNvSpPr>
            <p:nvPr/>
          </p:nvSpPr>
          <p:spPr bwMode="auto">
            <a:xfrm>
              <a:off x="3120" y="360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0" name="Freeform 67"/>
            <p:cNvSpPr>
              <a:spLocks/>
            </p:cNvSpPr>
            <p:nvPr/>
          </p:nvSpPr>
          <p:spPr bwMode="auto">
            <a:xfrm>
              <a:off x="3408" y="3744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1" name="Freeform 68"/>
            <p:cNvSpPr>
              <a:spLocks/>
            </p:cNvSpPr>
            <p:nvPr/>
          </p:nvSpPr>
          <p:spPr bwMode="auto">
            <a:xfrm>
              <a:off x="3072" y="307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2" name="Freeform 69"/>
            <p:cNvSpPr>
              <a:spLocks/>
            </p:cNvSpPr>
            <p:nvPr/>
          </p:nvSpPr>
          <p:spPr bwMode="auto">
            <a:xfrm>
              <a:off x="3456" y="489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3" name="Freeform 70"/>
            <p:cNvSpPr>
              <a:spLocks/>
            </p:cNvSpPr>
            <p:nvPr/>
          </p:nvSpPr>
          <p:spPr bwMode="auto">
            <a:xfrm>
              <a:off x="2832" y="456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4" name="Freeform 71"/>
            <p:cNvSpPr>
              <a:spLocks/>
            </p:cNvSpPr>
            <p:nvPr/>
          </p:nvSpPr>
          <p:spPr bwMode="auto">
            <a:xfrm>
              <a:off x="3264" y="417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8257" name="Picture 74" descr="j02324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8" y="135"/>
              <a:ext cx="672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8" name="Picture 75" descr="j02327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4"/>
              <a:ext cx="659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0" name="Picture 77" descr="j023395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7" y="4944"/>
              <a:ext cx="64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1" name="Picture 78" descr="j02339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944"/>
              <a:ext cx="720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" name="Freeform 56"/>
          <p:cNvSpPr>
            <a:spLocks/>
          </p:cNvSpPr>
          <p:nvPr/>
        </p:nvSpPr>
        <p:spPr bwMode="auto">
          <a:xfrm>
            <a:off x="4211960" y="1484784"/>
            <a:ext cx="901700" cy="571500"/>
          </a:xfrm>
          <a:custGeom>
            <a:avLst/>
            <a:gdLst>
              <a:gd name="T0" fmla="*/ 135 w 381"/>
              <a:gd name="T1" fmla="*/ 6 h 324"/>
              <a:gd name="T2" fmla="*/ 64 w 381"/>
              <a:gd name="T3" fmla="*/ 67 h 324"/>
              <a:gd name="T4" fmla="*/ 2 w 381"/>
              <a:gd name="T5" fmla="*/ 233 h 324"/>
              <a:gd name="T6" fmla="*/ 17 w 381"/>
              <a:gd name="T7" fmla="*/ 357 h 324"/>
              <a:gd name="T8" fmla="*/ 66 w 381"/>
              <a:gd name="T9" fmla="*/ 436 h 324"/>
              <a:gd name="T10" fmla="*/ 114 w 381"/>
              <a:gd name="T11" fmla="*/ 471 h 324"/>
              <a:gd name="T12" fmla="*/ 169 w 381"/>
              <a:gd name="T13" fmla="*/ 480 h 324"/>
              <a:gd name="T14" fmla="*/ 263 w 381"/>
              <a:gd name="T15" fmla="*/ 453 h 324"/>
              <a:gd name="T16" fmla="*/ 307 w 381"/>
              <a:gd name="T17" fmla="*/ 401 h 324"/>
              <a:gd name="T18" fmla="*/ 315 w 381"/>
              <a:gd name="T19" fmla="*/ 330 h 324"/>
              <a:gd name="T20" fmla="*/ 292 w 381"/>
              <a:gd name="T21" fmla="*/ 241 h 324"/>
              <a:gd name="T22" fmla="*/ 244 w 381"/>
              <a:gd name="T23" fmla="*/ 173 h 324"/>
              <a:gd name="T24" fmla="*/ 195 w 381"/>
              <a:gd name="T25" fmla="*/ 160 h 324"/>
              <a:gd name="T26" fmla="*/ 149 w 381"/>
              <a:gd name="T27" fmla="*/ 188 h 324"/>
              <a:gd name="T28" fmla="*/ 130 w 381"/>
              <a:gd name="T29" fmla="*/ 247 h 324"/>
              <a:gd name="T30" fmla="*/ 146 w 381"/>
              <a:gd name="T31" fmla="*/ 305 h 324"/>
              <a:gd name="T32" fmla="*/ 187 w 381"/>
              <a:gd name="T33" fmla="*/ 330 h 324"/>
              <a:gd name="T34" fmla="*/ 224 w 381"/>
              <a:gd name="T35" fmla="*/ 317 h 324"/>
              <a:gd name="T36" fmla="*/ 226 w 381"/>
              <a:gd name="T37" fmla="*/ 290 h 324"/>
              <a:gd name="T38" fmla="*/ 208 w 381"/>
              <a:gd name="T39" fmla="*/ 279 h 324"/>
              <a:gd name="T40" fmla="*/ 192 w 381"/>
              <a:gd name="T41" fmla="*/ 284 h 324"/>
              <a:gd name="T42" fmla="*/ 178 w 381"/>
              <a:gd name="T43" fmla="*/ 279 h 324"/>
              <a:gd name="T44" fmla="*/ 164 w 381"/>
              <a:gd name="T45" fmla="*/ 258 h 324"/>
              <a:gd name="T46" fmla="*/ 171 w 381"/>
              <a:gd name="T47" fmla="*/ 233 h 324"/>
              <a:gd name="T48" fmla="*/ 191 w 381"/>
              <a:gd name="T49" fmla="*/ 209 h 324"/>
              <a:gd name="T50" fmla="*/ 212 w 381"/>
              <a:gd name="T51" fmla="*/ 206 h 324"/>
              <a:gd name="T52" fmla="*/ 250 w 381"/>
              <a:gd name="T53" fmla="*/ 247 h 324"/>
              <a:gd name="T54" fmla="*/ 276 w 381"/>
              <a:gd name="T55" fmla="*/ 311 h 324"/>
              <a:gd name="T56" fmla="*/ 276 w 381"/>
              <a:gd name="T57" fmla="*/ 378 h 324"/>
              <a:gd name="T58" fmla="*/ 239 w 381"/>
              <a:gd name="T59" fmla="*/ 415 h 324"/>
              <a:gd name="T60" fmla="*/ 187 w 381"/>
              <a:gd name="T61" fmla="*/ 430 h 324"/>
              <a:gd name="T62" fmla="*/ 133 w 381"/>
              <a:gd name="T63" fmla="*/ 427 h 324"/>
              <a:gd name="T64" fmla="*/ 92 w 381"/>
              <a:gd name="T65" fmla="*/ 401 h 324"/>
              <a:gd name="T66" fmla="*/ 66 w 381"/>
              <a:gd name="T67" fmla="*/ 369 h 324"/>
              <a:gd name="T68" fmla="*/ 35 w 381"/>
              <a:gd name="T69" fmla="*/ 270 h 324"/>
              <a:gd name="T70" fmla="*/ 61 w 381"/>
              <a:gd name="T71" fmla="*/ 157 h 324"/>
              <a:gd name="T72" fmla="*/ 110 w 381"/>
              <a:gd name="T73" fmla="*/ 73 h 324"/>
              <a:gd name="T74" fmla="*/ 176 w 381"/>
              <a:gd name="T75" fmla="*/ 46 h 324"/>
              <a:gd name="T76" fmla="*/ 276 w 381"/>
              <a:gd name="T77" fmla="*/ 104 h 324"/>
              <a:gd name="T78" fmla="*/ 360 w 381"/>
              <a:gd name="T79" fmla="*/ 241 h 324"/>
              <a:gd name="T80" fmla="*/ 395 w 381"/>
              <a:gd name="T81" fmla="*/ 363 h 324"/>
              <a:gd name="T82" fmla="*/ 413 w 381"/>
              <a:gd name="T83" fmla="*/ 375 h 324"/>
              <a:gd name="T84" fmla="*/ 426 w 381"/>
              <a:gd name="T85" fmla="*/ 357 h 324"/>
              <a:gd name="T86" fmla="*/ 390 w 381"/>
              <a:gd name="T87" fmla="*/ 215 h 324"/>
              <a:gd name="T88" fmla="*/ 296 w 381"/>
              <a:gd name="T89" fmla="*/ 64 h 324"/>
              <a:gd name="T90" fmla="*/ 178 w 381"/>
              <a:gd name="T91" fmla="*/ 0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1"/>
              <a:gd name="T139" fmla="*/ 0 h 324"/>
              <a:gd name="T140" fmla="*/ 381 w 381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1" h="324">
                <a:moveTo>
                  <a:pt x="159" y="0"/>
                </a:moveTo>
                <a:lnTo>
                  <a:pt x="141" y="0"/>
                </a:lnTo>
                <a:lnTo>
                  <a:pt x="121" y="4"/>
                </a:lnTo>
                <a:lnTo>
                  <a:pt x="100" y="11"/>
                </a:lnTo>
                <a:lnTo>
                  <a:pt x="78" y="25"/>
                </a:lnTo>
                <a:lnTo>
                  <a:pt x="57" y="45"/>
                </a:lnTo>
                <a:lnTo>
                  <a:pt x="37" y="72"/>
                </a:lnTo>
                <a:lnTo>
                  <a:pt x="17" y="110"/>
                </a:lnTo>
                <a:lnTo>
                  <a:pt x="2" y="157"/>
                </a:lnTo>
                <a:lnTo>
                  <a:pt x="0" y="182"/>
                </a:lnTo>
                <a:lnTo>
                  <a:pt x="4" y="212"/>
                </a:lnTo>
                <a:lnTo>
                  <a:pt x="15" y="241"/>
                </a:lnTo>
                <a:lnTo>
                  <a:pt x="35" y="269"/>
                </a:lnTo>
                <a:lnTo>
                  <a:pt x="47" y="282"/>
                </a:lnTo>
                <a:lnTo>
                  <a:pt x="59" y="294"/>
                </a:lnTo>
                <a:lnTo>
                  <a:pt x="72" y="302"/>
                </a:lnTo>
                <a:lnTo>
                  <a:pt x="88" y="310"/>
                </a:lnTo>
                <a:lnTo>
                  <a:pt x="102" y="318"/>
                </a:lnTo>
                <a:lnTo>
                  <a:pt x="117" y="322"/>
                </a:lnTo>
                <a:lnTo>
                  <a:pt x="133" y="324"/>
                </a:lnTo>
                <a:lnTo>
                  <a:pt x="151" y="324"/>
                </a:lnTo>
                <a:lnTo>
                  <a:pt x="184" y="320"/>
                </a:lnTo>
                <a:lnTo>
                  <a:pt x="214" y="314"/>
                </a:lnTo>
                <a:lnTo>
                  <a:pt x="235" y="306"/>
                </a:lnTo>
                <a:lnTo>
                  <a:pt x="253" y="296"/>
                </a:lnTo>
                <a:lnTo>
                  <a:pt x="265" y="284"/>
                </a:lnTo>
                <a:lnTo>
                  <a:pt x="275" y="271"/>
                </a:lnTo>
                <a:lnTo>
                  <a:pt x="280" y="259"/>
                </a:lnTo>
                <a:lnTo>
                  <a:pt x="282" y="245"/>
                </a:lnTo>
                <a:lnTo>
                  <a:pt x="282" y="223"/>
                </a:lnTo>
                <a:lnTo>
                  <a:pt x="280" y="202"/>
                </a:lnTo>
                <a:lnTo>
                  <a:pt x="271" y="182"/>
                </a:lnTo>
                <a:lnTo>
                  <a:pt x="261" y="163"/>
                </a:lnTo>
                <a:lnTo>
                  <a:pt x="247" y="145"/>
                </a:lnTo>
                <a:lnTo>
                  <a:pt x="233" y="129"/>
                </a:lnTo>
                <a:lnTo>
                  <a:pt x="218" y="117"/>
                </a:lnTo>
                <a:lnTo>
                  <a:pt x="202" y="110"/>
                </a:lnTo>
                <a:lnTo>
                  <a:pt x="188" y="108"/>
                </a:lnTo>
                <a:lnTo>
                  <a:pt x="174" y="108"/>
                </a:lnTo>
                <a:lnTo>
                  <a:pt x="161" y="110"/>
                </a:lnTo>
                <a:lnTo>
                  <a:pt x="147" y="117"/>
                </a:lnTo>
                <a:lnTo>
                  <a:pt x="133" y="127"/>
                </a:lnTo>
                <a:lnTo>
                  <a:pt x="123" y="139"/>
                </a:lnTo>
                <a:lnTo>
                  <a:pt x="117" y="153"/>
                </a:lnTo>
                <a:lnTo>
                  <a:pt x="116" y="167"/>
                </a:lnTo>
                <a:lnTo>
                  <a:pt x="117" y="180"/>
                </a:lnTo>
                <a:lnTo>
                  <a:pt x="123" y="194"/>
                </a:lnTo>
                <a:lnTo>
                  <a:pt x="131" y="206"/>
                </a:lnTo>
                <a:lnTo>
                  <a:pt x="141" y="216"/>
                </a:lnTo>
                <a:lnTo>
                  <a:pt x="153" y="221"/>
                </a:lnTo>
                <a:lnTo>
                  <a:pt x="167" y="223"/>
                </a:lnTo>
                <a:lnTo>
                  <a:pt x="180" y="223"/>
                </a:lnTo>
                <a:lnTo>
                  <a:pt x="194" y="218"/>
                </a:lnTo>
                <a:lnTo>
                  <a:pt x="200" y="214"/>
                </a:lnTo>
                <a:lnTo>
                  <a:pt x="202" y="210"/>
                </a:lnTo>
                <a:lnTo>
                  <a:pt x="204" y="204"/>
                </a:lnTo>
                <a:lnTo>
                  <a:pt x="202" y="196"/>
                </a:lnTo>
                <a:lnTo>
                  <a:pt x="198" y="192"/>
                </a:lnTo>
                <a:lnTo>
                  <a:pt x="192" y="188"/>
                </a:lnTo>
                <a:lnTo>
                  <a:pt x="186" y="188"/>
                </a:lnTo>
                <a:lnTo>
                  <a:pt x="180" y="190"/>
                </a:lnTo>
                <a:lnTo>
                  <a:pt x="172" y="192"/>
                </a:lnTo>
                <a:lnTo>
                  <a:pt x="167" y="192"/>
                </a:lnTo>
                <a:lnTo>
                  <a:pt x="163" y="190"/>
                </a:lnTo>
                <a:lnTo>
                  <a:pt x="159" y="188"/>
                </a:lnTo>
                <a:lnTo>
                  <a:pt x="153" y="184"/>
                </a:lnTo>
                <a:lnTo>
                  <a:pt x="151" y="180"/>
                </a:lnTo>
                <a:lnTo>
                  <a:pt x="147" y="174"/>
                </a:lnTo>
                <a:lnTo>
                  <a:pt x="147" y="168"/>
                </a:lnTo>
                <a:lnTo>
                  <a:pt x="149" y="163"/>
                </a:lnTo>
                <a:lnTo>
                  <a:pt x="153" y="157"/>
                </a:lnTo>
                <a:lnTo>
                  <a:pt x="159" y="151"/>
                </a:lnTo>
                <a:lnTo>
                  <a:pt x="165" y="145"/>
                </a:lnTo>
                <a:lnTo>
                  <a:pt x="171" y="141"/>
                </a:lnTo>
                <a:lnTo>
                  <a:pt x="178" y="139"/>
                </a:lnTo>
                <a:lnTo>
                  <a:pt x="184" y="139"/>
                </a:lnTo>
                <a:lnTo>
                  <a:pt x="190" y="139"/>
                </a:lnTo>
                <a:lnTo>
                  <a:pt x="200" y="145"/>
                </a:lnTo>
                <a:lnTo>
                  <a:pt x="212" y="155"/>
                </a:lnTo>
                <a:lnTo>
                  <a:pt x="224" y="167"/>
                </a:lnTo>
                <a:lnTo>
                  <a:pt x="233" y="180"/>
                </a:lnTo>
                <a:lnTo>
                  <a:pt x="241" y="194"/>
                </a:lnTo>
                <a:lnTo>
                  <a:pt x="247" y="210"/>
                </a:lnTo>
                <a:lnTo>
                  <a:pt x="251" y="225"/>
                </a:lnTo>
                <a:lnTo>
                  <a:pt x="251" y="241"/>
                </a:lnTo>
                <a:lnTo>
                  <a:pt x="247" y="255"/>
                </a:lnTo>
                <a:lnTo>
                  <a:pt x="239" y="265"/>
                </a:lnTo>
                <a:lnTo>
                  <a:pt x="227" y="273"/>
                </a:lnTo>
                <a:lnTo>
                  <a:pt x="214" y="280"/>
                </a:lnTo>
                <a:lnTo>
                  <a:pt x="200" y="284"/>
                </a:lnTo>
                <a:lnTo>
                  <a:pt x="182" y="288"/>
                </a:lnTo>
                <a:lnTo>
                  <a:pt x="167" y="290"/>
                </a:lnTo>
                <a:lnTo>
                  <a:pt x="151" y="292"/>
                </a:lnTo>
                <a:lnTo>
                  <a:pt x="133" y="292"/>
                </a:lnTo>
                <a:lnTo>
                  <a:pt x="119" y="288"/>
                </a:lnTo>
                <a:lnTo>
                  <a:pt x="104" y="284"/>
                </a:lnTo>
                <a:lnTo>
                  <a:pt x="92" y="278"/>
                </a:lnTo>
                <a:lnTo>
                  <a:pt x="82" y="271"/>
                </a:lnTo>
                <a:lnTo>
                  <a:pt x="72" y="263"/>
                </a:lnTo>
                <a:lnTo>
                  <a:pt x="64" y="257"/>
                </a:lnTo>
                <a:lnTo>
                  <a:pt x="59" y="249"/>
                </a:lnTo>
                <a:lnTo>
                  <a:pt x="43" y="225"/>
                </a:lnTo>
                <a:lnTo>
                  <a:pt x="35" y="202"/>
                </a:lnTo>
                <a:lnTo>
                  <a:pt x="31" y="182"/>
                </a:lnTo>
                <a:lnTo>
                  <a:pt x="33" y="165"/>
                </a:lnTo>
                <a:lnTo>
                  <a:pt x="43" y="133"/>
                </a:lnTo>
                <a:lnTo>
                  <a:pt x="55" y="106"/>
                </a:lnTo>
                <a:lnTo>
                  <a:pt x="68" y="82"/>
                </a:lnTo>
                <a:lnTo>
                  <a:pt x="82" y="64"/>
                </a:lnTo>
                <a:lnTo>
                  <a:pt x="98" y="49"/>
                </a:lnTo>
                <a:lnTo>
                  <a:pt x="117" y="39"/>
                </a:lnTo>
                <a:lnTo>
                  <a:pt x="135" y="33"/>
                </a:lnTo>
                <a:lnTo>
                  <a:pt x="157" y="31"/>
                </a:lnTo>
                <a:lnTo>
                  <a:pt x="188" y="37"/>
                </a:lnTo>
                <a:lnTo>
                  <a:pt x="218" y="49"/>
                </a:lnTo>
                <a:lnTo>
                  <a:pt x="247" y="70"/>
                </a:lnTo>
                <a:lnTo>
                  <a:pt x="275" y="96"/>
                </a:lnTo>
                <a:lnTo>
                  <a:pt x="300" y="127"/>
                </a:lnTo>
                <a:lnTo>
                  <a:pt x="322" y="163"/>
                </a:lnTo>
                <a:lnTo>
                  <a:pt x="339" y="200"/>
                </a:lnTo>
                <a:lnTo>
                  <a:pt x="351" y="239"/>
                </a:lnTo>
                <a:lnTo>
                  <a:pt x="353" y="245"/>
                </a:lnTo>
                <a:lnTo>
                  <a:pt x="357" y="251"/>
                </a:lnTo>
                <a:lnTo>
                  <a:pt x="363" y="253"/>
                </a:lnTo>
                <a:lnTo>
                  <a:pt x="369" y="253"/>
                </a:lnTo>
                <a:lnTo>
                  <a:pt x="375" y="251"/>
                </a:lnTo>
                <a:lnTo>
                  <a:pt x="379" y="245"/>
                </a:lnTo>
                <a:lnTo>
                  <a:pt x="381" y="241"/>
                </a:lnTo>
                <a:lnTo>
                  <a:pt x="381" y="233"/>
                </a:lnTo>
                <a:lnTo>
                  <a:pt x="369" y="188"/>
                </a:lnTo>
                <a:lnTo>
                  <a:pt x="349" y="145"/>
                </a:lnTo>
                <a:lnTo>
                  <a:pt x="326" y="106"/>
                </a:lnTo>
                <a:lnTo>
                  <a:pt x="296" y="72"/>
                </a:lnTo>
                <a:lnTo>
                  <a:pt x="265" y="43"/>
                </a:lnTo>
                <a:lnTo>
                  <a:pt x="229" y="19"/>
                </a:lnTo>
                <a:lnTo>
                  <a:pt x="194" y="6"/>
                </a:lnTo>
                <a:lnTo>
                  <a:pt x="1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" name="Freeform 56"/>
          <p:cNvSpPr>
            <a:spLocks/>
          </p:cNvSpPr>
          <p:nvPr/>
        </p:nvSpPr>
        <p:spPr bwMode="auto">
          <a:xfrm>
            <a:off x="6588224" y="908720"/>
            <a:ext cx="901700" cy="571500"/>
          </a:xfrm>
          <a:custGeom>
            <a:avLst/>
            <a:gdLst>
              <a:gd name="T0" fmla="*/ 135 w 381"/>
              <a:gd name="T1" fmla="*/ 6 h 324"/>
              <a:gd name="T2" fmla="*/ 64 w 381"/>
              <a:gd name="T3" fmla="*/ 67 h 324"/>
              <a:gd name="T4" fmla="*/ 2 w 381"/>
              <a:gd name="T5" fmla="*/ 233 h 324"/>
              <a:gd name="T6" fmla="*/ 17 w 381"/>
              <a:gd name="T7" fmla="*/ 357 h 324"/>
              <a:gd name="T8" fmla="*/ 66 w 381"/>
              <a:gd name="T9" fmla="*/ 436 h 324"/>
              <a:gd name="T10" fmla="*/ 114 w 381"/>
              <a:gd name="T11" fmla="*/ 471 h 324"/>
              <a:gd name="T12" fmla="*/ 169 w 381"/>
              <a:gd name="T13" fmla="*/ 480 h 324"/>
              <a:gd name="T14" fmla="*/ 263 w 381"/>
              <a:gd name="T15" fmla="*/ 453 h 324"/>
              <a:gd name="T16" fmla="*/ 307 w 381"/>
              <a:gd name="T17" fmla="*/ 401 h 324"/>
              <a:gd name="T18" fmla="*/ 315 w 381"/>
              <a:gd name="T19" fmla="*/ 330 h 324"/>
              <a:gd name="T20" fmla="*/ 292 w 381"/>
              <a:gd name="T21" fmla="*/ 241 h 324"/>
              <a:gd name="T22" fmla="*/ 244 w 381"/>
              <a:gd name="T23" fmla="*/ 173 h 324"/>
              <a:gd name="T24" fmla="*/ 195 w 381"/>
              <a:gd name="T25" fmla="*/ 160 h 324"/>
              <a:gd name="T26" fmla="*/ 149 w 381"/>
              <a:gd name="T27" fmla="*/ 188 h 324"/>
              <a:gd name="T28" fmla="*/ 130 w 381"/>
              <a:gd name="T29" fmla="*/ 247 h 324"/>
              <a:gd name="T30" fmla="*/ 146 w 381"/>
              <a:gd name="T31" fmla="*/ 305 h 324"/>
              <a:gd name="T32" fmla="*/ 187 w 381"/>
              <a:gd name="T33" fmla="*/ 330 h 324"/>
              <a:gd name="T34" fmla="*/ 224 w 381"/>
              <a:gd name="T35" fmla="*/ 317 h 324"/>
              <a:gd name="T36" fmla="*/ 226 w 381"/>
              <a:gd name="T37" fmla="*/ 290 h 324"/>
              <a:gd name="T38" fmla="*/ 208 w 381"/>
              <a:gd name="T39" fmla="*/ 279 h 324"/>
              <a:gd name="T40" fmla="*/ 192 w 381"/>
              <a:gd name="T41" fmla="*/ 284 h 324"/>
              <a:gd name="T42" fmla="*/ 178 w 381"/>
              <a:gd name="T43" fmla="*/ 279 h 324"/>
              <a:gd name="T44" fmla="*/ 164 w 381"/>
              <a:gd name="T45" fmla="*/ 258 h 324"/>
              <a:gd name="T46" fmla="*/ 171 w 381"/>
              <a:gd name="T47" fmla="*/ 233 h 324"/>
              <a:gd name="T48" fmla="*/ 191 w 381"/>
              <a:gd name="T49" fmla="*/ 209 h 324"/>
              <a:gd name="T50" fmla="*/ 212 w 381"/>
              <a:gd name="T51" fmla="*/ 206 h 324"/>
              <a:gd name="T52" fmla="*/ 250 w 381"/>
              <a:gd name="T53" fmla="*/ 247 h 324"/>
              <a:gd name="T54" fmla="*/ 276 w 381"/>
              <a:gd name="T55" fmla="*/ 311 h 324"/>
              <a:gd name="T56" fmla="*/ 276 w 381"/>
              <a:gd name="T57" fmla="*/ 378 h 324"/>
              <a:gd name="T58" fmla="*/ 239 w 381"/>
              <a:gd name="T59" fmla="*/ 415 h 324"/>
              <a:gd name="T60" fmla="*/ 187 w 381"/>
              <a:gd name="T61" fmla="*/ 430 h 324"/>
              <a:gd name="T62" fmla="*/ 133 w 381"/>
              <a:gd name="T63" fmla="*/ 427 h 324"/>
              <a:gd name="T64" fmla="*/ 92 w 381"/>
              <a:gd name="T65" fmla="*/ 401 h 324"/>
              <a:gd name="T66" fmla="*/ 66 w 381"/>
              <a:gd name="T67" fmla="*/ 369 h 324"/>
              <a:gd name="T68" fmla="*/ 35 w 381"/>
              <a:gd name="T69" fmla="*/ 270 h 324"/>
              <a:gd name="T70" fmla="*/ 61 w 381"/>
              <a:gd name="T71" fmla="*/ 157 h 324"/>
              <a:gd name="T72" fmla="*/ 110 w 381"/>
              <a:gd name="T73" fmla="*/ 73 h 324"/>
              <a:gd name="T74" fmla="*/ 176 w 381"/>
              <a:gd name="T75" fmla="*/ 46 h 324"/>
              <a:gd name="T76" fmla="*/ 276 w 381"/>
              <a:gd name="T77" fmla="*/ 104 h 324"/>
              <a:gd name="T78" fmla="*/ 360 w 381"/>
              <a:gd name="T79" fmla="*/ 241 h 324"/>
              <a:gd name="T80" fmla="*/ 395 w 381"/>
              <a:gd name="T81" fmla="*/ 363 h 324"/>
              <a:gd name="T82" fmla="*/ 413 w 381"/>
              <a:gd name="T83" fmla="*/ 375 h 324"/>
              <a:gd name="T84" fmla="*/ 426 w 381"/>
              <a:gd name="T85" fmla="*/ 357 h 324"/>
              <a:gd name="T86" fmla="*/ 390 w 381"/>
              <a:gd name="T87" fmla="*/ 215 h 324"/>
              <a:gd name="T88" fmla="*/ 296 w 381"/>
              <a:gd name="T89" fmla="*/ 64 h 324"/>
              <a:gd name="T90" fmla="*/ 178 w 381"/>
              <a:gd name="T91" fmla="*/ 0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1"/>
              <a:gd name="T139" fmla="*/ 0 h 324"/>
              <a:gd name="T140" fmla="*/ 381 w 381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1" h="324">
                <a:moveTo>
                  <a:pt x="159" y="0"/>
                </a:moveTo>
                <a:lnTo>
                  <a:pt x="141" y="0"/>
                </a:lnTo>
                <a:lnTo>
                  <a:pt x="121" y="4"/>
                </a:lnTo>
                <a:lnTo>
                  <a:pt x="100" y="11"/>
                </a:lnTo>
                <a:lnTo>
                  <a:pt x="78" y="25"/>
                </a:lnTo>
                <a:lnTo>
                  <a:pt x="57" y="45"/>
                </a:lnTo>
                <a:lnTo>
                  <a:pt x="37" y="72"/>
                </a:lnTo>
                <a:lnTo>
                  <a:pt x="17" y="110"/>
                </a:lnTo>
                <a:lnTo>
                  <a:pt x="2" y="157"/>
                </a:lnTo>
                <a:lnTo>
                  <a:pt x="0" y="182"/>
                </a:lnTo>
                <a:lnTo>
                  <a:pt x="4" y="212"/>
                </a:lnTo>
                <a:lnTo>
                  <a:pt x="15" y="241"/>
                </a:lnTo>
                <a:lnTo>
                  <a:pt x="35" y="269"/>
                </a:lnTo>
                <a:lnTo>
                  <a:pt x="47" y="282"/>
                </a:lnTo>
                <a:lnTo>
                  <a:pt x="59" y="294"/>
                </a:lnTo>
                <a:lnTo>
                  <a:pt x="72" y="302"/>
                </a:lnTo>
                <a:lnTo>
                  <a:pt x="88" y="310"/>
                </a:lnTo>
                <a:lnTo>
                  <a:pt x="102" y="318"/>
                </a:lnTo>
                <a:lnTo>
                  <a:pt x="117" y="322"/>
                </a:lnTo>
                <a:lnTo>
                  <a:pt x="133" y="324"/>
                </a:lnTo>
                <a:lnTo>
                  <a:pt x="151" y="324"/>
                </a:lnTo>
                <a:lnTo>
                  <a:pt x="184" y="320"/>
                </a:lnTo>
                <a:lnTo>
                  <a:pt x="214" y="314"/>
                </a:lnTo>
                <a:lnTo>
                  <a:pt x="235" y="306"/>
                </a:lnTo>
                <a:lnTo>
                  <a:pt x="253" y="296"/>
                </a:lnTo>
                <a:lnTo>
                  <a:pt x="265" y="284"/>
                </a:lnTo>
                <a:lnTo>
                  <a:pt x="275" y="271"/>
                </a:lnTo>
                <a:lnTo>
                  <a:pt x="280" y="259"/>
                </a:lnTo>
                <a:lnTo>
                  <a:pt x="282" y="245"/>
                </a:lnTo>
                <a:lnTo>
                  <a:pt x="282" y="223"/>
                </a:lnTo>
                <a:lnTo>
                  <a:pt x="280" y="202"/>
                </a:lnTo>
                <a:lnTo>
                  <a:pt x="271" y="182"/>
                </a:lnTo>
                <a:lnTo>
                  <a:pt x="261" y="163"/>
                </a:lnTo>
                <a:lnTo>
                  <a:pt x="247" y="145"/>
                </a:lnTo>
                <a:lnTo>
                  <a:pt x="233" y="129"/>
                </a:lnTo>
                <a:lnTo>
                  <a:pt x="218" y="117"/>
                </a:lnTo>
                <a:lnTo>
                  <a:pt x="202" y="110"/>
                </a:lnTo>
                <a:lnTo>
                  <a:pt x="188" y="108"/>
                </a:lnTo>
                <a:lnTo>
                  <a:pt x="174" y="108"/>
                </a:lnTo>
                <a:lnTo>
                  <a:pt x="161" y="110"/>
                </a:lnTo>
                <a:lnTo>
                  <a:pt x="147" y="117"/>
                </a:lnTo>
                <a:lnTo>
                  <a:pt x="133" y="127"/>
                </a:lnTo>
                <a:lnTo>
                  <a:pt x="123" y="139"/>
                </a:lnTo>
                <a:lnTo>
                  <a:pt x="117" y="153"/>
                </a:lnTo>
                <a:lnTo>
                  <a:pt x="116" y="167"/>
                </a:lnTo>
                <a:lnTo>
                  <a:pt x="117" y="180"/>
                </a:lnTo>
                <a:lnTo>
                  <a:pt x="123" y="194"/>
                </a:lnTo>
                <a:lnTo>
                  <a:pt x="131" y="206"/>
                </a:lnTo>
                <a:lnTo>
                  <a:pt x="141" y="216"/>
                </a:lnTo>
                <a:lnTo>
                  <a:pt x="153" y="221"/>
                </a:lnTo>
                <a:lnTo>
                  <a:pt x="167" y="223"/>
                </a:lnTo>
                <a:lnTo>
                  <a:pt x="180" y="223"/>
                </a:lnTo>
                <a:lnTo>
                  <a:pt x="194" y="218"/>
                </a:lnTo>
                <a:lnTo>
                  <a:pt x="200" y="214"/>
                </a:lnTo>
                <a:lnTo>
                  <a:pt x="202" y="210"/>
                </a:lnTo>
                <a:lnTo>
                  <a:pt x="204" y="204"/>
                </a:lnTo>
                <a:lnTo>
                  <a:pt x="202" y="196"/>
                </a:lnTo>
                <a:lnTo>
                  <a:pt x="198" y="192"/>
                </a:lnTo>
                <a:lnTo>
                  <a:pt x="192" y="188"/>
                </a:lnTo>
                <a:lnTo>
                  <a:pt x="186" y="188"/>
                </a:lnTo>
                <a:lnTo>
                  <a:pt x="180" y="190"/>
                </a:lnTo>
                <a:lnTo>
                  <a:pt x="172" y="192"/>
                </a:lnTo>
                <a:lnTo>
                  <a:pt x="167" y="192"/>
                </a:lnTo>
                <a:lnTo>
                  <a:pt x="163" y="190"/>
                </a:lnTo>
                <a:lnTo>
                  <a:pt x="159" y="188"/>
                </a:lnTo>
                <a:lnTo>
                  <a:pt x="153" y="184"/>
                </a:lnTo>
                <a:lnTo>
                  <a:pt x="151" y="180"/>
                </a:lnTo>
                <a:lnTo>
                  <a:pt x="147" y="174"/>
                </a:lnTo>
                <a:lnTo>
                  <a:pt x="147" y="168"/>
                </a:lnTo>
                <a:lnTo>
                  <a:pt x="149" y="163"/>
                </a:lnTo>
                <a:lnTo>
                  <a:pt x="153" y="157"/>
                </a:lnTo>
                <a:lnTo>
                  <a:pt x="159" y="151"/>
                </a:lnTo>
                <a:lnTo>
                  <a:pt x="165" y="145"/>
                </a:lnTo>
                <a:lnTo>
                  <a:pt x="171" y="141"/>
                </a:lnTo>
                <a:lnTo>
                  <a:pt x="178" y="139"/>
                </a:lnTo>
                <a:lnTo>
                  <a:pt x="184" y="139"/>
                </a:lnTo>
                <a:lnTo>
                  <a:pt x="190" y="139"/>
                </a:lnTo>
                <a:lnTo>
                  <a:pt x="200" y="145"/>
                </a:lnTo>
                <a:lnTo>
                  <a:pt x="212" y="155"/>
                </a:lnTo>
                <a:lnTo>
                  <a:pt x="224" y="167"/>
                </a:lnTo>
                <a:lnTo>
                  <a:pt x="233" y="180"/>
                </a:lnTo>
                <a:lnTo>
                  <a:pt x="241" y="194"/>
                </a:lnTo>
                <a:lnTo>
                  <a:pt x="247" y="210"/>
                </a:lnTo>
                <a:lnTo>
                  <a:pt x="251" y="225"/>
                </a:lnTo>
                <a:lnTo>
                  <a:pt x="251" y="241"/>
                </a:lnTo>
                <a:lnTo>
                  <a:pt x="247" y="255"/>
                </a:lnTo>
                <a:lnTo>
                  <a:pt x="239" y="265"/>
                </a:lnTo>
                <a:lnTo>
                  <a:pt x="227" y="273"/>
                </a:lnTo>
                <a:lnTo>
                  <a:pt x="214" y="280"/>
                </a:lnTo>
                <a:lnTo>
                  <a:pt x="200" y="284"/>
                </a:lnTo>
                <a:lnTo>
                  <a:pt x="182" y="288"/>
                </a:lnTo>
                <a:lnTo>
                  <a:pt x="167" y="290"/>
                </a:lnTo>
                <a:lnTo>
                  <a:pt x="151" y="292"/>
                </a:lnTo>
                <a:lnTo>
                  <a:pt x="133" y="292"/>
                </a:lnTo>
                <a:lnTo>
                  <a:pt x="119" y="288"/>
                </a:lnTo>
                <a:lnTo>
                  <a:pt x="104" y="284"/>
                </a:lnTo>
                <a:lnTo>
                  <a:pt x="92" y="278"/>
                </a:lnTo>
                <a:lnTo>
                  <a:pt x="82" y="271"/>
                </a:lnTo>
                <a:lnTo>
                  <a:pt x="72" y="263"/>
                </a:lnTo>
                <a:lnTo>
                  <a:pt x="64" y="257"/>
                </a:lnTo>
                <a:lnTo>
                  <a:pt x="59" y="249"/>
                </a:lnTo>
                <a:lnTo>
                  <a:pt x="43" y="225"/>
                </a:lnTo>
                <a:lnTo>
                  <a:pt x="35" y="202"/>
                </a:lnTo>
                <a:lnTo>
                  <a:pt x="31" y="182"/>
                </a:lnTo>
                <a:lnTo>
                  <a:pt x="33" y="165"/>
                </a:lnTo>
                <a:lnTo>
                  <a:pt x="43" y="133"/>
                </a:lnTo>
                <a:lnTo>
                  <a:pt x="55" y="106"/>
                </a:lnTo>
                <a:lnTo>
                  <a:pt x="68" y="82"/>
                </a:lnTo>
                <a:lnTo>
                  <a:pt x="82" y="64"/>
                </a:lnTo>
                <a:lnTo>
                  <a:pt x="98" y="49"/>
                </a:lnTo>
                <a:lnTo>
                  <a:pt x="117" y="39"/>
                </a:lnTo>
                <a:lnTo>
                  <a:pt x="135" y="33"/>
                </a:lnTo>
                <a:lnTo>
                  <a:pt x="157" y="31"/>
                </a:lnTo>
                <a:lnTo>
                  <a:pt x="188" y="37"/>
                </a:lnTo>
                <a:lnTo>
                  <a:pt x="218" y="49"/>
                </a:lnTo>
                <a:lnTo>
                  <a:pt x="247" y="70"/>
                </a:lnTo>
                <a:lnTo>
                  <a:pt x="275" y="96"/>
                </a:lnTo>
                <a:lnTo>
                  <a:pt x="300" y="127"/>
                </a:lnTo>
                <a:lnTo>
                  <a:pt x="322" y="163"/>
                </a:lnTo>
                <a:lnTo>
                  <a:pt x="339" y="200"/>
                </a:lnTo>
                <a:lnTo>
                  <a:pt x="351" y="239"/>
                </a:lnTo>
                <a:lnTo>
                  <a:pt x="353" y="245"/>
                </a:lnTo>
                <a:lnTo>
                  <a:pt x="357" y="251"/>
                </a:lnTo>
                <a:lnTo>
                  <a:pt x="363" y="253"/>
                </a:lnTo>
                <a:lnTo>
                  <a:pt x="369" y="253"/>
                </a:lnTo>
                <a:lnTo>
                  <a:pt x="375" y="251"/>
                </a:lnTo>
                <a:lnTo>
                  <a:pt x="379" y="245"/>
                </a:lnTo>
                <a:lnTo>
                  <a:pt x="381" y="241"/>
                </a:lnTo>
                <a:lnTo>
                  <a:pt x="381" y="233"/>
                </a:lnTo>
                <a:lnTo>
                  <a:pt x="369" y="188"/>
                </a:lnTo>
                <a:lnTo>
                  <a:pt x="349" y="145"/>
                </a:lnTo>
                <a:lnTo>
                  <a:pt x="326" y="106"/>
                </a:lnTo>
                <a:lnTo>
                  <a:pt x="296" y="72"/>
                </a:lnTo>
                <a:lnTo>
                  <a:pt x="265" y="43"/>
                </a:lnTo>
                <a:lnTo>
                  <a:pt x="229" y="19"/>
                </a:lnTo>
                <a:lnTo>
                  <a:pt x="194" y="6"/>
                </a:lnTo>
                <a:lnTo>
                  <a:pt x="1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043608" y="764704"/>
            <a:ext cx="72728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Хозяйственно-бытовой труд </a:t>
            </a:r>
            <a:endParaRPr lang="ru-RU" sz="2000" b="1" i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6869" y="1916832"/>
            <a:ext cx="3360373" cy="252028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573016"/>
            <a:ext cx="3360373" cy="252028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Облако 75"/>
          <p:cNvSpPr/>
          <p:nvPr/>
        </p:nvSpPr>
        <p:spPr>
          <a:xfrm>
            <a:off x="3851920" y="2132856"/>
            <a:ext cx="2880320" cy="18002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«Всем известно нам друзья чистота нам всем нужна»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4320" cy="5760"/>
          </a:xfrm>
        </p:grpSpPr>
        <p:sp>
          <p:nvSpPr>
            <p:cNvPr id="819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320" cy="57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196" name="Freeform 9"/>
            <p:cNvSpPr>
              <a:spLocks/>
            </p:cNvSpPr>
            <p:nvPr/>
          </p:nvSpPr>
          <p:spPr bwMode="auto">
            <a:xfrm>
              <a:off x="255" y="1549"/>
              <a:ext cx="3742" cy="3508"/>
            </a:xfrm>
            <a:custGeom>
              <a:avLst/>
              <a:gdLst>
                <a:gd name="T0" fmla="*/ 3007 w 2733"/>
                <a:gd name="T1" fmla="*/ 2155 h 2897"/>
                <a:gd name="T2" fmla="*/ 2980 w 2733"/>
                <a:gd name="T3" fmla="*/ 1908 h 2897"/>
                <a:gd name="T4" fmla="*/ 3044 w 2733"/>
                <a:gd name="T5" fmla="*/ 1668 h 2897"/>
                <a:gd name="T6" fmla="*/ 3036 w 2733"/>
                <a:gd name="T7" fmla="*/ 1400 h 2897"/>
                <a:gd name="T8" fmla="*/ 2984 w 2733"/>
                <a:gd name="T9" fmla="*/ 1175 h 2897"/>
                <a:gd name="T10" fmla="*/ 2995 w 2733"/>
                <a:gd name="T11" fmla="*/ 744 h 2897"/>
                <a:gd name="T12" fmla="*/ 2927 w 2733"/>
                <a:gd name="T13" fmla="*/ 546 h 2897"/>
                <a:gd name="T14" fmla="*/ 2982 w 2733"/>
                <a:gd name="T15" fmla="*/ 276 h 2897"/>
                <a:gd name="T16" fmla="*/ 2982 w 2733"/>
                <a:gd name="T17" fmla="*/ 79 h 2897"/>
                <a:gd name="T18" fmla="*/ 2842 w 2733"/>
                <a:gd name="T19" fmla="*/ 10 h 2897"/>
                <a:gd name="T20" fmla="*/ 2710 w 2733"/>
                <a:gd name="T21" fmla="*/ 8 h 2897"/>
                <a:gd name="T22" fmla="*/ 2537 w 2733"/>
                <a:gd name="T23" fmla="*/ 24 h 2897"/>
                <a:gd name="T24" fmla="*/ 2346 w 2733"/>
                <a:gd name="T25" fmla="*/ 34 h 2897"/>
                <a:gd name="T26" fmla="*/ 2223 w 2733"/>
                <a:gd name="T27" fmla="*/ 53 h 2897"/>
                <a:gd name="T28" fmla="*/ 2082 w 2733"/>
                <a:gd name="T29" fmla="*/ 71 h 2897"/>
                <a:gd name="T30" fmla="*/ 1883 w 2733"/>
                <a:gd name="T31" fmla="*/ 66 h 2897"/>
                <a:gd name="T32" fmla="*/ 1753 w 2733"/>
                <a:gd name="T33" fmla="*/ 40 h 2897"/>
                <a:gd name="T34" fmla="*/ 1621 w 2733"/>
                <a:gd name="T35" fmla="*/ 15 h 2897"/>
                <a:gd name="T36" fmla="*/ 1421 w 2733"/>
                <a:gd name="T37" fmla="*/ 13 h 2897"/>
                <a:gd name="T38" fmla="*/ 1281 w 2733"/>
                <a:gd name="T39" fmla="*/ 56 h 2897"/>
                <a:gd name="T40" fmla="*/ 1155 w 2733"/>
                <a:gd name="T41" fmla="*/ 107 h 2897"/>
                <a:gd name="T42" fmla="*/ 962 w 2733"/>
                <a:gd name="T43" fmla="*/ 123 h 2897"/>
                <a:gd name="T44" fmla="*/ 805 w 2733"/>
                <a:gd name="T45" fmla="*/ 93 h 2897"/>
                <a:gd name="T46" fmla="*/ 687 w 2733"/>
                <a:gd name="T47" fmla="*/ 48 h 2897"/>
                <a:gd name="T48" fmla="*/ 513 w 2733"/>
                <a:gd name="T49" fmla="*/ 24 h 2897"/>
                <a:gd name="T50" fmla="*/ 351 w 2733"/>
                <a:gd name="T51" fmla="*/ 10 h 2897"/>
                <a:gd name="T52" fmla="*/ 263 w 2733"/>
                <a:gd name="T53" fmla="*/ 2 h 2897"/>
                <a:gd name="T54" fmla="*/ 162 w 2733"/>
                <a:gd name="T55" fmla="*/ 51 h 2897"/>
                <a:gd name="T56" fmla="*/ 59 w 2733"/>
                <a:gd name="T57" fmla="*/ 241 h 2897"/>
                <a:gd name="T58" fmla="*/ 105 w 2733"/>
                <a:gd name="T59" fmla="*/ 556 h 2897"/>
                <a:gd name="T60" fmla="*/ 85 w 2733"/>
                <a:gd name="T61" fmla="*/ 1008 h 2897"/>
                <a:gd name="T62" fmla="*/ 85 w 2733"/>
                <a:gd name="T63" fmla="*/ 1344 h 2897"/>
                <a:gd name="T64" fmla="*/ 30 w 2733"/>
                <a:gd name="T65" fmla="*/ 1562 h 2897"/>
                <a:gd name="T66" fmla="*/ 78 w 2733"/>
                <a:gd name="T67" fmla="*/ 1784 h 2897"/>
                <a:gd name="T68" fmla="*/ 73 w 2733"/>
                <a:gd name="T69" fmla="*/ 2046 h 2897"/>
                <a:gd name="T70" fmla="*/ 21 w 2733"/>
                <a:gd name="T71" fmla="*/ 2228 h 2897"/>
                <a:gd name="T72" fmla="*/ 182 w 2733"/>
                <a:gd name="T73" fmla="*/ 2332 h 2897"/>
                <a:gd name="T74" fmla="*/ 299 w 2733"/>
                <a:gd name="T75" fmla="*/ 2340 h 2897"/>
                <a:gd name="T76" fmla="*/ 450 w 2733"/>
                <a:gd name="T77" fmla="*/ 2320 h 2897"/>
                <a:gd name="T78" fmla="*/ 650 w 2733"/>
                <a:gd name="T79" fmla="*/ 2320 h 2897"/>
                <a:gd name="T80" fmla="*/ 780 w 2733"/>
                <a:gd name="T81" fmla="*/ 2335 h 2897"/>
                <a:gd name="T82" fmla="*/ 912 w 2733"/>
                <a:gd name="T83" fmla="*/ 2349 h 2897"/>
                <a:gd name="T84" fmla="*/ 1108 w 2733"/>
                <a:gd name="T85" fmla="*/ 2349 h 2897"/>
                <a:gd name="T86" fmla="*/ 1252 w 2733"/>
                <a:gd name="T87" fmla="*/ 2330 h 2897"/>
                <a:gd name="T88" fmla="*/ 1375 w 2733"/>
                <a:gd name="T89" fmla="*/ 2304 h 2897"/>
                <a:gd name="T90" fmla="*/ 1566 w 2733"/>
                <a:gd name="T91" fmla="*/ 2297 h 2897"/>
                <a:gd name="T92" fmla="*/ 1721 w 2733"/>
                <a:gd name="T93" fmla="*/ 2292 h 2897"/>
                <a:gd name="T94" fmla="*/ 1844 w 2733"/>
                <a:gd name="T95" fmla="*/ 2287 h 2897"/>
                <a:gd name="T96" fmla="*/ 2020 w 2733"/>
                <a:gd name="T97" fmla="*/ 2284 h 2897"/>
                <a:gd name="T98" fmla="*/ 2193 w 2733"/>
                <a:gd name="T99" fmla="*/ 2290 h 2897"/>
                <a:gd name="T100" fmla="*/ 2317 w 2733"/>
                <a:gd name="T101" fmla="*/ 2307 h 2897"/>
                <a:gd name="T102" fmla="*/ 2471 w 2733"/>
                <a:gd name="T103" fmla="*/ 2332 h 2897"/>
                <a:gd name="T104" fmla="*/ 2660 w 2733"/>
                <a:gd name="T105" fmla="*/ 2346 h 2897"/>
                <a:gd name="T106" fmla="*/ 2800 w 2733"/>
                <a:gd name="T107" fmla="*/ 2330 h 2897"/>
                <a:gd name="T108" fmla="*/ 2932 w 2733"/>
                <a:gd name="T109" fmla="*/ 2266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99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ru-RU" dirty="0" smtClean="0"/>
                <a:t>   </a:t>
              </a:r>
              <a:endParaRPr lang="ru-RU" dirty="0"/>
            </a:p>
          </p:txBody>
        </p:sp>
        <p:sp>
          <p:nvSpPr>
            <p:cNvPr id="8197" name="Freeform 10"/>
            <p:cNvSpPr>
              <a:spLocks/>
            </p:cNvSpPr>
            <p:nvPr/>
          </p:nvSpPr>
          <p:spPr bwMode="auto">
            <a:xfrm>
              <a:off x="3386" y="4241"/>
              <a:ext cx="64" cy="202"/>
            </a:xfrm>
            <a:custGeom>
              <a:avLst/>
              <a:gdLst>
                <a:gd name="T0" fmla="*/ 45 w 57"/>
                <a:gd name="T1" fmla="*/ 196 h 136"/>
                <a:gd name="T2" fmla="*/ 43 w 57"/>
                <a:gd name="T3" fmla="*/ 199 h 136"/>
                <a:gd name="T4" fmla="*/ 38 w 57"/>
                <a:gd name="T5" fmla="*/ 202 h 136"/>
                <a:gd name="T6" fmla="*/ 36 w 57"/>
                <a:gd name="T7" fmla="*/ 202 h 136"/>
                <a:gd name="T8" fmla="*/ 34 w 57"/>
                <a:gd name="T9" fmla="*/ 202 h 136"/>
                <a:gd name="T10" fmla="*/ 22 w 57"/>
                <a:gd name="T11" fmla="*/ 193 h 136"/>
                <a:gd name="T12" fmla="*/ 11 w 57"/>
                <a:gd name="T13" fmla="*/ 172 h 136"/>
                <a:gd name="T14" fmla="*/ 2 w 57"/>
                <a:gd name="T15" fmla="*/ 141 h 136"/>
                <a:gd name="T16" fmla="*/ 0 w 57"/>
                <a:gd name="T17" fmla="*/ 97 h 136"/>
                <a:gd name="T18" fmla="*/ 2 w 57"/>
                <a:gd name="T19" fmla="*/ 65 h 136"/>
                <a:gd name="T20" fmla="*/ 7 w 57"/>
                <a:gd name="T21" fmla="*/ 39 h 136"/>
                <a:gd name="T22" fmla="*/ 13 w 57"/>
                <a:gd name="T23" fmla="*/ 18 h 136"/>
                <a:gd name="T24" fmla="*/ 20 w 57"/>
                <a:gd name="T25" fmla="*/ 6 h 136"/>
                <a:gd name="T26" fmla="*/ 22 w 57"/>
                <a:gd name="T27" fmla="*/ 3 h 136"/>
                <a:gd name="T28" fmla="*/ 27 w 57"/>
                <a:gd name="T29" fmla="*/ 0 h 136"/>
                <a:gd name="T30" fmla="*/ 29 w 57"/>
                <a:gd name="T31" fmla="*/ 0 h 136"/>
                <a:gd name="T32" fmla="*/ 31 w 57"/>
                <a:gd name="T33" fmla="*/ 0 h 136"/>
                <a:gd name="T34" fmla="*/ 43 w 57"/>
                <a:gd name="T35" fmla="*/ 9 h 136"/>
                <a:gd name="T36" fmla="*/ 54 w 57"/>
                <a:gd name="T37" fmla="*/ 30 h 136"/>
                <a:gd name="T38" fmla="*/ 62 w 57"/>
                <a:gd name="T39" fmla="*/ 62 h 136"/>
                <a:gd name="T40" fmla="*/ 64 w 57"/>
                <a:gd name="T41" fmla="*/ 105 h 136"/>
                <a:gd name="T42" fmla="*/ 62 w 57"/>
                <a:gd name="T43" fmla="*/ 138 h 136"/>
                <a:gd name="T44" fmla="*/ 57 w 57"/>
                <a:gd name="T45" fmla="*/ 163 h 136"/>
                <a:gd name="T46" fmla="*/ 52 w 57"/>
                <a:gd name="T47" fmla="*/ 184 h 136"/>
                <a:gd name="T48" fmla="*/ 45 w 57"/>
                <a:gd name="T49" fmla="*/ 196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136"/>
                <a:gd name="T77" fmla="*/ 57 w 57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136">
                  <a:moveTo>
                    <a:pt x="40" y="132"/>
                  </a:moveTo>
                  <a:lnTo>
                    <a:pt x="38" y="134"/>
                  </a:lnTo>
                  <a:lnTo>
                    <a:pt x="34" y="136"/>
                  </a:lnTo>
                  <a:lnTo>
                    <a:pt x="32" y="136"/>
                  </a:lnTo>
                  <a:lnTo>
                    <a:pt x="30" y="136"/>
                  </a:lnTo>
                  <a:lnTo>
                    <a:pt x="20" y="130"/>
                  </a:lnTo>
                  <a:lnTo>
                    <a:pt x="10" y="116"/>
                  </a:lnTo>
                  <a:lnTo>
                    <a:pt x="2" y="95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6" y="26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8" y="6"/>
                  </a:lnTo>
                  <a:lnTo>
                    <a:pt x="48" y="20"/>
                  </a:lnTo>
                  <a:lnTo>
                    <a:pt x="55" y="42"/>
                  </a:lnTo>
                  <a:lnTo>
                    <a:pt x="57" y="71"/>
                  </a:lnTo>
                  <a:lnTo>
                    <a:pt x="55" y="93"/>
                  </a:lnTo>
                  <a:lnTo>
                    <a:pt x="51" y="110"/>
                  </a:lnTo>
                  <a:lnTo>
                    <a:pt x="46" y="124"/>
                  </a:lnTo>
                  <a:lnTo>
                    <a:pt x="40" y="1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Rectangle 11"/>
            <p:cNvSpPr>
              <a:spLocks noChangeArrowheads="1"/>
            </p:cNvSpPr>
            <p:nvPr/>
          </p:nvSpPr>
          <p:spPr bwMode="auto">
            <a:xfrm>
              <a:off x="694" y="253"/>
              <a:ext cx="2967" cy="33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Rectangle 12"/>
            <p:cNvSpPr>
              <a:spLocks noChangeArrowheads="1"/>
            </p:cNvSpPr>
            <p:nvPr/>
          </p:nvSpPr>
          <p:spPr bwMode="auto">
            <a:xfrm>
              <a:off x="153" y="763"/>
              <a:ext cx="170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Rectangle 13"/>
            <p:cNvSpPr>
              <a:spLocks noChangeArrowheads="1"/>
            </p:cNvSpPr>
            <p:nvPr/>
          </p:nvSpPr>
          <p:spPr bwMode="auto">
            <a:xfrm>
              <a:off x="3963" y="852"/>
              <a:ext cx="204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Rectangle 14"/>
            <p:cNvSpPr>
              <a:spLocks noChangeArrowheads="1"/>
            </p:cNvSpPr>
            <p:nvPr/>
          </p:nvSpPr>
          <p:spPr bwMode="auto">
            <a:xfrm>
              <a:off x="694" y="5129"/>
              <a:ext cx="2967" cy="33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Freeform 17"/>
            <p:cNvSpPr>
              <a:spLocks/>
            </p:cNvSpPr>
            <p:nvPr/>
          </p:nvSpPr>
          <p:spPr bwMode="auto">
            <a:xfrm>
              <a:off x="958" y="1582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Freeform 18"/>
            <p:cNvSpPr>
              <a:spLocks/>
            </p:cNvSpPr>
            <p:nvPr/>
          </p:nvSpPr>
          <p:spPr bwMode="auto">
            <a:xfrm>
              <a:off x="1827" y="1079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04" name="Freeform 19"/>
            <p:cNvSpPr>
              <a:spLocks/>
            </p:cNvSpPr>
            <p:nvPr/>
          </p:nvSpPr>
          <p:spPr bwMode="auto">
            <a:xfrm>
              <a:off x="3144" y="1169"/>
              <a:ext cx="258" cy="338"/>
            </a:xfrm>
            <a:custGeom>
              <a:avLst/>
              <a:gdLst>
                <a:gd name="T0" fmla="*/ 208 w 230"/>
                <a:gd name="T1" fmla="*/ 27 h 228"/>
                <a:gd name="T2" fmla="*/ 190 w 230"/>
                <a:gd name="T3" fmla="*/ 30 h 228"/>
                <a:gd name="T4" fmla="*/ 168 w 230"/>
                <a:gd name="T5" fmla="*/ 43 h 228"/>
                <a:gd name="T6" fmla="*/ 146 w 230"/>
                <a:gd name="T7" fmla="*/ 61 h 228"/>
                <a:gd name="T8" fmla="*/ 128 w 230"/>
                <a:gd name="T9" fmla="*/ 52 h 228"/>
                <a:gd name="T10" fmla="*/ 109 w 230"/>
                <a:gd name="T11" fmla="*/ 24 h 228"/>
                <a:gd name="T12" fmla="*/ 95 w 230"/>
                <a:gd name="T13" fmla="*/ 6 h 228"/>
                <a:gd name="T14" fmla="*/ 77 w 230"/>
                <a:gd name="T15" fmla="*/ 0 h 228"/>
                <a:gd name="T16" fmla="*/ 54 w 230"/>
                <a:gd name="T17" fmla="*/ 3 h 228"/>
                <a:gd name="T18" fmla="*/ 31 w 230"/>
                <a:gd name="T19" fmla="*/ 21 h 228"/>
                <a:gd name="T20" fmla="*/ 11 w 230"/>
                <a:gd name="T21" fmla="*/ 58 h 228"/>
                <a:gd name="T22" fmla="*/ 0 w 230"/>
                <a:gd name="T23" fmla="*/ 114 h 228"/>
                <a:gd name="T24" fmla="*/ 9 w 230"/>
                <a:gd name="T25" fmla="*/ 175 h 228"/>
                <a:gd name="T26" fmla="*/ 36 w 230"/>
                <a:gd name="T27" fmla="*/ 233 h 228"/>
                <a:gd name="T28" fmla="*/ 68 w 230"/>
                <a:gd name="T29" fmla="*/ 279 h 228"/>
                <a:gd name="T30" fmla="*/ 100 w 230"/>
                <a:gd name="T31" fmla="*/ 314 h 228"/>
                <a:gd name="T32" fmla="*/ 126 w 230"/>
                <a:gd name="T33" fmla="*/ 338 h 228"/>
                <a:gd name="T34" fmla="*/ 141 w 230"/>
                <a:gd name="T35" fmla="*/ 302 h 228"/>
                <a:gd name="T36" fmla="*/ 159 w 230"/>
                <a:gd name="T37" fmla="*/ 279 h 228"/>
                <a:gd name="T38" fmla="*/ 181 w 230"/>
                <a:gd name="T39" fmla="*/ 256 h 228"/>
                <a:gd name="T40" fmla="*/ 201 w 230"/>
                <a:gd name="T41" fmla="*/ 233 h 228"/>
                <a:gd name="T42" fmla="*/ 194 w 230"/>
                <a:gd name="T43" fmla="*/ 184 h 228"/>
                <a:gd name="T44" fmla="*/ 178 w 230"/>
                <a:gd name="T45" fmla="*/ 206 h 228"/>
                <a:gd name="T46" fmla="*/ 166 w 230"/>
                <a:gd name="T47" fmla="*/ 221 h 228"/>
                <a:gd name="T48" fmla="*/ 139 w 230"/>
                <a:gd name="T49" fmla="*/ 248 h 228"/>
                <a:gd name="T50" fmla="*/ 118 w 230"/>
                <a:gd name="T51" fmla="*/ 279 h 228"/>
                <a:gd name="T52" fmla="*/ 95 w 230"/>
                <a:gd name="T53" fmla="*/ 254 h 228"/>
                <a:gd name="T54" fmla="*/ 68 w 230"/>
                <a:gd name="T55" fmla="*/ 221 h 228"/>
                <a:gd name="T56" fmla="*/ 47 w 230"/>
                <a:gd name="T57" fmla="*/ 181 h 228"/>
                <a:gd name="T58" fmla="*/ 34 w 230"/>
                <a:gd name="T59" fmla="*/ 136 h 228"/>
                <a:gd name="T60" fmla="*/ 34 w 230"/>
                <a:gd name="T61" fmla="*/ 96 h 228"/>
                <a:gd name="T62" fmla="*/ 47 w 230"/>
                <a:gd name="T63" fmla="*/ 58 h 228"/>
                <a:gd name="T64" fmla="*/ 59 w 230"/>
                <a:gd name="T65" fmla="*/ 46 h 228"/>
                <a:gd name="T66" fmla="*/ 71 w 230"/>
                <a:gd name="T67" fmla="*/ 40 h 228"/>
                <a:gd name="T68" fmla="*/ 75 w 230"/>
                <a:gd name="T69" fmla="*/ 40 h 228"/>
                <a:gd name="T70" fmla="*/ 80 w 230"/>
                <a:gd name="T71" fmla="*/ 43 h 228"/>
                <a:gd name="T72" fmla="*/ 100 w 230"/>
                <a:gd name="T73" fmla="*/ 73 h 228"/>
                <a:gd name="T74" fmla="*/ 111 w 230"/>
                <a:gd name="T75" fmla="*/ 99 h 228"/>
                <a:gd name="T76" fmla="*/ 123 w 230"/>
                <a:gd name="T77" fmla="*/ 125 h 228"/>
                <a:gd name="T78" fmla="*/ 132 w 230"/>
                <a:gd name="T79" fmla="*/ 122 h 228"/>
                <a:gd name="T80" fmla="*/ 141 w 230"/>
                <a:gd name="T81" fmla="*/ 119 h 228"/>
                <a:gd name="T82" fmla="*/ 178 w 230"/>
                <a:gd name="T83" fmla="*/ 82 h 228"/>
                <a:gd name="T84" fmla="*/ 203 w 230"/>
                <a:gd name="T85" fmla="*/ 67 h 228"/>
                <a:gd name="T86" fmla="*/ 223 w 230"/>
                <a:gd name="T87" fmla="*/ 87 h 228"/>
                <a:gd name="T88" fmla="*/ 225 w 230"/>
                <a:gd name="T89" fmla="*/ 127 h 228"/>
                <a:gd name="T90" fmla="*/ 214 w 230"/>
                <a:gd name="T91" fmla="*/ 154 h 228"/>
                <a:gd name="T92" fmla="*/ 194 w 230"/>
                <a:gd name="T93" fmla="*/ 184 h 228"/>
                <a:gd name="T94" fmla="*/ 216 w 230"/>
                <a:gd name="T95" fmla="*/ 215 h 228"/>
                <a:gd name="T96" fmla="*/ 228 w 230"/>
                <a:gd name="T97" fmla="*/ 200 h 228"/>
                <a:gd name="T98" fmla="*/ 239 w 230"/>
                <a:gd name="T99" fmla="*/ 187 h 228"/>
                <a:gd name="T100" fmla="*/ 251 w 230"/>
                <a:gd name="T101" fmla="*/ 157 h 228"/>
                <a:gd name="T102" fmla="*/ 258 w 230"/>
                <a:gd name="T103" fmla="*/ 102 h 228"/>
                <a:gd name="T104" fmla="*/ 237 w 230"/>
                <a:gd name="T105" fmla="*/ 46 h 2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28"/>
                <a:gd name="T161" fmla="*/ 230 w 230"/>
                <a:gd name="T162" fmla="*/ 228 h 2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28">
                  <a:moveTo>
                    <a:pt x="193" y="20"/>
                  </a:moveTo>
                  <a:lnTo>
                    <a:pt x="185" y="18"/>
                  </a:lnTo>
                  <a:lnTo>
                    <a:pt x="177" y="18"/>
                  </a:lnTo>
                  <a:lnTo>
                    <a:pt x="169" y="20"/>
                  </a:lnTo>
                  <a:lnTo>
                    <a:pt x="159" y="24"/>
                  </a:lnTo>
                  <a:lnTo>
                    <a:pt x="150" y="29"/>
                  </a:lnTo>
                  <a:lnTo>
                    <a:pt x="140" y="35"/>
                  </a:lnTo>
                  <a:lnTo>
                    <a:pt x="130" y="41"/>
                  </a:lnTo>
                  <a:lnTo>
                    <a:pt x="120" y="49"/>
                  </a:lnTo>
                  <a:lnTo>
                    <a:pt x="114" y="35"/>
                  </a:lnTo>
                  <a:lnTo>
                    <a:pt x="106" y="25"/>
                  </a:lnTo>
                  <a:lnTo>
                    <a:pt x="97" y="16"/>
                  </a:lnTo>
                  <a:lnTo>
                    <a:pt x="91" y="10"/>
                  </a:lnTo>
                  <a:lnTo>
                    <a:pt x="85" y="4"/>
                  </a:lnTo>
                  <a:lnTo>
                    <a:pt x="77" y="2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48" y="2"/>
                  </a:lnTo>
                  <a:lnTo>
                    <a:pt x="38" y="8"/>
                  </a:lnTo>
                  <a:lnTo>
                    <a:pt x="28" y="14"/>
                  </a:lnTo>
                  <a:lnTo>
                    <a:pt x="20" y="22"/>
                  </a:lnTo>
                  <a:lnTo>
                    <a:pt x="10" y="39"/>
                  </a:lnTo>
                  <a:lnTo>
                    <a:pt x="2" y="59"/>
                  </a:lnTo>
                  <a:lnTo>
                    <a:pt x="0" y="77"/>
                  </a:lnTo>
                  <a:lnTo>
                    <a:pt x="2" y="96"/>
                  </a:lnTo>
                  <a:lnTo>
                    <a:pt x="8" y="118"/>
                  </a:lnTo>
                  <a:lnTo>
                    <a:pt x="20" y="139"/>
                  </a:lnTo>
                  <a:lnTo>
                    <a:pt x="32" y="157"/>
                  </a:lnTo>
                  <a:lnTo>
                    <a:pt x="46" y="175"/>
                  </a:lnTo>
                  <a:lnTo>
                    <a:pt x="61" y="188"/>
                  </a:lnTo>
                  <a:lnTo>
                    <a:pt x="77" y="202"/>
                  </a:lnTo>
                  <a:lnTo>
                    <a:pt x="89" y="212"/>
                  </a:lnTo>
                  <a:lnTo>
                    <a:pt x="101" y="220"/>
                  </a:lnTo>
                  <a:lnTo>
                    <a:pt x="112" y="228"/>
                  </a:lnTo>
                  <a:lnTo>
                    <a:pt x="120" y="214"/>
                  </a:lnTo>
                  <a:lnTo>
                    <a:pt x="126" y="204"/>
                  </a:lnTo>
                  <a:lnTo>
                    <a:pt x="134" y="196"/>
                  </a:lnTo>
                  <a:lnTo>
                    <a:pt x="142" y="188"/>
                  </a:lnTo>
                  <a:lnTo>
                    <a:pt x="152" y="181"/>
                  </a:lnTo>
                  <a:lnTo>
                    <a:pt x="161" y="173"/>
                  </a:lnTo>
                  <a:lnTo>
                    <a:pt x="171" y="165"/>
                  </a:lnTo>
                  <a:lnTo>
                    <a:pt x="179" y="157"/>
                  </a:lnTo>
                  <a:lnTo>
                    <a:pt x="189" y="149"/>
                  </a:lnTo>
                  <a:lnTo>
                    <a:pt x="173" y="124"/>
                  </a:lnTo>
                  <a:lnTo>
                    <a:pt x="165" y="131"/>
                  </a:lnTo>
                  <a:lnTo>
                    <a:pt x="159" y="139"/>
                  </a:lnTo>
                  <a:lnTo>
                    <a:pt x="154" y="145"/>
                  </a:lnTo>
                  <a:lnTo>
                    <a:pt x="148" y="149"/>
                  </a:lnTo>
                  <a:lnTo>
                    <a:pt x="136" y="159"/>
                  </a:lnTo>
                  <a:lnTo>
                    <a:pt x="124" y="167"/>
                  </a:lnTo>
                  <a:lnTo>
                    <a:pt x="114" y="177"/>
                  </a:lnTo>
                  <a:lnTo>
                    <a:pt x="105" y="188"/>
                  </a:lnTo>
                  <a:lnTo>
                    <a:pt x="95" y="181"/>
                  </a:lnTo>
                  <a:lnTo>
                    <a:pt x="85" y="171"/>
                  </a:lnTo>
                  <a:lnTo>
                    <a:pt x="73" y="161"/>
                  </a:lnTo>
                  <a:lnTo>
                    <a:pt x="61" y="149"/>
                  </a:lnTo>
                  <a:lnTo>
                    <a:pt x="51" y="135"/>
                  </a:lnTo>
                  <a:lnTo>
                    <a:pt x="42" y="122"/>
                  </a:lnTo>
                  <a:lnTo>
                    <a:pt x="34" y="108"/>
                  </a:lnTo>
                  <a:lnTo>
                    <a:pt x="30" y="92"/>
                  </a:lnTo>
                  <a:lnTo>
                    <a:pt x="28" y="78"/>
                  </a:lnTo>
                  <a:lnTo>
                    <a:pt x="30" y="65"/>
                  </a:lnTo>
                  <a:lnTo>
                    <a:pt x="34" y="53"/>
                  </a:lnTo>
                  <a:lnTo>
                    <a:pt x="42" y="39"/>
                  </a:lnTo>
                  <a:lnTo>
                    <a:pt x="48" y="35"/>
                  </a:lnTo>
                  <a:lnTo>
                    <a:pt x="53" y="31"/>
                  </a:lnTo>
                  <a:lnTo>
                    <a:pt x="57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9"/>
                  </a:lnTo>
                  <a:lnTo>
                    <a:pt x="81" y="39"/>
                  </a:lnTo>
                  <a:lnTo>
                    <a:pt x="89" y="49"/>
                  </a:lnTo>
                  <a:lnTo>
                    <a:pt x="95" y="59"/>
                  </a:lnTo>
                  <a:lnTo>
                    <a:pt x="99" y="67"/>
                  </a:lnTo>
                  <a:lnTo>
                    <a:pt x="83" y="78"/>
                  </a:lnTo>
                  <a:lnTo>
                    <a:pt x="110" y="84"/>
                  </a:lnTo>
                  <a:lnTo>
                    <a:pt x="112" y="84"/>
                  </a:lnTo>
                  <a:lnTo>
                    <a:pt x="118" y="82"/>
                  </a:lnTo>
                  <a:lnTo>
                    <a:pt x="122" y="82"/>
                  </a:lnTo>
                  <a:lnTo>
                    <a:pt x="126" y="80"/>
                  </a:lnTo>
                  <a:lnTo>
                    <a:pt x="144" y="67"/>
                  </a:lnTo>
                  <a:lnTo>
                    <a:pt x="159" y="55"/>
                  </a:lnTo>
                  <a:lnTo>
                    <a:pt x="173" y="47"/>
                  </a:lnTo>
                  <a:lnTo>
                    <a:pt x="181" y="45"/>
                  </a:lnTo>
                  <a:lnTo>
                    <a:pt x="189" y="49"/>
                  </a:lnTo>
                  <a:lnTo>
                    <a:pt x="199" y="59"/>
                  </a:lnTo>
                  <a:lnTo>
                    <a:pt x="203" y="71"/>
                  </a:lnTo>
                  <a:lnTo>
                    <a:pt x="201" y="86"/>
                  </a:lnTo>
                  <a:lnTo>
                    <a:pt x="197" y="94"/>
                  </a:lnTo>
                  <a:lnTo>
                    <a:pt x="191" y="104"/>
                  </a:lnTo>
                  <a:lnTo>
                    <a:pt x="183" y="114"/>
                  </a:lnTo>
                  <a:lnTo>
                    <a:pt x="173" y="124"/>
                  </a:lnTo>
                  <a:lnTo>
                    <a:pt x="189" y="149"/>
                  </a:lnTo>
                  <a:lnTo>
                    <a:pt x="193" y="145"/>
                  </a:lnTo>
                  <a:lnTo>
                    <a:pt x="199" y="141"/>
                  </a:lnTo>
                  <a:lnTo>
                    <a:pt x="203" y="135"/>
                  </a:lnTo>
                  <a:lnTo>
                    <a:pt x="207" y="131"/>
                  </a:lnTo>
                  <a:lnTo>
                    <a:pt x="213" y="126"/>
                  </a:lnTo>
                  <a:lnTo>
                    <a:pt x="218" y="116"/>
                  </a:lnTo>
                  <a:lnTo>
                    <a:pt x="224" y="106"/>
                  </a:lnTo>
                  <a:lnTo>
                    <a:pt x="228" y="94"/>
                  </a:lnTo>
                  <a:lnTo>
                    <a:pt x="230" y="69"/>
                  </a:lnTo>
                  <a:lnTo>
                    <a:pt x="224" y="47"/>
                  </a:lnTo>
                  <a:lnTo>
                    <a:pt x="211" y="31"/>
                  </a:lnTo>
                  <a:lnTo>
                    <a:pt x="19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Freeform 20"/>
            <p:cNvSpPr>
              <a:spLocks/>
            </p:cNvSpPr>
            <p:nvPr/>
          </p:nvSpPr>
          <p:spPr bwMode="auto">
            <a:xfrm>
              <a:off x="2519" y="982"/>
              <a:ext cx="301" cy="402"/>
            </a:xfrm>
            <a:custGeom>
              <a:avLst/>
              <a:gdLst>
                <a:gd name="T0" fmla="*/ 130 w 269"/>
                <a:gd name="T1" fmla="*/ 18 h 271"/>
                <a:gd name="T2" fmla="*/ 158 w 269"/>
                <a:gd name="T3" fmla="*/ 85 h 271"/>
                <a:gd name="T4" fmla="*/ 176 w 269"/>
                <a:gd name="T5" fmla="*/ 120 h 271"/>
                <a:gd name="T6" fmla="*/ 196 w 269"/>
                <a:gd name="T7" fmla="*/ 111 h 271"/>
                <a:gd name="T8" fmla="*/ 213 w 269"/>
                <a:gd name="T9" fmla="*/ 105 h 271"/>
                <a:gd name="T10" fmla="*/ 226 w 269"/>
                <a:gd name="T11" fmla="*/ 99 h 271"/>
                <a:gd name="T12" fmla="*/ 244 w 269"/>
                <a:gd name="T13" fmla="*/ 99 h 271"/>
                <a:gd name="T14" fmla="*/ 265 w 269"/>
                <a:gd name="T15" fmla="*/ 108 h 271"/>
                <a:gd name="T16" fmla="*/ 285 w 269"/>
                <a:gd name="T17" fmla="*/ 135 h 271"/>
                <a:gd name="T18" fmla="*/ 299 w 269"/>
                <a:gd name="T19" fmla="*/ 178 h 271"/>
                <a:gd name="T20" fmla="*/ 299 w 269"/>
                <a:gd name="T21" fmla="*/ 236 h 271"/>
                <a:gd name="T22" fmla="*/ 276 w 269"/>
                <a:gd name="T23" fmla="*/ 301 h 271"/>
                <a:gd name="T24" fmla="*/ 233 w 269"/>
                <a:gd name="T25" fmla="*/ 353 h 271"/>
                <a:gd name="T26" fmla="*/ 173 w 269"/>
                <a:gd name="T27" fmla="*/ 384 h 271"/>
                <a:gd name="T28" fmla="*/ 114 w 269"/>
                <a:gd name="T29" fmla="*/ 399 h 271"/>
                <a:gd name="T30" fmla="*/ 64 w 269"/>
                <a:gd name="T31" fmla="*/ 402 h 271"/>
                <a:gd name="T32" fmla="*/ 23 w 269"/>
                <a:gd name="T33" fmla="*/ 399 h 271"/>
                <a:gd name="T34" fmla="*/ 26 w 269"/>
                <a:gd name="T35" fmla="*/ 329 h 271"/>
                <a:gd name="T36" fmla="*/ 13 w 269"/>
                <a:gd name="T37" fmla="*/ 242 h 271"/>
                <a:gd name="T38" fmla="*/ 44 w 269"/>
                <a:gd name="T39" fmla="*/ 178 h 271"/>
                <a:gd name="T40" fmla="*/ 48 w 269"/>
                <a:gd name="T41" fmla="*/ 217 h 271"/>
                <a:gd name="T42" fmla="*/ 53 w 269"/>
                <a:gd name="T43" fmla="*/ 245 h 271"/>
                <a:gd name="T44" fmla="*/ 64 w 269"/>
                <a:gd name="T45" fmla="*/ 295 h 271"/>
                <a:gd name="T46" fmla="*/ 68 w 269"/>
                <a:gd name="T47" fmla="*/ 350 h 271"/>
                <a:gd name="T48" fmla="*/ 105 w 269"/>
                <a:gd name="T49" fmla="*/ 347 h 271"/>
                <a:gd name="T50" fmla="*/ 149 w 269"/>
                <a:gd name="T51" fmla="*/ 341 h 271"/>
                <a:gd name="T52" fmla="*/ 194 w 269"/>
                <a:gd name="T53" fmla="*/ 320 h 271"/>
                <a:gd name="T54" fmla="*/ 231 w 269"/>
                <a:gd name="T55" fmla="*/ 289 h 271"/>
                <a:gd name="T56" fmla="*/ 253 w 269"/>
                <a:gd name="T57" fmla="*/ 248 h 271"/>
                <a:gd name="T58" fmla="*/ 261 w 269"/>
                <a:gd name="T59" fmla="*/ 199 h 271"/>
                <a:gd name="T60" fmla="*/ 257 w 269"/>
                <a:gd name="T61" fmla="*/ 175 h 271"/>
                <a:gd name="T62" fmla="*/ 248 w 269"/>
                <a:gd name="T63" fmla="*/ 157 h 271"/>
                <a:gd name="T64" fmla="*/ 244 w 269"/>
                <a:gd name="T65" fmla="*/ 151 h 271"/>
                <a:gd name="T66" fmla="*/ 237 w 269"/>
                <a:gd name="T67" fmla="*/ 151 h 271"/>
                <a:gd name="T68" fmla="*/ 204 w 269"/>
                <a:gd name="T69" fmla="*/ 160 h 271"/>
                <a:gd name="T70" fmla="*/ 178 w 269"/>
                <a:gd name="T71" fmla="*/ 175 h 271"/>
                <a:gd name="T72" fmla="*/ 147 w 269"/>
                <a:gd name="T73" fmla="*/ 190 h 271"/>
                <a:gd name="T74" fmla="*/ 140 w 269"/>
                <a:gd name="T75" fmla="*/ 181 h 271"/>
                <a:gd name="T76" fmla="*/ 134 w 269"/>
                <a:gd name="T77" fmla="*/ 166 h 271"/>
                <a:gd name="T78" fmla="*/ 119 w 269"/>
                <a:gd name="T79" fmla="*/ 93 h 271"/>
                <a:gd name="T80" fmla="*/ 101 w 269"/>
                <a:gd name="T81" fmla="*/ 53 h 271"/>
                <a:gd name="T82" fmla="*/ 70 w 269"/>
                <a:gd name="T83" fmla="*/ 53 h 271"/>
                <a:gd name="T84" fmla="*/ 44 w 269"/>
                <a:gd name="T85" fmla="*/ 90 h 271"/>
                <a:gd name="T86" fmla="*/ 41 w 269"/>
                <a:gd name="T87" fmla="*/ 129 h 271"/>
                <a:gd name="T88" fmla="*/ 44 w 269"/>
                <a:gd name="T89" fmla="*/ 178 h 271"/>
                <a:gd name="T90" fmla="*/ 2 w 269"/>
                <a:gd name="T91" fmla="*/ 190 h 271"/>
                <a:gd name="T92" fmla="*/ 2 w 269"/>
                <a:gd name="T93" fmla="*/ 163 h 271"/>
                <a:gd name="T94" fmla="*/ 0 w 269"/>
                <a:gd name="T95" fmla="*/ 138 h 271"/>
                <a:gd name="T96" fmla="*/ 2 w 269"/>
                <a:gd name="T97" fmla="*/ 96 h 271"/>
                <a:gd name="T98" fmla="*/ 16 w 269"/>
                <a:gd name="T99" fmla="*/ 50 h 271"/>
                <a:gd name="T100" fmla="*/ 37 w 269"/>
                <a:gd name="T101" fmla="*/ 18 h 271"/>
                <a:gd name="T102" fmla="*/ 66 w 269"/>
                <a:gd name="T103" fmla="*/ 3 h 271"/>
                <a:gd name="T104" fmla="*/ 96 w 269"/>
                <a:gd name="T105" fmla="*/ 0 h 2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9"/>
                <a:gd name="T160" fmla="*/ 0 h 271"/>
                <a:gd name="T161" fmla="*/ 269 w 269"/>
                <a:gd name="T162" fmla="*/ 271 h 2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9" h="271">
                  <a:moveTo>
                    <a:pt x="98" y="2"/>
                  </a:moveTo>
                  <a:lnTo>
                    <a:pt x="116" y="12"/>
                  </a:lnTo>
                  <a:lnTo>
                    <a:pt x="129" y="32"/>
                  </a:lnTo>
                  <a:lnTo>
                    <a:pt x="141" y="57"/>
                  </a:lnTo>
                  <a:lnTo>
                    <a:pt x="149" y="85"/>
                  </a:lnTo>
                  <a:lnTo>
                    <a:pt x="157" y="81"/>
                  </a:lnTo>
                  <a:lnTo>
                    <a:pt x="165" y="79"/>
                  </a:lnTo>
                  <a:lnTo>
                    <a:pt x="175" y="75"/>
                  </a:lnTo>
                  <a:lnTo>
                    <a:pt x="182" y="73"/>
                  </a:lnTo>
                  <a:lnTo>
                    <a:pt x="190" y="71"/>
                  </a:lnTo>
                  <a:lnTo>
                    <a:pt x="196" y="69"/>
                  </a:lnTo>
                  <a:lnTo>
                    <a:pt x="202" y="67"/>
                  </a:lnTo>
                  <a:lnTo>
                    <a:pt x="208" y="67"/>
                  </a:lnTo>
                  <a:lnTo>
                    <a:pt x="218" y="67"/>
                  </a:lnTo>
                  <a:lnTo>
                    <a:pt x="228" y="69"/>
                  </a:lnTo>
                  <a:lnTo>
                    <a:pt x="237" y="73"/>
                  </a:lnTo>
                  <a:lnTo>
                    <a:pt x="245" y="79"/>
                  </a:lnTo>
                  <a:lnTo>
                    <a:pt x="255" y="91"/>
                  </a:lnTo>
                  <a:lnTo>
                    <a:pt x="263" y="106"/>
                  </a:lnTo>
                  <a:lnTo>
                    <a:pt x="267" y="120"/>
                  </a:lnTo>
                  <a:lnTo>
                    <a:pt x="269" y="134"/>
                  </a:lnTo>
                  <a:lnTo>
                    <a:pt x="267" y="159"/>
                  </a:lnTo>
                  <a:lnTo>
                    <a:pt x="259" y="183"/>
                  </a:lnTo>
                  <a:lnTo>
                    <a:pt x="247" y="203"/>
                  </a:lnTo>
                  <a:lnTo>
                    <a:pt x="230" y="222"/>
                  </a:lnTo>
                  <a:lnTo>
                    <a:pt x="208" y="238"/>
                  </a:lnTo>
                  <a:lnTo>
                    <a:pt x="182" y="252"/>
                  </a:lnTo>
                  <a:lnTo>
                    <a:pt x="155" y="259"/>
                  </a:lnTo>
                  <a:lnTo>
                    <a:pt x="129" y="265"/>
                  </a:lnTo>
                  <a:lnTo>
                    <a:pt x="102" y="269"/>
                  </a:lnTo>
                  <a:lnTo>
                    <a:pt x="78" y="271"/>
                  </a:lnTo>
                  <a:lnTo>
                    <a:pt x="57" y="271"/>
                  </a:lnTo>
                  <a:lnTo>
                    <a:pt x="41" y="271"/>
                  </a:lnTo>
                  <a:lnTo>
                    <a:pt x="21" y="269"/>
                  </a:lnTo>
                  <a:lnTo>
                    <a:pt x="23" y="250"/>
                  </a:lnTo>
                  <a:lnTo>
                    <a:pt x="23" y="222"/>
                  </a:lnTo>
                  <a:lnTo>
                    <a:pt x="19" y="193"/>
                  </a:lnTo>
                  <a:lnTo>
                    <a:pt x="12" y="163"/>
                  </a:lnTo>
                  <a:lnTo>
                    <a:pt x="4" y="134"/>
                  </a:lnTo>
                  <a:lnTo>
                    <a:pt x="39" y="120"/>
                  </a:lnTo>
                  <a:lnTo>
                    <a:pt x="41" y="134"/>
                  </a:lnTo>
                  <a:lnTo>
                    <a:pt x="43" y="146"/>
                  </a:lnTo>
                  <a:lnTo>
                    <a:pt x="45" y="157"/>
                  </a:lnTo>
                  <a:lnTo>
                    <a:pt x="47" y="165"/>
                  </a:lnTo>
                  <a:lnTo>
                    <a:pt x="53" y="181"/>
                  </a:lnTo>
                  <a:lnTo>
                    <a:pt x="57" y="199"/>
                  </a:lnTo>
                  <a:lnTo>
                    <a:pt x="59" y="216"/>
                  </a:lnTo>
                  <a:lnTo>
                    <a:pt x="61" y="236"/>
                  </a:lnTo>
                  <a:lnTo>
                    <a:pt x="76" y="236"/>
                  </a:lnTo>
                  <a:lnTo>
                    <a:pt x="94" y="234"/>
                  </a:lnTo>
                  <a:lnTo>
                    <a:pt x="112" y="232"/>
                  </a:lnTo>
                  <a:lnTo>
                    <a:pt x="133" y="230"/>
                  </a:lnTo>
                  <a:lnTo>
                    <a:pt x="153" y="224"/>
                  </a:lnTo>
                  <a:lnTo>
                    <a:pt x="173" y="216"/>
                  </a:lnTo>
                  <a:lnTo>
                    <a:pt x="190" y="206"/>
                  </a:lnTo>
                  <a:lnTo>
                    <a:pt x="206" y="195"/>
                  </a:lnTo>
                  <a:lnTo>
                    <a:pt x="218" y="183"/>
                  </a:lnTo>
                  <a:lnTo>
                    <a:pt x="226" y="167"/>
                  </a:lnTo>
                  <a:lnTo>
                    <a:pt x="232" y="151"/>
                  </a:lnTo>
                  <a:lnTo>
                    <a:pt x="233" y="134"/>
                  </a:lnTo>
                  <a:lnTo>
                    <a:pt x="232" y="126"/>
                  </a:lnTo>
                  <a:lnTo>
                    <a:pt x="230" y="118"/>
                  </a:lnTo>
                  <a:lnTo>
                    <a:pt x="226" y="112"/>
                  </a:lnTo>
                  <a:lnTo>
                    <a:pt x="222" y="106"/>
                  </a:lnTo>
                  <a:lnTo>
                    <a:pt x="220" y="104"/>
                  </a:lnTo>
                  <a:lnTo>
                    <a:pt x="218" y="102"/>
                  </a:lnTo>
                  <a:lnTo>
                    <a:pt x="214" y="102"/>
                  </a:lnTo>
                  <a:lnTo>
                    <a:pt x="212" y="102"/>
                  </a:lnTo>
                  <a:lnTo>
                    <a:pt x="196" y="104"/>
                  </a:lnTo>
                  <a:lnTo>
                    <a:pt x="182" y="108"/>
                  </a:lnTo>
                  <a:lnTo>
                    <a:pt x="169" y="114"/>
                  </a:lnTo>
                  <a:lnTo>
                    <a:pt x="159" y="118"/>
                  </a:lnTo>
                  <a:lnTo>
                    <a:pt x="163" y="144"/>
                  </a:lnTo>
                  <a:lnTo>
                    <a:pt x="131" y="128"/>
                  </a:lnTo>
                  <a:lnTo>
                    <a:pt x="129" y="126"/>
                  </a:lnTo>
                  <a:lnTo>
                    <a:pt x="125" y="122"/>
                  </a:lnTo>
                  <a:lnTo>
                    <a:pt x="122" y="116"/>
                  </a:lnTo>
                  <a:lnTo>
                    <a:pt x="120" y="112"/>
                  </a:lnTo>
                  <a:lnTo>
                    <a:pt x="114" y="87"/>
                  </a:lnTo>
                  <a:lnTo>
                    <a:pt x="106" y="63"/>
                  </a:lnTo>
                  <a:lnTo>
                    <a:pt x="96" y="46"/>
                  </a:lnTo>
                  <a:lnTo>
                    <a:pt x="90" y="36"/>
                  </a:lnTo>
                  <a:lnTo>
                    <a:pt x="78" y="34"/>
                  </a:lnTo>
                  <a:lnTo>
                    <a:pt x="63" y="36"/>
                  </a:lnTo>
                  <a:lnTo>
                    <a:pt x="49" y="44"/>
                  </a:lnTo>
                  <a:lnTo>
                    <a:pt x="39" y="61"/>
                  </a:lnTo>
                  <a:lnTo>
                    <a:pt x="37" y="73"/>
                  </a:lnTo>
                  <a:lnTo>
                    <a:pt x="37" y="87"/>
                  </a:lnTo>
                  <a:lnTo>
                    <a:pt x="37" y="104"/>
                  </a:lnTo>
                  <a:lnTo>
                    <a:pt x="39" y="120"/>
                  </a:lnTo>
                  <a:lnTo>
                    <a:pt x="4" y="134"/>
                  </a:lnTo>
                  <a:lnTo>
                    <a:pt x="2" y="128"/>
                  </a:lnTo>
                  <a:lnTo>
                    <a:pt x="2" y="118"/>
                  </a:lnTo>
                  <a:lnTo>
                    <a:pt x="2" y="110"/>
                  </a:lnTo>
                  <a:lnTo>
                    <a:pt x="2" y="102"/>
                  </a:lnTo>
                  <a:lnTo>
                    <a:pt x="0" y="93"/>
                  </a:lnTo>
                  <a:lnTo>
                    <a:pt x="0" y="79"/>
                  </a:lnTo>
                  <a:lnTo>
                    <a:pt x="2" y="65"/>
                  </a:lnTo>
                  <a:lnTo>
                    <a:pt x="6" y="49"/>
                  </a:lnTo>
                  <a:lnTo>
                    <a:pt x="14" y="34"/>
                  </a:lnTo>
                  <a:lnTo>
                    <a:pt x="21" y="22"/>
                  </a:lnTo>
                  <a:lnTo>
                    <a:pt x="33" y="12"/>
                  </a:lnTo>
                  <a:lnTo>
                    <a:pt x="47" y="4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86" y="0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Freeform 23"/>
            <p:cNvSpPr>
              <a:spLocks/>
            </p:cNvSpPr>
            <p:nvPr/>
          </p:nvSpPr>
          <p:spPr bwMode="auto">
            <a:xfrm>
              <a:off x="1188" y="3516"/>
              <a:ext cx="4" cy="3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0 h 2"/>
                <a:gd name="T4" fmla="*/ 2 w 4"/>
                <a:gd name="T5" fmla="*/ 0 h 2"/>
                <a:gd name="T6" fmla="*/ 2 w 4"/>
                <a:gd name="T7" fmla="*/ 0 h 2"/>
                <a:gd name="T8" fmla="*/ 4 w 4"/>
                <a:gd name="T9" fmla="*/ 0 h 2"/>
                <a:gd name="T10" fmla="*/ 2 w 4"/>
                <a:gd name="T11" fmla="*/ 3 h 2"/>
                <a:gd name="T12" fmla="*/ 0 w 4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2"/>
                <a:gd name="T23" fmla="*/ 4 w 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Freeform 24"/>
            <p:cNvSpPr>
              <a:spLocks/>
            </p:cNvSpPr>
            <p:nvPr/>
          </p:nvSpPr>
          <p:spPr bwMode="auto">
            <a:xfrm>
              <a:off x="2560" y="2588"/>
              <a:ext cx="36" cy="49"/>
            </a:xfrm>
            <a:custGeom>
              <a:avLst/>
              <a:gdLst>
                <a:gd name="T0" fmla="*/ 36 w 32"/>
                <a:gd name="T1" fmla="*/ 22 h 33"/>
                <a:gd name="T2" fmla="*/ 34 w 32"/>
                <a:gd name="T3" fmla="*/ 34 h 33"/>
                <a:gd name="T4" fmla="*/ 31 w 32"/>
                <a:gd name="T5" fmla="*/ 40 h 33"/>
                <a:gd name="T6" fmla="*/ 25 w 32"/>
                <a:gd name="T7" fmla="*/ 46 h 33"/>
                <a:gd name="T8" fmla="*/ 18 w 32"/>
                <a:gd name="T9" fmla="*/ 49 h 33"/>
                <a:gd name="T10" fmla="*/ 11 w 32"/>
                <a:gd name="T11" fmla="*/ 46 h 33"/>
                <a:gd name="T12" fmla="*/ 5 w 32"/>
                <a:gd name="T13" fmla="*/ 40 h 33"/>
                <a:gd name="T14" fmla="*/ 2 w 32"/>
                <a:gd name="T15" fmla="*/ 34 h 33"/>
                <a:gd name="T16" fmla="*/ 0 w 32"/>
                <a:gd name="T17" fmla="*/ 22 h 33"/>
                <a:gd name="T18" fmla="*/ 2 w 32"/>
                <a:gd name="T19" fmla="*/ 15 h 33"/>
                <a:gd name="T20" fmla="*/ 5 w 32"/>
                <a:gd name="T21" fmla="*/ 6 h 33"/>
                <a:gd name="T22" fmla="*/ 11 w 32"/>
                <a:gd name="T23" fmla="*/ 3 h 33"/>
                <a:gd name="T24" fmla="*/ 18 w 32"/>
                <a:gd name="T25" fmla="*/ 0 h 33"/>
                <a:gd name="T26" fmla="*/ 25 w 32"/>
                <a:gd name="T27" fmla="*/ 3 h 33"/>
                <a:gd name="T28" fmla="*/ 31 w 32"/>
                <a:gd name="T29" fmla="*/ 6 h 33"/>
                <a:gd name="T30" fmla="*/ 34 w 32"/>
                <a:gd name="T31" fmla="*/ 15 h 33"/>
                <a:gd name="T32" fmla="*/ 36 w 32"/>
                <a:gd name="T33" fmla="*/ 2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3"/>
                <a:gd name="T53" fmla="*/ 32 w 3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3">
                  <a:moveTo>
                    <a:pt x="32" y="15"/>
                  </a:moveTo>
                  <a:lnTo>
                    <a:pt x="30" y="23"/>
                  </a:lnTo>
                  <a:lnTo>
                    <a:pt x="28" y="27"/>
                  </a:lnTo>
                  <a:lnTo>
                    <a:pt x="22" y="31"/>
                  </a:lnTo>
                  <a:lnTo>
                    <a:pt x="16" y="33"/>
                  </a:lnTo>
                  <a:lnTo>
                    <a:pt x="10" y="31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Freeform 25"/>
            <p:cNvSpPr>
              <a:spLocks/>
            </p:cNvSpPr>
            <p:nvPr/>
          </p:nvSpPr>
          <p:spPr bwMode="auto">
            <a:xfrm>
              <a:off x="2859" y="2948"/>
              <a:ext cx="36" cy="48"/>
            </a:xfrm>
            <a:custGeom>
              <a:avLst/>
              <a:gdLst>
                <a:gd name="T0" fmla="*/ 2 w 32"/>
                <a:gd name="T1" fmla="*/ 15 h 32"/>
                <a:gd name="T2" fmla="*/ 5 w 32"/>
                <a:gd name="T3" fmla="*/ 6 h 32"/>
                <a:gd name="T4" fmla="*/ 11 w 32"/>
                <a:gd name="T5" fmla="*/ 3 h 32"/>
                <a:gd name="T6" fmla="*/ 18 w 32"/>
                <a:gd name="T7" fmla="*/ 0 h 32"/>
                <a:gd name="T8" fmla="*/ 25 w 32"/>
                <a:gd name="T9" fmla="*/ 3 h 32"/>
                <a:gd name="T10" fmla="*/ 31 w 32"/>
                <a:gd name="T11" fmla="*/ 9 h 32"/>
                <a:gd name="T12" fmla="*/ 34 w 32"/>
                <a:gd name="T13" fmla="*/ 15 h 32"/>
                <a:gd name="T14" fmla="*/ 36 w 32"/>
                <a:gd name="T15" fmla="*/ 24 h 32"/>
                <a:gd name="T16" fmla="*/ 34 w 32"/>
                <a:gd name="T17" fmla="*/ 33 h 32"/>
                <a:gd name="T18" fmla="*/ 31 w 32"/>
                <a:gd name="T19" fmla="*/ 42 h 32"/>
                <a:gd name="T20" fmla="*/ 25 w 32"/>
                <a:gd name="T21" fmla="*/ 45 h 32"/>
                <a:gd name="T22" fmla="*/ 18 w 32"/>
                <a:gd name="T23" fmla="*/ 48 h 32"/>
                <a:gd name="T24" fmla="*/ 11 w 32"/>
                <a:gd name="T25" fmla="*/ 48 h 32"/>
                <a:gd name="T26" fmla="*/ 5 w 32"/>
                <a:gd name="T27" fmla="*/ 42 h 32"/>
                <a:gd name="T28" fmla="*/ 2 w 32"/>
                <a:gd name="T29" fmla="*/ 33 h 32"/>
                <a:gd name="T30" fmla="*/ 0 w 32"/>
                <a:gd name="T31" fmla="*/ 24 h 32"/>
                <a:gd name="T32" fmla="*/ 2 w 32"/>
                <a:gd name="T33" fmla="*/ 15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2" y="10"/>
                  </a:move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2" y="30"/>
                  </a:lnTo>
                  <a:lnTo>
                    <a:pt x="16" y="32"/>
                  </a:lnTo>
                  <a:lnTo>
                    <a:pt x="10" y="32"/>
                  </a:lnTo>
                  <a:lnTo>
                    <a:pt x="4" y="28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Freeform 26"/>
            <p:cNvSpPr>
              <a:spLocks/>
            </p:cNvSpPr>
            <p:nvPr/>
          </p:nvSpPr>
          <p:spPr bwMode="auto">
            <a:xfrm>
              <a:off x="992" y="1018"/>
              <a:ext cx="62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4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4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Freeform 27"/>
            <p:cNvSpPr>
              <a:spLocks/>
            </p:cNvSpPr>
            <p:nvPr/>
          </p:nvSpPr>
          <p:spPr bwMode="auto">
            <a:xfrm>
              <a:off x="924" y="1450"/>
              <a:ext cx="59" cy="82"/>
            </a:xfrm>
            <a:custGeom>
              <a:avLst/>
              <a:gdLst>
                <a:gd name="T0" fmla="*/ 0 w 53"/>
                <a:gd name="T1" fmla="*/ 42 h 55"/>
                <a:gd name="T2" fmla="*/ 2 w 53"/>
                <a:gd name="T3" fmla="*/ 60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60 h 55"/>
                <a:gd name="T16" fmla="*/ 59 w 53"/>
                <a:gd name="T17" fmla="*/ 42 h 55"/>
                <a:gd name="T18" fmla="*/ 57 w 53"/>
                <a:gd name="T19" fmla="*/ 27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7 h 55"/>
                <a:gd name="T32" fmla="*/ 0 w 53"/>
                <a:gd name="T33" fmla="*/ 42 h 55"/>
                <a:gd name="T34" fmla="*/ 0 w 53"/>
                <a:gd name="T35" fmla="*/ 42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40"/>
                  </a:lnTo>
                  <a:lnTo>
                    <a:pt x="53" y="28"/>
                  </a:lnTo>
                  <a:lnTo>
                    <a:pt x="51" y="18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Freeform 28"/>
            <p:cNvSpPr>
              <a:spLocks/>
            </p:cNvSpPr>
            <p:nvPr/>
          </p:nvSpPr>
          <p:spPr bwMode="auto">
            <a:xfrm>
              <a:off x="924" y="2117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Freeform 29"/>
            <p:cNvSpPr>
              <a:spLocks/>
            </p:cNvSpPr>
            <p:nvPr/>
          </p:nvSpPr>
          <p:spPr bwMode="auto">
            <a:xfrm>
              <a:off x="3360" y="417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Freeform 30"/>
            <p:cNvSpPr>
              <a:spLocks/>
            </p:cNvSpPr>
            <p:nvPr/>
          </p:nvSpPr>
          <p:spPr bwMode="auto">
            <a:xfrm>
              <a:off x="3081" y="1704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20 w 55"/>
                <a:gd name="T7" fmla="*/ 78 h 55"/>
                <a:gd name="T8" fmla="*/ 31 w 55"/>
                <a:gd name="T9" fmla="*/ 81 h 55"/>
                <a:gd name="T10" fmla="*/ 44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1 w 55"/>
                <a:gd name="T17" fmla="*/ 41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1 w 55"/>
                <a:gd name="T25" fmla="*/ 0 h 55"/>
                <a:gd name="T26" fmla="*/ 20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8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4" y="39"/>
                  </a:lnTo>
                  <a:lnTo>
                    <a:pt x="55" y="28"/>
                  </a:lnTo>
                  <a:lnTo>
                    <a:pt x="54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Freeform 31"/>
            <p:cNvSpPr>
              <a:spLocks/>
            </p:cNvSpPr>
            <p:nvPr/>
          </p:nvSpPr>
          <p:spPr bwMode="auto">
            <a:xfrm>
              <a:off x="3411" y="93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29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4 h 55"/>
                <a:gd name="T20" fmla="*/ 50 w 53"/>
                <a:gd name="T21" fmla="*/ 12 h 55"/>
                <a:gd name="T22" fmla="*/ 41 w 53"/>
                <a:gd name="T23" fmla="*/ 3 h 55"/>
                <a:gd name="T24" fmla="*/ 29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4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6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Freeform 32"/>
            <p:cNvSpPr>
              <a:spLocks/>
            </p:cNvSpPr>
            <p:nvPr/>
          </p:nvSpPr>
          <p:spPr bwMode="auto">
            <a:xfrm>
              <a:off x="3463" y="2329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7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Freeform 33"/>
            <p:cNvSpPr>
              <a:spLocks/>
            </p:cNvSpPr>
            <p:nvPr/>
          </p:nvSpPr>
          <p:spPr bwMode="auto">
            <a:xfrm>
              <a:off x="894" y="254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9 h 55"/>
                <a:gd name="T4" fmla="*/ 9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1 w 55"/>
                <a:gd name="T11" fmla="*/ 78 h 55"/>
                <a:gd name="T12" fmla="*/ 52 w 55"/>
                <a:gd name="T13" fmla="*/ 69 h 55"/>
                <a:gd name="T14" fmla="*/ 59 w 55"/>
                <a:gd name="T15" fmla="*/ 59 h 55"/>
                <a:gd name="T16" fmla="*/ 61 w 55"/>
                <a:gd name="T17" fmla="*/ 41 h 55"/>
                <a:gd name="T18" fmla="*/ 59 w 55"/>
                <a:gd name="T19" fmla="*/ 27 h 55"/>
                <a:gd name="T20" fmla="*/ 52 w 55"/>
                <a:gd name="T21" fmla="*/ 12 h 55"/>
                <a:gd name="T22" fmla="*/ 41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40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Freeform 34"/>
            <p:cNvSpPr>
              <a:spLocks/>
            </p:cNvSpPr>
            <p:nvPr/>
          </p:nvSpPr>
          <p:spPr bwMode="auto">
            <a:xfrm>
              <a:off x="2227" y="1332"/>
              <a:ext cx="62" cy="78"/>
            </a:xfrm>
            <a:custGeom>
              <a:avLst/>
              <a:gdLst>
                <a:gd name="T0" fmla="*/ 0 w 55"/>
                <a:gd name="T1" fmla="*/ 37 h 53"/>
                <a:gd name="T2" fmla="*/ 2 w 55"/>
                <a:gd name="T3" fmla="*/ 54 h 53"/>
                <a:gd name="T4" fmla="*/ 8 w 55"/>
                <a:gd name="T5" fmla="*/ 66 h 53"/>
                <a:gd name="T6" fmla="*/ 19 w 55"/>
                <a:gd name="T7" fmla="*/ 75 h 53"/>
                <a:gd name="T8" fmla="*/ 30 w 55"/>
                <a:gd name="T9" fmla="*/ 78 h 53"/>
                <a:gd name="T10" fmla="*/ 44 w 55"/>
                <a:gd name="T11" fmla="*/ 75 h 53"/>
                <a:gd name="T12" fmla="*/ 53 w 55"/>
                <a:gd name="T13" fmla="*/ 66 h 53"/>
                <a:gd name="T14" fmla="*/ 60 w 55"/>
                <a:gd name="T15" fmla="*/ 54 h 53"/>
                <a:gd name="T16" fmla="*/ 62 w 55"/>
                <a:gd name="T17" fmla="*/ 37 h 53"/>
                <a:gd name="T18" fmla="*/ 60 w 55"/>
                <a:gd name="T19" fmla="*/ 24 h 53"/>
                <a:gd name="T20" fmla="*/ 53 w 55"/>
                <a:gd name="T21" fmla="*/ 12 h 53"/>
                <a:gd name="T22" fmla="*/ 44 w 55"/>
                <a:gd name="T23" fmla="*/ 3 h 53"/>
                <a:gd name="T24" fmla="*/ 30 w 55"/>
                <a:gd name="T25" fmla="*/ 0 h 53"/>
                <a:gd name="T26" fmla="*/ 19 w 55"/>
                <a:gd name="T27" fmla="*/ 3 h 53"/>
                <a:gd name="T28" fmla="*/ 8 w 55"/>
                <a:gd name="T29" fmla="*/ 12 h 53"/>
                <a:gd name="T30" fmla="*/ 2 w 55"/>
                <a:gd name="T31" fmla="*/ 24 h 53"/>
                <a:gd name="T32" fmla="*/ 0 w 55"/>
                <a:gd name="T33" fmla="*/ 37 h 53"/>
                <a:gd name="T34" fmla="*/ 0 w 55"/>
                <a:gd name="T35" fmla="*/ 37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5"/>
                  </a:moveTo>
                  <a:lnTo>
                    <a:pt x="2" y="37"/>
                  </a:lnTo>
                  <a:lnTo>
                    <a:pt x="7" y="45"/>
                  </a:lnTo>
                  <a:lnTo>
                    <a:pt x="17" y="51"/>
                  </a:lnTo>
                  <a:lnTo>
                    <a:pt x="27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5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Freeform 35"/>
            <p:cNvSpPr>
              <a:spLocks/>
            </p:cNvSpPr>
            <p:nvPr/>
          </p:nvSpPr>
          <p:spPr bwMode="auto">
            <a:xfrm>
              <a:off x="2877" y="142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5 h 55"/>
                <a:gd name="T4" fmla="*/ 9 w 53"/>
                <a:gd name="T5" fmla="*/ 70 h 55"/>
                <a:gd name="T6" fmla="*/ 18 w 53"/>
                <a:gd name="T7" fmla="*/ 79 h 55"/>
                <a:gd name="T8" fmla="*/ 28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5 h 55"/>
                <a:gd name="T16" fmla="*/ 59 w 53"/>
                <a:gd name="T17" fmla="*/ 40 h 55"/>
                <a:gd name="T18" fmla="*/ 57 w 53"/>
                <a:gd name="T19" fmla="*/ 22 h 55"/>
                <a:gd name="T20" fmla="*/ 50 w 53"/>
                <a:gd name="T21" fmla="*/ 12 h 55"/>
                <a:gd name="T22" fmla="*/ 41 w 53"/>
                <a:gd name="T23" fmla="*/ 3 h 55"/>
                <a:gd name="T24" fmla="*/ 28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2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5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7"/>
                  </a:lnTo>
                  <a:lnTo>
                    <a:pt x="53" y="27"/>
                  </a:lnTo>
                  <a:lnTo>
                    <a:pt x="51" y="15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Freeform 36"/>
            <p:cNvSpPr>
              <a:spLocks/>
            </p:cNvSpPr>
            <p:nvPr/>
          </p:nvSpPr>
          <p:spPr bwMode="auto">
            <a:xfrm>
              <a:off x="2982" y="936"/>
              <a:ext cx="62" cy="82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8 h 55"/>
                <a:gd name="T4" fmla="*/ 9 w 55"/>
                <a:gd name="T5" fmla="*/ 70 h 55"/>
                <a:gd name="T6" fmla="*/ 18 w 55"/>
                <a:gd name="T7" fmla="*/ 79 h 55"/>
                <a:gd name="T8" fmla="*/ 32 w 55"/>
                <a:gd name="T9" fmla="*/ 82 h 55"/>
                <a:gd name="T10" fmla="*/ 44 w 55"/>
                <a:gd name="T11" fmla="*/ 79 h 55"/>
                <a:gd name="T12" fmla="*/ 53 w 55"/>
                <a:gd name="T13" fmla="*/ 70 h 55"/>
                <a:gd name="T14" fmla="*/ 60 w 55"/>
                <a:gd name="T15" fmla="*/ 58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Freeform 37"/>
            <p:cNvSpPr>
              <a:spLocks/>
            </p:cNvSpPr>
            <p:nvPr/>
          </p:nvSpPr>
          <p:spPr bwMode="auto">
            <a:xfrm>
              <a:off x="2251" y="876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2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5 h 55"/>
                <a:gd name="T20" fmla="*/ 52 w 55"/>
                <a:gd name="T21" fmla="*/ 12 h 55"/>
                <a:gd name="T22" fmla="*/ 42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5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8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1" name="Freeform 38"/>
            <p:cNvSpPr>
              <a:spLocks/>
            </p:cNvSpPr>
            <p:nvPr/>
          </p:nvSpPr>
          <p:spPr bwMode="auto">
            <a:xfrm>
              <a:off x="723" y="332"/>
              <a:ext cx="2909" cy="203"/>
            </a:xfrm>
            <a:custGeom>
              <a:avLst/>
              <a:gdLst>
                <a:gd name="T0" fmla="*/ 2778 w 2601"/>
                <a:gd name="T1" fmla="*/ 43 h 137"/>
                <a:gd name="T2" fmla="*/ 2676 w 2601"/>
                <a:gd name="T3" fmla="*/ 127 h 137"/>
                <a:gd name="T4" fmla="*/ 2580 w 2601"/>
                <a:gd name="T5" fmla="*/ 130 h 137"/>
                <a:gd name="T6" fmla="*/ 2468 w 2601"/>
                <a:gd name="T7" fmla="*/ 22 h 137"/>
                <a:gd name="T8" fmla="*/ 2257 w 2601"/>
                <a:gd name="T9" fmla="*/ 64 h 137"/>
                <a:gd name="T10" fmla="*/ 2143 w 2601"/>
                <a:gd name="T11" fmla="*/ 124 h 137"/>
                <a:gd name="T12" fmla="*/ 2047 w 2601"/>
                <a:gd name="T13" fmla="*/ 55 h 137"/>
                <a:gd name="T14" fmla="*/ 1919 w 2601"/>
                <a:gd name="T15" fmla="*/ 0 h 137"/>
                <a:gd name="T16" fmla="*/ 1831 w 2601"/>
                <a:gd name="T17" fmla="*/ 49 h 137"/>
                <a:gd name="T18" fmla="*/ 1750 w 2601"/>
                <a:gd name="T19" fmla="*/ 127 h 137"/>
                <a:gd name="T20" fmla="*/ 1637 w 2601"/>
                <a:gd name="T21" fmla="*/ 130 h 137"/>
                <a:gd name="T22" fmla="*/ 1526 w 2601"/>
                <a:gd name="T23" fmla="*/ 25 h 137"/>
                <a:gd name="T24" fmla="*/ 1383 w 2601"/>
                <a:gd name="T25" fmla="*/ 37 h 137"/>
                <a:gd name="T26" fmla="*/ 1288 w 2601"/>
                <a:gd name="T27" fmla="*/ 116 h 137"/>
                <a:gd name="T28" fmla="*/ 1216 w 2601"/>
                <a:gd name="T29" fmla="*/ 145 h 137"/>
                <a:gd name="T30" fmla="*/ 1128 w 2601"/>
                <a:gd name="T31" fmla="*/ 93 h 137"/>
                <a:gd name="T32" fmla="*/ 1028 w 2601"/>
                <a:gd name="T33" fmla="*/ 6 h 137"/>
                <a:gd name="T34" fmla="*/ 915 w 2601"/>
                <a:gd name="T35" fmla="*/ 31 h 137"/>
                <a:gd name="T36" fmla="*/ 846 w 2601"/>
                <a:gd name="T37" fmla="*/ 101 h 137"/>
                <a:gd name="T38" fmla="*/ 742 w 2601"/>
                <a:gd name="T39" fmla="*/ 151 h 137"/>
                <a:gd name="T40" fmla="*/ 627 w 2601"/>
                <a:gd name="T41" fmla="*/ 61 h 137"/>
                <a:gd name="T42" fmla="*/ 436 w 2601"/>
                <a:gd name="T43" fmla="*/ 22 h 137"/>
                <a:gd name="T44" fmla="*/ 294 w 2601"/>
                <a:gd name="T45" fmla="*/ 127 h 137"/>
                <a:gd name="T46" fmla="*/ 197 w 2601"/>
                <a:gd name="T47" fmla="*/ 87 h 137"/>
                <a:gd name="T48" fmla="*/ 83 w 2601"/>
                <a:gd name="T49" fmla="*/ 6 h 137"/>
                <a:gd name="T50" fmla="*/ 1 w 2601"/>
                <a:gd name="T51" fmla="*/ 22 h 137"/>
                <a:gd name="T52" fmla="*/ 23 w 2601"/>
                <a:gd name="T53" fmla="*/ 58 h 137"/>
                <a:gd name="T54" fmla="*/ 126 w 2601"/>
                <a:gd name="T55" fmla="*/ 87 h 137"/>
                <a:gd name="T56" fmla="*/ 237 w 2601"/>
                <a:gd name="T57" fmla="*/ 172 h 137"/>
                <a:gd name="T58" fmla="*/ 349 w 2601"/>
                <a:gd name="T59" fmla="*/ 154 h 137"/>
                <a:gd name="T60" fmla="*/ 452 w 2601"/>
                <a:gd name="T61" fmla="*/ 70 h 137"/>
                <a:gd name="T62" fmla="*/ 593 w 2601"/>
                <a:gd name="T63" fmla="*/ 90 h 137"/>
                <a:gd name="T64" fmla="*/ 707 w 2601"/>
                <a:gd name="T65" fmla="*/ 194 h 137"/>
                <a:gd name="T66" fmla="*/ 849 w 2601"/>
                <a:gd name="T67" fmla="*/ 160 h 137"/>
                <a:gd name="T68" fmla="*/ 924 w 2601"/>
                <a:gd name="T69" fmla="*/ 87 h 137"/>
                <a:gd name="T70" fmla="*/ 1003 w 2601"/>
                <a:gd name="T71" fmla="*/ 52 h 137"/>
                <a:gd name="T72" fmla="*/ 1090 w 2601"/>
                <a:gd name="T73" fmla="*/ 119 h 137"/>
                <a:gd name="T74" fmla="*/ 1194 w 2601"/>
                <a:gd name="T75" fmla="*/ 194 h 137"/>
                <a:gd name="T76" fmla="*/ 1293 w 2601"/>
                <a:gd name="T77" fmla="*/ 175 h 137"/>
                <a:gd name="T78" fmla="*/ 1381 w 2601"/>
                <a:gd name="T79" fmla="*/ 101 h 137"/>
                <a:gd name="T80" fmla="*/ 1493 w 2601"/>
                <a:gd name="T81" fmla="*/ 64 h 137"/>
                <a:gd name="T82" fmla="*/ 1600 w 2601"/>
                <a:gd name="T83" fmla="*/ 163 h 137"/>
                <a:gd name="T84" fmla="*/ 1748 w 2601"/>
                <a:gd name="T85" fmla="*/ 188 h 137"/>
                <a:gd name="T86" fmla="*/ 1842 w 2601"/>
                <a:gd name="T87" fmla="*/ 104 h 137"/>
                <a:gd name="T88" fmla="*/ 1906 w 2601"/>
                <a:gd name="T89" fmla="*/ 58 h 137"/>
                <a:gd name="T90" fmla="*/ 2009 w 2601"/>
                <a:gd name="T91" fmla="*/ 84 h 137"/>
                <a:gd name="T92" fmla="*/ 2116 w 2601"/>
                <a:gd name="T93" fmla="*/ 169 h 137"/>
                <a:gd name="T94" fmla="*/ 2231 w 2601"/>
                <a:gd name="T95" fmla="*/ 151 h 137"/>
                <a:gd name="T96" fmla="*/ 2334 w 2601"/>
                <a:gd name="T97" fmla="*/ 67 h 137"/>
                <a:gd name="T98" fmla="*/ 2475 w 2601"/>
                <a:gd name="T99" fmla="*/ 87 h 137"/>
                <a:gd name="T100" fmla="*/ 2589 w 2601"/>
                <a:gd name="T101" fmla="*/ 194 h 137"/>
                <a:gd name="T102" fmla="*/ 2710 w 2601"/>
                <a:gd name="T103" fmla="*/ 163 h 137"/>
                <a:gd name="T104" fmla="*/ 2808 w 2601"/>
                <a:gd name="T105" fmla="*/ 84 h 137"/>
                <a:gd name="T106" fmla="*/ 2890 w 2601"/>
                <a:gd name="T107" fmla="*/ 93 h 137"/>
                <a:gd name="T108" fmla="*/ 2905 w 2601"/>
                <a:gd name="T109" fmla="*/ 46 h 1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7"/>
                <a:gd name="T167" fmla="*/ 2601 w 2601"/>
                <a:gd name="T168" fmla="*/ 137 h 1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7">
                  <a:moveTo>
                    <a:pt x="2592" y="27"/>
                  </a:moveTo>
                  <a:lnTo>
                    <a:pt x="2568" y="19"/>
                  </a:lnTo>
                  <a:lnTo>
                    <a:pt x="2544" y="15"/>
                  </a:lnTo>
                  <a:lnTo>
                    <a:pt x="2523" y="17"/>
                  </a:lnTo>
                  <a:lnTo>
                    <a:pt x="2503" y="21"/>
                  </a:lnTo>
                  <a:lnTo>
                    <a:pt x="2484" y="29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0"/>
                  </a:lnTo>
                  <a:lnTo>
                    <a:pt x="2405" y="78"/>
                  </a:lnTo>
                  <a:lnTo>
                    <a:pt x="2393" y="86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8"/>
                  </a:lnTo>
                  <a:lnTo>
                    <a:pt x="2291" y="78"/>
                  </a:lnTo>
                  <a:lnTo>
                    <a:pt x="2275" y="66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7"/>
                  </a:lnTo>
                  <a:lnTo>
                    <a:pt x="2207" y="15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3"/>
                  </a:lnTo>
                  <a:lnTo>
                    <a:pt x="2046" y="27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2"/>
                  </a:lnTo>
                  <a:lnTo>
                    <a:pt x="1959" y="82"/>
                  </a:lnTo>
                  <a:lnTo>
                    <a:pt x="1946" y="86"/>
                  </a:lnTo>
                  <a:lnTo>
                    <a:pt x="1930" y="86"/>
                  </a:lnTo>
                  <a:lnTo>
                    <a:pt x="1916" y="84"/>
                  </a:lnTo>
                  <a:lnTo>
                    <a:pt x="1902" y="80"/>
                  </a:lnTo>
                  <a:lnTo>
                    <a:pt x="1889" y="74"/>
                  </a:lnTo>
                  <a:lnTo>
                    <a:pt x="1875" y="66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7"/>
                  </a:lnTo>
                  <a:lnTo>
                    <a:pt x="1812" y="25"/>
                  </a:lnTo>
                  <a:lnTo>
                    <a:pt x="1794" y="17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5"/>
                  </a:lnTo>
                  <a:lnTo>
                    <a:pt x="1659" y="19"/>
                  </a:lnTo>
                  <a:lnTo>
                    <a:pt x="1649" y="27"/>
                  </a:lnTo>
                  <a:lnTo>
                    <a:pt x="1637" y="33"/>
                  </a:lnTo>
                  <a:lnTo>
                    <a:pt x="1627" y="41"/>
                  </a:lnTo>
                  <a:lnTo>
                    <a:pt x="1618" y="47"/>
                  </a:lnTo>
                  <a:lnTo>
                    <a:pt x="1608" y="55"/>
                  </a:lnTo>
                  <a:lnTo>
                    <a:pt x="1594" y="66"/>
                  </a:lnTo>
                  <a:lnTo>
                    <a:pt x="1578" y="76"/>
                  </a:lnTo>
                  <a:lnTo>
                    <a:pt x="1565" y="86"/>
                  </a:lnTo>
                  <a:lnTo>
                    <a:pt x="1551" y="92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8"/>
                  </a:lnTo>
                  <a:lnTo>
                    <a:pt x="1447" y="78"/>
                  </a:lnTo>
                  <a:lnTo>
                    <a:pt x="1431" y="66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29"/>
                  </a:lnTo>
                  <a:lnTo>
                    <a:pt x="1364" y="17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7"/>
                  </a:lnTo>
                  <a:lnTo>
                    <a:pt x="1237" y="25"/>
                  </a:lnTo>
                  <a:lnTo>
                    <a:pt x="1219" y="37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2"/>
                  </a:lnTo>
                  <a:lnTo>
                    <a:pt x="1152" y="78"/>
                  </a:lnTo>
                  <a:lnTo>
                    <a:pt x="1142" y="84"/>
                  </a:lnTo>
                  <a:lnTo>
                    <a:pt x="1133" y="90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6"/>
                  </a:lnTo>
                  <a:lnTo>
                    <a:pt x="1060" y="92"/>
                  </a:lnTo>
                  <a:lnTo>
                    <a:pt x="1046" y="86"/>
                  </a:lnTo>
                  <a:lnTo>
                    <a:pt x="1034" y="80"/>
                  </a:lnTo>
                  <a:lnTo>
                    <a:pt x="1023" y="70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29"/>
                  </a:lnTo>
                  <a:lnTo>
                    <a:pt x="952" y="19"/>
                  </a:lnTo>
                  <a:lnTo>
                    <a:pt x="936" y="10"/>
                  </a:lnTo>
                  <a:lnTo>
                    <a:pt x="919" y="4"/>
                  </a:lnTo>
                  <a:lnTo>
                    <a:pt x="899" y="0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5"/>
                  </a:lnTo>
                  <a:lnTo>
                    <a:pt x="818" y="21"/>
                  </a:lnTo>
                  <a:lnTo>
                    <a:pt x="809" y="27"/>
                  </a:lnTo>
                  <a:lnTo>
                    <a:pt x="799" y="35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8"/>
                  </a:lnTo>
                  <a:lnTo>
                    <a:pt x="740" y="78"/>
                  </a:lnTo>
                  <a:lnTo>
                    <a:pt x="726" y="88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0"/>
                  </a:lnTo>
                  <a:lnTo>
                    <a:pt x="608" y="80"/>
                  </a:lnTo>
                  <a:lnTo>
                    <a:pt x="593" y="68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29"/>
                  </a:lnTo>
                  <a:lnTo>
                    <a:pt x="524" y="17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5"/>
                  </a:lnTo>
                  <a:lnTo>
                    <a:pt x="363" y="27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2"/>
                  </a:lnTo>
                  <a:lnTo>
                    <a:pt x="276" y="82"/>
                  </a:lnTo>
                  <a:lnTo>
                    <a:pt x="263" y="86"/>
                  </a:lnTo>
                  <a:lnTo>
                    <a:pt x="247" y="88"/>
                  </a:lnTo>
                  <a:lnTo>
                    <a:pt x="233" y="86"/>
                  </a:lnTo>
                  <a:lnTo>
                    <a:pt x="219" y="80"/>
                  </a:lnTo>
                  <a:lnTo>
                    <a:pt x="206" y="74"/>
                  </a:lnTo>
                  <a:lnTo>
                    <a:pt x="192" y="66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7"/>
                  </a:lnTo>
                  <a:lnTo>
                    <a:pt x="129" y="27"/>
                  </a:lnTo>
                  <a:lnTo>
                    <a:pt x="113" y="17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5"/>
                  </a:lnTo>
                  <a:lnTo>
                    <a:pt x="55" y="35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8"/>
                  </a:lnTo>
                  <a:lnTo>
                    <a:pt x="143" y="78"/>
                  </a:lnTo>
                  <a:lnTo>
                    <a:pt x="159" y="88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1"/>
                  </a:lnTo>
                  <a:lnTo>
                    <a:pt x="249" y="123"/>
                  </a:lnTo>
                  <a:lnTo>
                    <a:pt x="269" y="121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6"/>
                  </a:lnTo>
                  <a:lnTo>
                    <a:pt x="353" y="74"/>
                  </a:lnTo>
                  <a:lnTo>
                    <a:pt x="369" y="65"/>
                  </a:lnTo>
                  <a:lnTo>
                    <a:pt x="386" y="55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2"/>
                  </a:lnTo>
                  <a:lnTo>
                    <a:pt x="561" y="86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3"/>
                  </a:lnTo>
                  <a:lnTo>
                    <a:pt x="632" y="131"/>
                  </a:lnTo>
                  <a:lnTo>
                    <a:pt x="657" y="137"/>
                  </a:lnTo>
                  <a:lnTo>
                    <a:pt x="681" y="137"/>
                  </a:lnTo>
                  <a:lnTo>
                    <a:pt x="703" y="133"/>
                  </a:lnTo>
                  <a:lnTo>
                    <a:pt x="724" y="127"/>
                  </a:lnTo>
                  <a:lnTo>
                    <a:pt x="742" y="119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4"/>
                  </a:lnTo>
                  <a:lnTo>
                    <a:pt x="799" y="78"/>
                  </a:lnTo>
                  <a:lnTo>
                    <a:pt x="809" y="70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5"/>
                  </a:lnTo>
                  <a:lnTo>
                    <a:pt x="897" y="35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0"/>
                  </a:lnTo>
                  <a:lnTo>
                    <a:pt x="975" y="80"/>
                  </a:lnTo>
                  <a:lnTo>
                    <a:pt x="989" y="90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19"/>
                  </a:lnTo>
                  <a:lnTo>
                    <a:pt x="1050" y="127"/>
                  </a:lnTo>
                  <a:lnTo>
                    <a:pt x="1068" y="131"/>
                  </a:lnTo>
                  <a:lnTo>
                    <a:pt x="1087" y="135"/>
                  </a:lnTo>
                  <a:lnTo>
                    <a:pt x="1107" y="133"/>
                  </a:lnTo>
                  <a:lnTo>
                    <a:pt x="1119" y="131"/>
                  </a:lnTo>
                  <a:lnTo>
                    <a:pt x="1133" y="127"/>
                  </a:lnTo>
                  <a:lnTo>
                    <a:pt x="1144" y="123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8"/>
                  </a:lnTo>
                  <a:lnTo>
                    <a:pt x="1219" y="78"/>
                  </a:lnTo>
                  <a:lnTo>
                    <a:pt x="1235" y="68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2"/>
                  </a:lnTo>
                  <a:lnTo>
                    <a:pt x="1398" y="84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1"/>
                  </a:lnTo>
                  <a:lnTo>
                    <a:pt x="1472" y="131"/>
                  </a:lnTo>
                  <a:lnTo>
                    <a:pt x="1498" y="135"/>
                  </a:lnTo>
                  <a:lnTo>
                    <a:pt x="1521" y="137"/>
                  </a:lnTo>
                  <a:lnTo>
                    <a:pt x="1543" y="133"/>
                  </a:lnTo>
                  <a:lnTo>
                    <a:pt x="1563" y="127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4"/>
                  </a:lnTo>
                  <a:lnTo>
                    <a:pt x="1639" y="76"/>
                  </a:lnTo>
                  <a:lnTo>
                    <a:pt x="1647" y="70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5"/>
                  </a:lnTo>
                  <a:lnTo>
                    <a:pt x="1737" y="35"/>
                  </a:lnTo>
                  <a:lnTo>
                    <a:pt x="1751" y="37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7"/>
                  </a:lnTo>
                  <a:lnTo>
                    <a:pt x="1812" y="66"/>
                  </a:lnTo>
                  <a:lnTo>
                    <a:pt x="1826" y="76"/>
                  </a:lnTo>
                  <a:lnTo>
                    <a:pt x="1841" y="86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19"/>
                  </a:lnTo>
                  <a:lnTo>
                    <a:pt x="1930" y="121"/>
                  </a:lnTo>
                  <a:lnTo>
                    <a:pt x="1949" y="119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4"/>
                  </a:lnTo>
                  <a:lnTo>
                    <a:pt x="2036" y="74"/>
                  </a:lnTo>
                  <a:lnTo>
                    <a:pt x="2052" y="63"/>
                  </a:lnTo>
                  <a:lnTo>
                    <a:pt x="2069" y="55"/>
                  </a:lnTo>
                  <a:lnTo>
                    <a:pt x="2087" y="45"/>
                  </a:lnTo>
                  <a:lnTo>
                    <a:pt x="2107" y="41"/>
                  </a:lnTo>
                  <a:lnTo>
                    <a:pt x="2128" y="37"/>
                  </a:lnTo>
                  <a:lnTo>
                    <a:pt x="2152" y="37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0"/>
                  </a:lnTo>
                  <a:lnTo>
                    <a:pt x="2244" y="84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1"/>
                  </a:lnTo>
                  <a:lnTo>
                    <a:pt x="2315" y="131"/>
                  </a:lnTo>
                  <a:lnTo>
                    <a:pt x="2334" y="135"/>
                  </a:lnTo>
                  <a:lnTo>
                    <a:pt x="2354" y="135"/>
                  </a:lnTo>
                  <a:lnTo>
                    <a:pt x="2372" y="131"/>
                  </a:lnTo>
                  <a:lnTo>
                    <a:pt x="2389" y="125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0"/>
                  </a:lnTo>
                  <a:lnTo>
                    <a:pt x="2468" y="80"/>
                  </a:lnTo>
                  <a:lnTo>
                    <a:pt x="2482" y="70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7"/>
                  </a:lnTo>
                  <a:lnTo>
                    <a:pt x="2597" y="31"/>
                  </a:lnTo>
                  <a:lnTo>
                    <a:pt x="2592" y="27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2" name="Freeform 39"/>
            <p:cNvSpPr>
              <a:spLocks/>
            </p:cNvSpPr>
            <p:nvPr/>
          </p:nvSpPr>
          <p:spPr bwMode="auto">
            <a:xfrm>
              <a:off x="153" y="884"/>
              <a:ext cx="156" cy="3969"/>
            </a:xfrm>
            <a:custGeom>
              <a:avLst/>
              <a:gdLst>
                <a:gd name="T0" fmla="*/ 90 w 139"/>
                <a:gd name="T1" fmla="*/ 2480 h 2679"/>
                <a:gd name="T2" fmla="*/ 143 w 139"/>
                <a:gd name="T3" fmla="*/ 2369 h 2679"/>
                <a:gd name="T4" fmla="*/ 131 w 139"/>
                <a:gd name="T5" fmla="*/ 2206 h 2679"/>
                <a:gd name="T6" fmla="*/ 48 w 139"/>
                <a:gd name="T7" fmla="*/ 1985 h 2679"/>
                <a:gd name="T8" fmla="*/ 97 w 139"/>
                <a:gd name="T9" fmla="*/ 1834 h 2679"/>
                <a:gd name="T10" fmla="*/ 152 w 139"/>
                <a:gd name="T11" fmla="*/ 1686 h 2679"/>
                <a:gd name="T12" fmla="*/ 121 w 139"/>
                <a:gd name="T13" fmla="*/ 1532 h 2679"/>
                <a:gd name="T14" fmla="*/ 53 w 139"/>
                <a:gd name="T15" fmla="*/ 1402 h 2679"/>
                <a:gd name="T16" fmla="*/ 85 w 139"/>
                <a:gd name="T17" fmla="*/ 1182 h 2679"/>
                <a:gd name="T18" fmla="*/ 134 w 139"/>
                <a:gd name="T19" fmla="*/ 1052 h 2679"/>
                <a:gd name="T20" fmla="*/ 117 w 139"/>
                <a:gd name="T21" fmla="*/ 924 h 2679"/>
                <a:gd name="T22" fmla="*/ 62 w 139"/>
                <a:gd name="T23" fmla="*/ 813 h 2679"/>
                <a:gd name="T24" fmla="*/ 48 w 139"/>
                <a:gd name="T25" fmla="*/ 647 h 2679"/>
                <a:gd name="T26" fmla="*/ 110 w 139"/>
                <a:gd name="T27" fmla="*/ 523 h 2679"/>
                <a:gd name="T28" fmla="*/ 143 w 139"/>
                <a:gd name="T29" fmla="*/ 321 h 2679"/>
                <a:gd name="T30" fmla="*/ 57 w 139"/>
                <a:gd name="T31" fmla="*/ 89 h 2679"/>
                <a:gd name="T32" fmla="*/ 57 w 139"/>
                <a:gd name="T33" fmla="*/ 3 h 2679"/>
                <a:gd name="T34" fmla="*/ 33 w 139"/>
                <a:gd name="T35" fmla="*/ 16 h 2679"/>
                <a:gd name="T36" fmla="*/ 33 w 139"/>
                <a:gd name="T37" fmla="*/ 176 h 2679"/>
                <a:gd name="T38" fmla="*/ 103 w 139"/>
                <a:gd name="T39" fmla="*/ 336 h 2679"/>
                <a:gd name="T40" fmla="*/ 74 w 139"/>
                <a:gd name="T41" fmla="*/ 499 h 2679"/>
                <a:gd name="T42" fmla="*/ 10 w 139"/>
                <a:gd name="T43" fmla="*/ 633 h 2679"/>
                <a:gd name="T44" fmla="*/ 48 w 139"/>
                <a:gd name="T45" fmla="*/ 889 h 2679"/>
                <a:gd name="T46" fmla="*/ 90 w 139"/>
                <a:gd name="T47" fmla="*/ 1067 h 2679"/>
                <a:gd name="T48" fmla="*/ 19 w 139"/>
                <a:gd name="T49" fmla="*/ 1230 h 2679"/>
                <a:gd name="T50" fmla="*/ 7 w 139"/>
                <a:gd name="T51" fmla="*/ 1384 h 2679"/>
                <a:gd name="T52" fmla="*/ 88 w 139"/>
                <a:gd name="T53" fmla="*/ 1559 h 2679"/>
                <a:gd name="T54" fmla="*/ 90 w 139"/>
                <a:gd name="T55" fmla="*/ 1762 h 2679"/>
                <a:gd name="T56" fmla="*/ 19 w 139"/>
                <a:gd name="T57" fmla="*/ 1886 h 2679"/>
                <a:gd name="T58" fmla="*/ 19 w 139"/>
                <a:gd name="T59" fmla="*/ 2052 h 2679"/>
                <a:gd name="T60" fmla="*/ 81 w 139"/>
                <a:gd name="T61" fmla="*/ 2194 h 2679"/>
                <a:gd name="T62" fmla="*/ 99 w 139"/>
                <a:gd name="T63" fmla="*/ 2372 h 2679"/>
                <a:gd name="T64" fmla="*/ 21 w 139"/>
                <a:gd name="T65" fmla="*/ 2517 h 2679"/>
                <a:gd name="T66" fmla="*/ 9 w 139"/>
                <a:gd name="T67" fmla="*/ 2665 h 2679"/>
                <a:gd name="T68" fmla="*/ 88 w 139"/>
                <a:gd name="T69" fmla="*/ 2840 h 2679"/>
                <a:gd name="T70" fmla="*/ 90 w 139"/>
                <a:gd name="T71" fmla="*/ 3043 h 2679"/>
                <a:gd name="T72" fmla="*/ 19 w 139"/>
                <a:gd name="T73" fmla="*/ 3169 h 2679"/>
                <a:gd name="T74" fmla="*/ 33 w 139"/>
                <a:gd name="T75" fmla="*/ 3419 h 2679"/>
                <a:gd name="T76" fmla="*/ 99 w 139"/>
                <a:gd name="T77" fmla="*/ 3593 h 2679"/>
                <a:gd name="T78" fmla="*/ 30 w 139"/>
                <a:gd name="T79" fmla="*/ 3770 h 2679"/>
                <a:gd name="T80" fmla="*/ 2 w 139"/>
                <a:gd name="T81" fmla="*/ 3916 h 2679"/>
                <a:gd name="T82" fmla="*/ 24 w 139"/>
                <a:gd name="T83" fmla="*/ 3969 h 2679"/>
                <a:gd name="T84" fmla="*/ 46 w 139"/>
                <a:gd name="T85" fmla="*/ 3936 h 2679"/>
                <a:gd name="T86" fmla="*/ 101 w 139"/>
                <a:gd name="T87" fmla="*/ 3725 h 2679"/>
                <a:gd name="T88" fmla="*/ 138 w 139"/>
                <a:gd name="T89" fmla="*/ 3590 h 2679"/>
                <a:gd name="T90" fmla="*/ 108 w 139"/>
                <a:gd name="T91" fmla="*/ 3477 h 2679"/>
                <a:gd name="T92" fmla="*/ 55 w 139"/>
                <a:gd name="T93" fmla="*/ 3353 h 2679"/>
                <a:gd name="T94" fmla="*/ 57 w 139"/>
                <a:gd name="T95" fmla="*/ 3187 h 2679"/>
                <a:gd name="T96" fmla="*/ 126 w 139"/>
                <a:gd name="T97" fmla="*/ 3064 h 2679"/>
                <a:gd name="T98" fmla="*/ 152 w 139"/>
                <a:gd name="T99" fmla="*/ 2895 h 2679"/>
                <a:gd name="T100" fmla="*/ 97 w 139"/>
                <a:gd name="T101" fmla="*/ 2765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9"/>
                <a:gd name="T154" fmla="*/ 0 h 2679"/>
                <a:gd name="T155" fmla="*/ 139 w 139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9" h="2679">
                  <a:moveTo>
                    <a:pt x="41" y="1790"/>
                  </a:moveTo>
                  <a:lnTo>
                    <a:pt x="37" y="1756"/>
                  </a:lnTo>
                  <a:lnTo>
                    <a:pt x="45" y="1729"/>
                  </a:lnTo>
                  <a:lnTo>
                    <a:pt x="61" y="1701"/>
                  </a:lnTo>
                  <a:lnTo>
                    <a:pt x="80" y="1674"/>
                  </a:lnTo>
                  <a:lnTo>
                    <a:pt x="92" y="1660"/>
                  </a:lnTo>
                  <a:lnTo>
                    <a:pt x="102" y="1646"/>
                  </a:lnTo>
                  <a:lnTo>
                    <a:pt x="112" y="1631"/>
                  </a:lnTo>
                  <a:lnTo>
                    <a:pt x="121" y="1615"/>
                  </a:lnTo>
                  <a:lnTo>
                    <a:pt x="127" y="1599"/>
                  </a:lnTo>
                  <a:lnTo>
                    <a:pt x="133" y="1580"/>
                  </a:lnTo>
                  <a:lnTo>
                    <a:pt x="135" y="1560"/>
                  </a:lnTo>
                  <a:lnTo>
                    <a:pt x="133" y="1538"/>
                  </a:lnTo>
                  <a:lnTo>
                    <a:pt x="127" y="1513"/>
                  </a:lnTo>
                  <a:lnTo>
                    <a:pt x="117" y="1489"/>
                  </a:lnTo>
                  <a:lnTo>
                    <a:pt x="104" y="1466"/>
                  </a:lnTo>
                  <a:lnTo>
                    <a:pt x="88" y="1440"/>
                  </a:lnTo>
                  <a:lnTo>
                    <a:pt x="68" y="1409"/>
                  </a:lnTo>
                  <a:lnTo>
                    <a:pt x="51" y="1375"/>
                  </a:lnTo>
                  <a:lnTo>
                    <a:pt x="43" y="1340"/>
                  </a:lnTo>
                  <a:lnTo>
                    <a:pt x="43" y="1305"/>
                  </a:lnTo>
                  <a:lnTo>
                    <a:pt x="51" y="1287"/>
                  </a:lnTo>
                  <a:lnTo>
                    <a:pt x="61" y="1269"/>
                  </a:lnTo>
                  <a:lnTo>
                    <a:pt x="72" y="1254"/>
                  </a:lnTo>
                  <a:lnTo>
                    <a:pt x="86" y="1238"/>
                  </a:lnTo>
                  <a:lnTo>
                    <a:pt x="98" y="1222"/>
                  </a:lnTo>
                  <a:lnTo>
                    <a:pt x="112" y="1205"/>
                  </a:lnTo>
                  <a:lnTo>
                    <a:pt x="123" y="1185"/>
                  </a:lnTo>
                  <a:lnTo>
                    <a:pt x="131" y="1163"/>
                  </a:lnTo>
                  <a:lnTo>
                    <a:pt x="135" y="1138"/>
                  </a:lnTo>
                  <a:lnTo>
                    <a:pt x="137" y="1114"/>
                  </a:lnTo>
                  <a:lnTo>
                    <a:pt x="133" y="1091"/>
                  </a:lnTo>
                  <a:lnTo>
                    <a:pt x="127" y="1071"/>
                  </a:lnTo>
                  <a:lnTo>
                    <a:pt x="117" y="1052"/>
                  </a:lnTo>
                  <a:lnTo>
                    <a:pt x="108" y="1034"/>
                  </a:lnTo>
                  <a:lnTo>
                    <a:pt x="96" y="1016"/>
                  </a:lnTo>
                  <a:lnTo>
                    <a:pt x="84" y="1001"/>
                  </a:lnTo>
                  <a:lnTo>
                    <a:pt x="70" y="983"/>
                  </a:lnTo>
                  <a:lnTo>
                    <a:pt x="57" y="965"/>
                  </a:lnTo>
                  <a:lnTo>
                    <a:pt x="47" y="946"/>
                  </a:lnTo>
                  <a:lnTo>
                    <a:pt x="39" y="924"/>
                  </a:lnTo>
                  <a:lnTo>
                    <a:pt x="35" y="891"/>
                  </a:lnTo>
                  <a:lnTo>
                    <a:pt x="43" y="859"/>
                  </a:lnTo>
                  <a:lnTo>
                    <a:pt x="59" y="828"/>
                  </a:lnTo>
                  <a:lnTo>
                    <a:pt x="76" y="798"/>
                  </a:lnTo>
                  <a:lnTo>
                    <a:pt x="88" y="781"/>
                  </a:lnTo>
                  <a:lnTo>
                    <a:pt x="98" y="763"/>
                  </a:lnTo>
                  <a:lnTo>
                    <a:pt x="108" y="745"/>
                  </a:lnTo>
                  <a:lnTo>
                    <a:pt x="114" y="728"/>
                  </a:lnTo>
                  <a:lnTo>
                    <a:pt x="119" y="710"/>
                  </a:lnTo>
                  <a:lnTo>
                    <a:pt x="121" y="690"/>
                  </a:lnTo>
                  <a:lnTo>
                    <a:pt x="121" y="671"/>
                  </a:lnTo>
                  <a:lnTo>
                    <a:pt x="116" y="649"/>
                  </a:lnTo>
                  <a:lnTo>
                    <a:pt x="110" y="637"/>
                  </a:lnTo>
                  <a:lnTo>
                    <a:pt x="104" y="624"/>
                  </a:lnTo>
                  <a:lnTo>
                    <a:pt x="94" y="612"/>
                  </a:lnTo>
                  <a:lnTo>
                    <a:pt x="86" y="600"/>
                  </a:lnTo>
                  <a:lnTo>
                    <a:pt x="74" y="584"/>
                  </a:lnTo>
                  <a:lnTo>
                    <a:pt x="64" y="567"/>
                  </a:lnTo>
                  <a:lnTo>
                    <a:pt x="55" y="549"/>
                  </a:lnTo>
                  <a:lnTo>
                    <a:pt x="47" y="530"/>
                  </a:lnTo>
                  <a:lnTo>
                    <a:pt x="41" y="510"/>
                  </a:lnTo>
                  <a:lnTo>
                    <a:pt x="37" y="486"/>
                  </a:lnTo>
                  <a:lnTo>
                    <a:pt x="37" y="463"/>
                  </a:lnTo>
                  <a:lnTo>
                    <a:pt x="43" y="437"/>
                  </a:lnTo>
                  <a:lnTo>
                    <a:pt x="51" y="418"/>
                  </a:lnTo>
                  <a:lnTo>
                    <a:pt x="61" y="400"/>
                  </a:lnTo>
                  <a:lnTo>
                    <a:pt x="72" y="384"/>
                  </a:lnTo>
                  <a:lnTo>
                    <a:pt x="84" y="369"/>
                  </a:lnTo>
                  <a:lnTo>
                    <a:pt x="98" y="353"/>
                  </a:lnTo>
                  <a:lnTo>
                    <a:pt x="112" y="335"/>
                  </a:lnTo>
                  <a:lnTo>
                    <a:pt x="121" y="316"/>
                  </a:lnTo>
                  <a:lnTo>
                    <a:pt x="131" y="294"/>
                  </a:lnTo>
                  <a:lnTo>
                    <a:pt x="135" y="253"/>
                  </a:lnTo>
                  <a:lnTo>
                    <a:pt x="127" y="217"/>
                  </a:lnTo>
                  <a:lnTo>
                    <a:pt x="110" y="184"/>
                  </a:lnTo>
                  <a:lnTo>
                    <a:pt x="90" y="155"/>
                  </a:lnTo>
                  <a:lnTo>
                    <a:pt x="70" y="123"/>
                  </a:lnTo>
                  <a:lnTo>
                    <a:pt x="57" y="92"/>
                  </a:lnTo>
                  <a:lnTo>
                    <a:pt x="51" y="60"/>
                  </a:lnTo>
                  <a:lnTo>
                    <a:pt x="61" y="25"/>
                  </a:lnTo>
                  <a:lnTo>
                    <a:pt x="62" y="17"/>
                  </a:lnTo>
                  <a:lnTo>
                    <a:pt x="61" y="11"/>
                  </a:lnTo>
                  <a:lnTo>
                    <a:pt x="57" y="5"/>
                  </a:lnTo>
                  <a:lnTo>
                    <a:pt x="51" y="2"/>
                  </a:lnTo>
                  <a:lnTo>
                    <a:pt x="45" y="0"/>
                  </a:lnTo>
                  <a:lnTo>
                    <a:pt x="39" y="2"/>
                  </a:lnTo>
                  <a:lnTo>
                    <a:pt x="33" y="5"/>
                  </a:lnTo>
                  <a:lnTo>
                    <a:pt x="29" y="11"/>
                  </a:lnTo>
                  <a:lnTo>
                    <a:pt x="19" y="35"/>
                  </a:lnTo>
                  <a:lnTo>
                    <a:pt x="17" y="58"/>
                  </a:lnTo>
                  <a:lnTo>
                    <a:pt x="17" y="80"/>
                  </a:lnTo>
                  <a:lnTo>
                    <a:pt x="21" y="100"/>
                  </a:lnTo>
                  <a:lnTo>
                    <a:pt x="29" y="119"/>
                  </a:lnTo>
                  <a:lnTo>
                    <a:pt x="39" y="139"/>
                  </a:lnTo>
                  <a:lnTo>
                    <a:pt x="49" y="157"/>
                  </a:lnTo>
                  <a:lnTo>
                    <a:pt x="61" y="172"/>
                  </a:lnTo>
                  <a:lnTo>
                    <a:pt x="78" y="200"/>
                  </a:lnTo>
                  <a:lnTo>
                    <a:pt x="92" y="227"/>
                  </a:lnTo>
                  <a:lnTo>
                    <a:pt x="100" y="255"/>
                  </a:lnTo>
                  <a:lnTo>
                    <a:pt x="98" y="284"/>
                  </a:lnTo>
                  <a:lnTo>
                    <a:pt x="90" y="304"/>
                  </a:lnTo>
                  <a:lnTo>
                    <a:pt x="78" y="321"/>
                  </a:lnTo>
                  <a:lnTo>
                    <a:pt x="66" y="337"/>
                  </a:lnTo>
                  <a:lnTo>
                    <a:pt x="53" y="353"/>
                  </a:lnTo>
                  <a:lnTo>
                    <a:pt x="39" y="369"/>
                  </a:lnTo>
                  <a:lnTo>
                    <a:pt x="27" y="386"/>
                  </a:lnTo>
                  <a:lnTo>
                    <a:pt x="17" y="406"/>
                  </a:lnTo>
                  <a:lnTo>
                    <a:pt x="9" y="427"/>
                  </a:lnTo>
                  <a:lnTo>
                    <a:pt x="2" y="471"/>
                  </a:lnTo>
                  <a:lnTo>
                    <a:pt x="4" y="510"/>
                  </a:lnTo>
                  <a:lnTo>
                    <a:pt x="13" y="543"/>
                  </a:lnTo>
                  <a:lnTo>
                    <a:pt x="27" y="573"/>
                  </a:lnTo>
                  <a:lnTo>
                    <a:pt x="43" y="600"/>
                  </a:lnTo>
                  <a:lnTo>
                    <a:pt x="59" y="622"/>
                  </a:lnTo>
                  <a:lnTo>
                    <a:pt x="72" y="643"/>
                  </a:lnTo>
                  <a:lnTo>
                    <a:pt x="82" y="661"/>
                  </a:lnTo>
                  <a:lnTo>
                    <a:pt x="88" y="690"/>
                  </a:lnTo>
                  <a:lnTo>
                    <a:pt x="80" y="720"/>
                  </a:lnTo>
                  <a:lnTo>
                    <a:pt x="66" y="749"/>
                  </a:lnTo>
                  <a:lnTo>
                    <a:pt x="47" y="779"/>
                  </a:lnTo>
                  <a:lnTo>
                    <a:pt x="37" y="794"/>
                  </a:lnTo>
                  <a:lnTo>
                    <a:pt x="25" y="812"/>
                  </a:lnTo>
                  <a:lnTo>
                    <a:pt x="17" y="830"/>
                  </a:lnTo>
                  <a:lnTo>
                    <a:pt x="9" y="849"/>
                  </a:lnTo>
                  <a:lnTo>
                    <a:pt x="4" y="869"/>
                  </a:lnTo>
                  <a:lnTo>
                    <a:pt x="0" y="891"/>
                  </a:lnTo>
                  <a:lnTo>
                    <a:pt x="0" y="912"/>
                  </a:lnTo>
                  <a:lnTo>
                    <a:pt x="6" y="934"/>
                  </a:lnTo>
                  <a:lnTo>
                    <a:pt x="15" y="959"/>
                  </a:lnTo>
                  <a:lnTo>
                    <a:pt x="27" y="981"/>
                  </a:lnTo>
                  <a:lnTo>
                    <a:pt x="41" y="1003"/>
                  </a:lnTo>
                  <a:lnTo>
                    <a:pt x="57" y="1022"/>
                  </a:lnTo>
                  <a:lnTo>
                    <a:pt x="78" y="1052"/>
                  </a:lnTo>
                  <a:lnTo>
                    <a:pt x="94" y="1081"/>
                  </a:lnTo>
                  <a:lnTo>
                    <a:pt x="102" y="1114"/>
                  </a:lnTo>
                  <a:lnTo>
                    <a:pt x="98" y="1154"/>
                  </a:lnTo>
                  <a:lnTo>
                    <a:pt x="90" y="1173"/>
                  </a:lnTo>
                  <a:lnTo>
                    <a:pt x="80" y="1189"/>
                  </a:lnTo>
                  <a:lnTo>
                    <a:pt x="66" y="1205"/>
                  </a:lnTo>
                  <a:lnTo>
                    <a:pt x="55" y="1220"/>
                  </a:lnTo>
                  <a:lnTo>
                    <a:pt x="41" y="1238"/>
                  </a:lnTo>
                  <a:lnTo>
                    <a:pt x="29" y="1254"/>
                  </a:lnTo>
                  <a:lnTo>
                    <a:pt x="17" y="1273"/>
                  </a:lnTo>
                  <a:lnTo>
                    <a:pt x="9" y="1297"/>
                  </a:lnTo>
                  <a:lnTo>
                    <a:pt x="6" y="1320"/>
                  </a:lnTo>
                  <a:lnTo>
                    <a:pt x="8" y="1344"/>
                  </a:lnTo>
                  <a:lnTo>
                    <a:pt x="11" y="1364"/>
                  </a:lnTo>
                  <a:lnTo>
                    <a:pt x="17" y="1385"/>
                  </a:lnTo>
                  <a:lnTo>
                    <a:pt x="27" y="1405"/>
                  </a:lnTo>
                  <a:lnTo>
                    <a:pt x="37" y="1424"/>
                  </a:lnTo>
                  <a:lnTo>
                    <a:pt x="47" y="1442"/>
                  </a:lnTo>
                  <a:lnTo>
                    <a:pt x="59" y="1460"/>
                  </a:lnTo>
                  <a:lnTo>
                    <a:pt x="72" y="1481"/>
                  </a:lnTo>
                  <a:lnTo>
                    <a:pt x="84" y="1503"/>
                  </a:lnTo>
                  <a:lnTo>
                    <a:pt x="94" y="1523"/>
                  </a:lnTo>
                  <a:lnTo>
                    <a:pt x="98" y="1544"/>
                  </a:lnTo>
                  <a:lnTo>
                    <a:pt x="98" y="1574"/>
                  </a:lnTo>
                  <a:lnTo>
                    <a:pt x="88" y="1601"/>
                  </a:lnTo>
                  <a:lnTo>
                    <a:pt x="72" y="1627"/>
                  </a:lnTo>
                  <a:lnTo>
                    <a:pt x="53" y="1652"/>
                  </a:lnTo>
                  <a:lnTo>
                    <a:pt x="41" y="1668"/>
                  </a:lnTo>
                  <a:lnTo>
                    <a:pt x="29" y="1684"/>
                  </a:lnTo>
                  <a:lnTo>
                    <a:pt x="19" y="1699"/>
                  </a:lnTo>
                  <a:lnTo>
                    <a:pt x="11" y="1717"/>
                  </a:lnTo>
                  <a:lnTo>
                    <a:pt x="6" y="1735"/>
                  </a:lnTo>
                  <a:lnTo>
                    <a:pt x="2" y="1754"/>
                  </a:lnTo>
                  <a:lnTo>
                    <a:pt x="2" y="1776"/>
                  </a:lnTo>
                  <a:lnTo>
                    <a:pt x="8" y="1799"/>
                  </a:lnTo>
                  <a:lnTo>
                    <a:pt x="17" y="1825"/>
                  </a:lnTo>
                  <a:lnTo>
                    <a:pt x="29" y="1846"/>
                  </a:lnTo>
                  <a:lnTo>
                    <a:pt x="43" y="1868"/>
                  </a:lnTo>
                  <a:lnTo>
                    <a:pt x="57" y="1888"/>
                  </a:lnTo>
                  <a:lnTo>
                    <a:pt x="78" y="1917"/>
                  </a:lnTo>
                  <a:lnTo>
                    <a:pt x="96" y="1947"/>
                  </a:lnTo>
                  <a:lnTo>
                    <a:pt x="102" y="1980"/>
                  </a:lnTo>
                  <a:lnTo>
                    <a:pt x="98" y="2017"/>
                  </a:lnTo>
                  <a:lnTo>
                    <a:pt x="90" y="2037"/>
                  </a:lnTo>
                  <a:lnTo>
                    <a:pt x="80" y="2054"/>
                  </a:lnTo>
                  <a:lnTo>
                    <a:pt x="68" y="2070"/>
                  </a:lnTo>
                  <a:lnTo>
                    <a:pt x="55" y="2086"/>
                  </a:lnTo>
                  <a:lnTo>
                    <a:pt x="41" y="2102"/>
                  </a:lnTo>
                  <a:lnTo>
                    <a:pt x="29" y="2119"/>
                  </a:lnTo>
                  <a:lnTo>
                    <a:pt x="17" y="2139"/>
                  </a:lnTo>
                  <a:lnTo>
                    <a:pt x="9" y="2162"/>
                  </a:lnTo>
                  <a:lnTo>
                    <a:pt x="4" y="2206"/>
                  </a:lnTo>
                  <a:lnTo>
                    <a:pt x="6" y="2243"/>
                  </a:lnTo>
                  <a:lnTo>
                    <a:pt x="15" y="2276"/>
                  </a:lnTo>
                  <a:lnTo>
                    <a:pt x="29" y="2308"/>
                  </a:lnTo>
                  <a:lnTo>
                    <a:pt x="45" y="2333"/>
                  </a:lnTo>
                  <a:lnTo>
                    <a:pt x="61" y="2357"/>
                  </a:lnTo>
                  <a:lnTo>
                    <a:pt x="74" y="2378"/>
                  </a:lnTo>
                  <a:lnTo>
                    <a:pt x="84" y="2396"/>
                  </a:lnTo>
                  <a:lnTo>
                    <a:pt x="88" y="2425"/>
                  </a:lnTo>
                  <a:lnTo>
                    <a:pt x="82" y="2453"/>
                  </a:lnTo>
                  <a:lnTo>
                    <a:pt x="68" y="2482"/>
                  </a:lnTo>
                  <a:lnTo>
                    <a:pt x="49" y="2512"/>
                  </a:lnTo>
                  <a:lnTo>
                    <a:pt x="39" y="2527"/>
                  </a:lnTo>
                  <a:lnTo>
                    <a:pt x="27" y="2545"/>
                  </a:lnTo>
                  <a:lnTo>
                    <a:pt x="19" y="2563"/>
                  </a:lnTo>
                  <a:lnTo>
                    <a:pt x="11" y="2582"/>
                  </a:lnTo>
                  <a:lnTo>
                    <a:pt x="6" y="2602"/>
                  </a:lnTo>
                  <a:lnTo>
                    <a:pt x="2" y="2622"/>
                  </a:lnTo>
                  <a:lnTo>
                    <a:pt x="2" y="2643"/>
                  </a:lnTo>
                  <a:lnTo>
                    <a:pt x="8" y="2667"/>
                  </a:lnTo>
                  <a:lnTo>
                    <a:pt x="9" y="2673"/>
                  </a:lnTo>
                  <a:lnTo>
                    <a:pt x="15" y="2677"/>
                  </a:lnTo>
                  <a:lnTo>
                    <a:pt x="21" y="2679"/>
                  </a:lnTo>
                  <a:lnTo>
                    <a:pt x="29" y="2679"/>
                  </a:lnTo>
                  <a:lnTo>
                    <a:pt x="35" y="2675"/>
                  </a:lnTo>
                  <a:lnTo>
                    <a:pt x="39" y="2669"/>
                  </a:lnTo>
                  <a:lnTo>
                    <a:pt x="41" y="2663"/>
                  </a:lnTo>
                  <a:lnTo>
                    <a:pt x="41" y="2657"/>
                  </a:lnTo>
                  <a:lnTo>
                    <a:pt x="37" y="2624"/>
                  </a:lnTo>
                  <a:lnTo>
                    <a:pt x="45" y="2590"/>
                  </a:lnTo>
                  <a:lnTo>
                    <a:pt x="59" y="2561"/>
                  </a:lnTo>
                  <a:lnTo>
                    <a:pt x="78" y="2529"/>
                  </a:lnTo>
                  <a:lnTo>
                    <a:pt x="90" y="2514"/>
                  </a:lnTo>
                  <a:lnTo>
                    <a:pt x="100" y="2496"/>
                  </a:lnTo>
                  <a:lnTo>
                    <a:pt x="110" y="2480"/>
                  </a:lnTo>
                  <a:lnTo>
                    <a:pt x="116" y="2461"/>
                  </a:lnTo>
                  <a:lnTo>
                    <a:pt x="121" y="2443"/>
                  </a:lnTo>
                  <a:lnTo>
                    <a:pt x="123" y="2423"/>
                  </a:lnTo>
                  <a:lnTo>
                    <a:pt x="121" y="2404"/>
                  </a:lnTo>
                  <a:lnTo>
                    <a:pt x="116" y="2382"/>
                  </a:lnTo>
                  <a:lnTo>
                    <a:pt x="110" y="2370"/>
                  </a:lnTo>
                  <a:lnTo>
                    <a:pt x="104" y="2359"/>
                  </a:lnTo>
                  <a:lnTo>
                    <a:pt x="96" y="2347"/>
                  </a:lnTo>
                  <a:lnTo>
                    <a:pt x="88" y="2333"/>
                  </a:lnTo>
                  <a:lnTo>
                    <a:pt x="76" y="2317"/>
                  </a:lnTo>
                  <a:lnTo>
                    <a:pt x="66" y="2300"/>
                  </a:lnTo>
                  <a:lnTo>
                    <a:pt x="57" y="2282"/>
                  </a:lnTo>
                  <a:lnTo>
                    <a:pt x="49" y="2263"/>
                  </a:lnTo>
                  <a:lnTo>
                    <a:pt x="43" y="2243"/>
                  </a:lnTo>
                  <a:lnTo>
                    <a:pt x="39" y="2221"/>
                  </a:lnTo>
                  <a:lnTo>
                    <a:pt x="39" y="2196"/>
                  </a:lnTo>
                  <a:lnTo>
                    <a:pt x="45" y="2170"/>
                  </a:lnTo>
                  <a:lnTo>
                    <a:pt x="51" y="2151"/>
                  </a:lnTo>
                  <a:lnTo>
                    <a:pt x="61" y="2133"/>
                  </a:lnTo>
                  <a:lnTo>
                    <a:pt x="72" y="2117"/>
                  </a:lnTo>
                  <a:lnTo>
                    <a:pt x="86" y="2102"/>
                  </a:lnTo>
                  <a:lnTo>
                    <a:pt x="100" y="2086"/>
                  </a:lnTo>
                  <a:lnTo>
                    <a:pt x="112" y="2068"/>
                  </a:lnTo>
                  <a:lnTo>
                    <a:pt x="123" y="2049"/>
                  </a:lnTo>
                  <a:lnTo>
                    <a:pt x="133" y="2027"/>
                  </a:lnTo>
                  <a:lnTo>
                    <a:pt x="137" y="2002"/>
                  </a:lnTo>
                  <a:lnTo>
                    <a:pt x="139" y="1978"/>
                  </a:lnTo>
                  <a:lnTo>
                    <a:pt x="135" y="1954"/>
                  </a:lnTo>
                  <a:lnTo>
                    <a:pt x="129" y="1935"/>
                  </a:lnTo>
                  <a:lnTo>
                    <a:pt x="119" y="1915"/>
                  </a:lnTo>
                  <a:lnTo>
                    <a:pt x="110" y="1897"/>
                  </a:lnTo>
                  <a:lnTo>
                    <a:pt x="98" y="1882"/>
                  </a:lnTo>
                  <a:lnTo>
                    <a:pt x="86" y="1866"/>
                  </a:lnTo>
                  <a:lnTo>
                    <a:pt x="72" y="1848"/>
                  </a:lnTo>
                  <a:lnTo>
                    <a:pt x="59" y="1829"/>
                  </a:lnTo>
                  <a:lnTo>
                    <a:pt x="49" y="1811"/>
                  </a:lnTo>
                  <a:lnTo>
                    <a:pt x="41" y="179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3" name="Freeform 40"/>
            <p:cNvSpPr>
              <a:spLocks/>
            </p:cNvSpPr>
            <p:nvPr/>
          </p:nvSpPr>
          <p:spPr bwMode="auto">
            <a:xfrm>
              <a:off x="3963" y="945"/>
              <a:ext cx="170" cy="3969"/>
            </a:xfrm>
            <a:custGeom>
              <a:avLst/>
              <a:gdLst>
                <a:gd name="T0" fmla="*/ 104 w 140"/>
                <a:gd name="T1" fmla="*/ 2816 h 2679"/>
                <a:gd name="T2" fmla="*/ 153 w 140"/>
                <a:gd name="T3" fmla="*/ 2683 h 2679"/>
                <a:gd name="T4" fmla="*/ 126 w 140"/>
                <a:gd name="T5" fmla="*/ 2517 h 2679"/>
                <a:gd name="T6" fmla="*/ 43 w 140"/>
                <a:gd name="T7" fmla="*/ 2320 h 2679"/>
                <a:gd name="T8" fmla="*/ 95 w 140"/>
                <a:gd name="T9" fmla="*/ 2163 h 2679"/>
                <a:gd name="T10" fmla="*/ 150 w 140"/>
                <a:gd name="T11" fmla="*/ 2018 h 2679"/>
                <a:gd name="T12" fmla="*/ 116 w 140"/>
                <a:gd name="T13" fmla="*/ 1864 h 2679"/>
                <a:gd name="T14" fmla="*/ 52 w 140"/>
                <a:gd name="T15" fmla="*/ 1716 h 2679"/>
                <a:gd name="T16" fmla="*/ 98 w 140"/>
                <a:gd name="T17" fmla="*/ 1523 h 2679"/>
                <a:gd name="T18" fmla="*/ 150 w 140"/>
                <a:gd name="T19" fmla="*/ 1404 h 2679"/>
                <a:gd name="T20" fmla="*/ 123 w 140"/>
                <a:gd name="T21" fmla="*/ 1236 h 2679"/>
                <a:gd name="T22" fmla="*/ 43 w 140"/>
                <a:gd name="T23" fmla="*/ 1037 h 2679"/>
                <a:gd name="T24" fmla="*/ 95 w 140"/>
                <a:gd name="T25" fmla="*/ 880 h 2679"/>
                <a:gd name="T26" fmla="*/ 153 w 140"/>
                <a:gd name="T27" fmla="*/ 707 h 2679"/>
                <a:gd name="T28" fmla="*/ 89 w 140"/>
                <a:gd name="T29" fmla="*/ 481 h 2679"/>
                <a:gd name="T30" fmla="*/ 80 w 140"/>
                <a:gd name="T31" fmla="*/ 293 h 2679"/>
                <a:gd name="T32" fmla="*/ 146 w 140"/>
                <a:gd name="T33" fmla="*/ 145 h 2679"/>
                <a:gd name="T34" fmla="*/ 146 w 140"/>
                <a:gd name="T35" fmla="*/ 10 h 2679"/>
                <a:gd name="T36" fmla="*/ 113 w 140"/>
                <a:gd name="T37" fmla="*/ 13 h 2679"/>
                <a:gd name="T38" fmla="*/ 89 w 140"/>
                <a:gd name="T39" fmla="*/ 176 h 2679"/>
                <a:gd name="T40" fmla="*/ 27 w 140"/>
                <a:gd name="T41" fmla="*/ 324 h 2679"/>
                <a:gd name="T42" fmla="*/ 34 w 140"/>
                <a:gd name="T43" fmla="*/ 459 h 2679"/>
                <a:gd name="T44" fmla="*/ 82 w 140"/>
                <a:gd name="T45" fmla="*/ 563 h 2679"/>
                <a:gd name="T46" fmla="*/ 113 w 140"/>
                <a:gd name="T47" fmla="*/ 717 h 2679"/>
                <a:gd name="T48" fmla="*/ 59 w 140"/>
                <a:gd name="T49" fmla="*/ 858 h 2679"/>
                <a:gd name="T50" fmla="*/ 2 w 140"/>
                <a:gd name="T51" fmla="*/ 1006 h 2679"/>
                <a:gd name="T52" fmla="*/ 34 w 140"/>
                <a:gd name="T53" fmla="*/ 1160 h 2679"/>
                <a:gd name="T54" fmla="*/ 102 w 140"/>
                <a:gd name="T55" fmla="*/ 1290 h 2679"/>
                <a:gd name="T56" fmla="*/ 66 w 140"/>
                <a:gd name="T57" fmla="*/ 1490 h 2679"/>
                <a:gd name="T58" fmla="*/ 13 w 140"/>
                <a:gd name="T59" fmla="*/ 1604 h 2679"/>
                <a:gd name="T60" fmla="*/ 25 w 140"/>
                <a:gd name="T61" fmla="*/ 1764 h 2679"/>
                <a:gd name="T62" fmla="*/ 109 w 140"/>
                <a:gd name="T63" fmla="*/ 1985 h 2679"/>
                <a:gd name="T64" fmla="*/ 59 w 140"/>
                <a:gd name="T65" fmla="*/ 2136 h 2679"/>
                <a:gd name="T66" fmla="*/ 4 w 140"/>
                <a:gd name="T67" fmla="*/ 2287 h 2679"/>
                <a:gd name="T68" fmla="*/ 36 w 140"/>
                <a:gd name="T69" fmla="*/ 2442 h 2679"/>
                <a:gd name="T70" fmla="*/ 104 w 140"/>
                <a:gd name="T71" fmla="*/ 2570 h 2679"/>
                <a:gd name="T72" fmla="*/ 71 w 140"/>
                <a:gd name="T73" fmla="*/ 2791 h 2679"/>
                <a:gd name="T74" fmla="*/ 22 w 140"/>
                <a:gd name="T75" fmla="*/ 2919 h 2679"/>
                <a:gd name="T76" fmla="*/ 40 w 140"/>
                <a:gd name="T77" fmla="*/ 3046 h 2679"/>
                <a:gd name="T78" fmla="*/ 95 w 140"/>
                <a:gd name="T79" fmla="*/ 3157 h 2679"/>
                <a:gd name="T80" fmla="*/ 109 w 140"/>
                <a:gd name="T81" fmla="*/ 3323 h 2679"/>
                <a:gd name="T82" fmla="*/ 47 w 140"/>
                <a:gd name="T83" fmla="*/ 3448 h 2679"/>
                <a:gd name="T84" fmla="*/ 13 w 140"/>
                <a:gd name="T85" fmla="*/ 3649 h 2679"/>
                <a:gd name="T86" fmla="*/ 100 w 140"/>
                <a:gd name="T87" fmla="*/ 3879 h 2679"/>
                <a:gd name="T88" fmla="*/ 100 w 140"/>
                <a:gd name="T89" fmla="*/ 3966 h 2679"/>
                <a:gd name="T90" fmla="*/ 135 w 140"/>
                <a:gd name="T91" fmla="*/ 3916 h 2679"/>
                <a:gd name="T92" fmla="*/ 113 w 140"/>
                <a:gd name="T93" fmla="*/ 3765 h 2679"/>
                <a:gd name="T94" fmla="*/ 45 w 140"/>
                <a:gd name="T95" fmla="*/ 3593 h 2679"/>
                <a:gd name="T96" fmla="*/ 98 w 140"/>
                <a:gd name="T97" fmla="*/ 3450 h 2679"/>
                <a:gd name="T98" fmla="*/ 155 w 140"/>
                <a:gd name="T99" fmla="*/ 3274 h 2679"/>
                <a:gd name="T100" fmla="*/ 91 w 140"/>
                <a:gd name="T101" fmla="*/ 3049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"/>
                <a:gd name="T154" fmla="*/ 0 h 2679"/>
                <a:gd name="T155" fmla="*/ 140 w 140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" h="2679">
                  <a:moveTo>
                    <a:pt x="57" y="2019"/>
                  </a:moveTo>
                  <a:lnTo>
                    <a:pt x="52" y="1990"/>
                  </a:lnTo>
                  <a:lnTo>
                    <a:pt x="59" y="1960"/>
                  </a:lnTo>
                  <a:lnTo>
                    <a:pt x="73" y="1931"/>
                  </a:lnTo>
                  <a:lnTo>
                    <a:pt x="93" y="1901"/>
                  </a:lnTo>
                  <a:lnTo>
                    <a:pt x="103" y="1886"/>
                  </a:lnTo>
                  <a:lnTo>
                    <a:pt x="114" y="1868"/>
                  </a:lnTo>
                  <a:lnTo>
                    <a:pt x="122" y="1850"/>
                  </a:lnTo>
                  <a:lnTo>
                    <a:pt x="132" y="1831"/>
                  </a:lnTo>
                  <a:lnTo>
                    <a:pt x="136" y="1811"/>
                  </a:lnTo>
                  <a:lnTo>
                    <a:pt x="140" y="1792"/>
                  </a:lnTo>
                  <a:lnTo>
                    <a:pt x="140" y="1770"/>
                  </a:lnTo>
                  <a:lnTo>
                    <a:pt x="134" y="1746"/>
                  </a:lnTo>
                  <a:lnTo>
                    <a:pt x="124" y="1721"/>
                  </a:lnTo>
                  <a:lnTo>
                    <a:pt x="112" y="1699"/>
                  </a:lnTo>
                  <a:lnTo>
                    <a:pt x="99" y="1678"/>
                  </a:lnTo>
                  <a:lnTo>
                    <a:pt x="83" y="1658"/>
                  </a:lnTo>
                  <a:lnTo>
                    <a:pt x="61" y="1629"/>
                  </a:lnTo>
                  <a:lnTo>
                    <a:pt x="46" y="1599"/>
                  </a:lnTo>
                  <a:lnTo>
                    <a:pt x="38" y="1566"/>
                  </a:lnTo>
                  <a:lnTo>
                    <a:pt x="42" y="1529"/>
                  </a:lnTo>
                  <a:lnTo>
                    <a:pt x="50" y="1509"/>
                  </a:lnTo>
                  <a:lnTo>
                    <a:pt x="59" y="1491"/>
                  </a:lnTo>
                  <a:lnTo>
                    <a:pt x="73" y="1476"/>
                  </a:lnTo>
                  <a:lnTo>
                    <a:pt x="85" y="1460"/>
                  </a:lnTo>
                  <a:lnTo>
                    <a:pt x="99" y="1444"/>
                  </a:lnTo>
                  <a:lnTo>
                    <a:pt x="110" y="1426"/>
                  </a:lnTo>
                  <a:lnTo>
                    <a:pt x="122" y="1407"/>
                  </a:lnTo>
                  <a:lnTo>
                    <a:pt x="130" y="1385"/>
                  </a:lnTo>
                  <a:lnTo>
                    <a:pt x="134" y="1362"/>
                  </a:lnTo>
                  <a:lnTo>
                    <a:pt x="132" y="1338"/>
                  </a:lnTo>
                  <a:lnTo>
                    <a:pt x="128" y="1317"/>
                  </a:lnTo>
                  <a:lnTo>
                    <a:pt x="122" y="1297"/>
                  </a:lnTo>
                  <a:lnTo>
                    <a:pt x="112" y="1275"/>
                  </a:lnTo>
                  <a:lnTo>
                    <a:pt x="103" y="1258"/>
                  </a:lnTo>
                  <a:lnTo>
                    <a:pt x="93" y="1238"/>
                  </a:lnTo>
                  <a:lnTo>
                    <a:pt x="81" y="1220"/>
                  </a:lnTo>
                  <a:lnTo>
                    <a:pt x="67" y="1199"/>
                  </a:lnTo>
                  <a:lnTo>
                    <a:pt x="55" y="1177"/>
                  </a:lnTo>
                  <a:lnTo>
                    <a:pt x="46" y="1158"/>
                  </a:lnTo>
                  <a:lnTo>
                    <a:pt x="40" y="1138"/>
                  </a:lnTo>
                  <a:lnTo>
                    <a:pt x="42" y="1107"/>
                  </a:lnTo>
                  <a:lnTo>
                    <a:pt x="52" y="1079"/>
                  </a:lnTo>
                  <a:lnTo>
                    <a:pt x="67" y="1054"/>
                  </a:lnTo>
                  <a:lnTo>
                    <a:pt x="87" y="1028"/>
                  </a:lnTo>
                  <a:lnTo>
                    <a:pt x="99" y="1014"/>
                  </a:lnTo>
                  <a:lnTo>
                    <a:pt x="108" y="999"/>
                  </a:lnTo>
                  <a:lnTo>
                    <a:pt x="120" y="983"/>
                  </a:lnTo>
                  <a:lnTo>
                    <a:pt x="128" y="965"/>
                  </a:lnTo>
                  <a:lnTo>
                    <a:pt x="134" y="948"/>
                  </a:lnTo>
                  <a:lnTo>
                    <a:pt x="138" y="926"/>
                  </a:lnTo>
                  <a:lnTo>
                    <a:pt x="136" y="904"/>
                  </a:lnTo>
                  <a:lnTo>
                    <a:pt x="132" y="881"/>
                  </a:lnTo>
                  <a:lnTo>
                    <a:pt x="122" y="857"/>
                  </a:lnTo>
                  <a:lnTo>
                    <a:pt x="110" y="834"/>
                  </a:lnTo>
                  <a:lnTo>
                    <a:pt x="97" y="814"/>
                  </a:lnTo>
                  <a:lnTo>
                    <a:pt x="83" y="793"/>
                  </a:lnTo>
                  <a:lnTo>
                    <a:pt x="61" y="763"/>
                  </a:lnTo>
                  <a:lnTo>
                    <a:pt x="46" y="734"/>
                  </a:lnTo>
                  <a:lnTo>
                    <a:pt x="38" y="700"/>
                  </a:lnTo>
                  <a:lnTo>
                    <a:pt x="42" y="663"/>
                  </a:lnTo>
                  <a:lnTo>
                    <a:pt x="50" y="643"/>
                  </a:lnTo>
                  <a:lnTo>
                    <a:pt x="59" y="626"/>
                  </a:lnTo>
                  <a:lnTo>
                    <a:pt x="71" y="610"/>
                  </a:lnTo>
                  <a:lnTo>
                    <a:pt x="85" y="594"/>
                  </a:lnTo>
                  <a:lnTo>
                    <a:pt x="99" y="579"/>
                  </a:lnTo>
                  <a:lnTo>
                    <a:pt x="110" y="561"/>
                  </a:lnTo>
                  <a:lnTo>
                    <a:pt x="122" y="541"/>
                  </a:lnTo>
                  <a:lnTo>
                    <a:pt x="130" y="520"/>
                  </a:lnTo>
                  <a:lnTo>
                    <a:pt x="136" y="477"/>
                  </a:lnTo>
                  <a:lnTo>
                    <a:pt x="134" y="437"/>
                  </a:lnTo>
                  <a:lnTo>
                    <a:pt x="124" y="404"/>
                  </a:lnTo>
                  <a:lnTo>
                    <a:pt x="110" y="374"/>
                  </a:lnTo>
                  <a:lnTo>
                    <a:pt x="95" y="347"/>
                  </a:lnTo>
                  <a:lnTo>
                    <a:pt x="79" y="325"/>
                  </a:lnTo>
                  <a:lnTo>
                    <a:pt x="65" y="304"/>
                  </a:lnTo>
                  <a:lnTo>
                    <a:pt x="55" y="286"/>
                  </a:lnTo>
                  <a:lnTo>
                    <a:pt x="52" y="257"/>
                  </a:lnTo>
                  <a:lnTo>
                    <a:pt x="57" y="227"/>
                  </a:lnTo>
                  <a:lnTo>
                    <a:pt x="71" y="198"/>
                  </a:lnTo>
                  <a:lnTo>
                    <a:pt x="91" y="168"/>
                  </a:lnTo>
                  <a:lnTo>
                    <a:pt x="101" y="153"/>
                  </a:lnTo>
                  <a:lnTo>
                    <a:pt x="112" y="135"/>
                  </a:lnTo>
                  <a:lnTo>
                    <a:pt x="120" y="117"/>
                  </a:lnTo>
                  <a:lnTo>
                    <a:pt x="130" y="98"/>
                  </a:lnTo>
                  <a:lnTo>
                    <a:pt x="134" y="78"/>
                  </a:lnTo>
                  <a:lnTo>
                    <a:pt x="138" y="57"/>
                  </a:lnTo>
                  <a:lnTo>
                    <a:pt x="138" y="35"/>
                  </a:lnTo>
                  <a:lnTo>
                    <a:pt x="132" y="13"/>
                  </a:lnTo>
                  <a:lnTo>
                    <a:pt x="130" y="7"/>
                  </a:lnTo>
                  <a:lnTo>
                    <a:pt x="124" y="2"/>
                  </a:lnTo>
                  <a:lnTo>
                    <a:pt x="118" y="0"/>
                  </a:lnTo>
                  <a:lnTo>
                    <a:pt x="110" y="2"/>
                  </a:lnTo>
                  <a:lnTo>
                    <a:pt x="105" y="4"/>
                  </a:lnTo>
                  <a:lnTo>
                    <a:pt x="101" y="9"/>
                  </a:lnTo>
                  <a:lnTo>
                    <a:pt x="99" y="15"/>
                  </a:lnTo>
                  <a:lnTo>
                    <a:pt x="99" y="23"/>
                  </a:lnTo>
                  <a:lnTo>
                    <a:pt x="103" y="57"/>
                  </a:lnTo>
                  <a:lnTo>
                    <a:pt x="95" y="88"/>
                  </a:lnTo>
                  <a:lnTo>
                    <a:pt x="79" y="119"/>
                  </a:lnTo>
                  <a:lnTo>
                    <a:pt x="61" y="149"/>
                  </a:lnTo>
                  <a:lnTo>
                    <a:pt x="50" y="166"/>
                  </a:lnTo>
                  <a:lnTo>
                    <a:pt x="40" y="182"/>
                  </a:lnTo>
                  <a:lnTo>
                    <a:pt x="30" y="202"/>
                  </a:lnTo>
                  <a:lnTo>
                    <a:pt x="24" y="219"/>
                  </a:lnTo>
                  <a:lnTo>
                    <a:pt x="18" y="237"/>
                  </a:lnTo>
                  <a:lnTo>
                    <a:pt x="16" y="257"/>
                  </a:lnTo>
                  <a:lnTo>
                    <a:pt x="18" y="276"/>
                  </a:lnTo>
                  <a:lnTo>
                    <a:pt x="24" y="298"/>
                  </a:lnTo>
                  <a:lnTo>
                    <a:pt x="30" y="310"/>
                  </a:lnTo>
                  <a:lnTo>
                    <a:pt x="36" y="321"/>
                  </a:lnTo>
                  <a:lnTo>
                    <a:pt x="44" y="333"/>
                  </a:lnTo>
                  <a:lnTo>
                    <a:pt x="52" y="347"/>
                  </a:lnTo>
                  <a:lnTo>
                    <a:pt x="63" y="363"/>
                  </a:lnTo>
                  <a:lnTo>
                    <a:pt x="73" y="380"/>
                  </a:lnTo>
                  <a:lnTo>
                    <a:pt x="83" y="398"/>
                  </a:lnTo>
                  <a:lnTo>
                    <a:pt x="91" y="418"/>
                  </a:lnTo>
                  <a:lnTo>
                    <a:pt x="97" y="437"/>
                  </a:lnTo>
                  <a:lnTo>
                    <a:pt x="101" y="461"/>
                  </a:lnTo>
                  <a:lnTo>
                    <a:pt x="101" y="484"/>
                  </a:lnTo>
                  <a:lnTo>
                    <a:pt x="95" y="510"/>
                  </a:lnTo>
                  <a:lnTo>
                    <a:pt x="89" y="530"/>
                  </a:lnTo>
                  <a:lnTo>
                    <a:pt x="79" y="547"/>
                  </a:lnTo>
                  <a:lnTo>
                    <a:pt x="67" y="563"/>
                  </a:lnTo>
                  <a:lnTo>
                    <a:pt x="53" y="579"/>
                  </a:lnTo>
                  <a:lnTo>
                    <a:pt x="40" y="594"/>
                  </a:lnTo>
                  <a:lnTo>
                    <a:pt x="28" y="612"/>
                  </a:lnTo>
                  <a:lnTo>
                    <a:pt x="16" y="632"/>
                  </a:lnTo>
                  <a:lnTo>
                    <a:pt x="6" y="653"/>
                  </a:lnTo>
                  <a:lnTo>
                    <a:pt x="2" y="679"/>
                  </a:lnTo>
                  <a:lnTo>
                    <a:pt x="0" y="702"/>
                  </a:lnTo>
                  <a:lnTo>
                    <a:pt x="4" y="726"/>
                  </a:lnTo>
                  <a:lnTo>
                    <a:pt x="10" y="745"/>
                  </a:lnTo>
                  <a:lnTo>
                    <a:pt x="20" y="765"/>
                  </a:lnTo>
                  <a:lnTo>
                    <a:pt x="30" y="783"/>
                  </a:lnTo>
                  <a:lnTo>
                    <a:pt x="42" y="798"/>
                  </a:lnTo>
                  <a:lnTo>
                    <a:pt x="53" y="814"/>
                  </a:lnTo>
                  <a:lnTo>
                    <a:pt x="67" y="834"/>
                  </a:lnTo>
                  <a:lnTo>
                    <a:pt x="81" y="851"/>
                  </a:lnTo>
                  <a:lnTo>
                    <a:pt x="91" y="871"/>
                  </a:lnTo>
                  <a:lnTo>
                    <a:pt x="99" y="891"/>
                  </a:lnTo>
                  <a:lnTo>
                    <a:pt x="103" y="924"/>
                  </a:lnTo>
                  <a:lnTo>
                    <a:pt x="95" y="953"/>
                  </a:lnTo>
                  <a:lnTo>
                    <a:pt x="79" y="981"/>
                  </a:lnTo>
                  <a:lnTo>
                    <a:pt x="59" y="1006"/>
                  </a:lnTo>
                  <a:lnTo>
                    <a:pt x="48" y="1020"/>
                  </a:lnTo>
                  <a:lnTo>
                    <a:pt x="38" y="1034"/>
                  </a:lnTo>
                  <a:lnTo>
                    <a:pt x="28" y="1050"/>
                  </a:lnTo>
                  <a:lnTo>
                    <a:pt x="18" y="1065"/>
                  </a:lnTo>
                  <a:lnTo>
                    <a:pt x="12" y="1083"/>
                  </a:lnTo>
                  <a:lnTo>
                    <a:pt x="6" y="1101"/>
                  </a:lnTo>
                  <a:lnTo>
                    <a:pt x="4" y="1120"/>
                  </a:lnTo>
                  <a:lnTo>
                    <a:pt x="6" y="1142"/>
                  </a:lnTo>
                  <a:lnTo>
                    <a:pt x="12" y="1167"/>
                  </a:lnTo>
                  <a:lnTo>
                    <a:pt x="22" y="1191"/>
                  </a:lnTo>
                  <a:lnTo>
                    <a:pt x="36" y="1214"/>
                  </a:lnTo>
                  <a:lnTo>
                    <a:pt x="52" y="1240"/>
                  </a:lnTo>
                  <a:lnTo>
                    <a:pt x="71" y="1273"/>
                  </a:lnTo>
                  <a:lnTo>
                    <a:pt x="89" y="1305"/>
                  </a:lnTo>
                  <a:lnTo>
                    <a:pt x="97" y="1340"/>
                  </a:lnTo>
                  <a:lnTo>
                    <a:pt x="97" y="1375"/>
                  </a:lnTo>
                  <a:lnTo>
                    <a:pt x="89" y="1395"/>
                  </a:lnTo>
                  <a:lnTo>
                    <a:pt x="79" y="1411"/>
                  </a:lnTo>
                  <a:lnTo>
                    <a:pt x="67" y="1426"/>
                  </a:lnTo>
                  <a:lnTo>
                    <a:pt x="53" y="1442"/>
                  </a:lnTo>
                  <a:lnTo>
                    <a:pt x="42" y="1460"/>
                  </a:lnTo>
                  <a:lnTo>
                    <a:pt x="28" y="1476"/>
                  </a:lnTo>
                  <a:lnTo>
                    <a:pt x="16" y="1495"/>
                  </a:lnTo>
                  <a:lnTo>
                    <a:pt x="8" y="1519"/>
                  </a:lnTo>
                  <a:lnTo>
                    <a:pt x="4" y="1544"/>
                  </a:lnTo>
                  <a:lnTo>
                    <a:pt x="2" y="1568"/>
                  </a:lnTo>
                  <a:lnTo>
                    <a:pt x="6" y="1591"/>
                  </a:lnTo>
                  <a:lnTo>
                    <a:pt x="12" y="1611"/>
                  </a:lnTo>
                  <a:lnTo>
                    <a:pt x="22" y="1631"/>
                  </a:lnTo>
                  <a:lnTo>
                    <a:pt x="32" y="1648"/>
                  </a:lnTo>
                  <a:lnTo>
                    <a:pt x="44" y="1664"/>
                  </a:lnTo>
                  <a:lnTo>
                    <a:pt x="55" y="1680"/>
                  </a:lnTo>
                  <a:lnTo>
                    <a:pt x="69" y="1697"/>
                  </a:lnTo>
                  <a:lnTo>
                    <a:pt x="83" y="1717"/>
                  </a:lnTo>
                  <a:lnTo>
                    <a:pt x="93" y="1735"/>
                  </a:lnTo>
                  <a:lnTo>
                    <a:pt x="101" y="1756"/>
                  </a:lnTo>
                  <a:lnTo>
                    <a:pt x="105" y="1790"/>
                  </a:lnTo>
                  <a:lnTo>
                    <a:pt x="97" y="1823"/>
                  </a:lnTo>
                  <a:lnTo>
                    <a:pt x="81" y="1852"/>
                  </a:lnTo>
                  <a:lnTo>
                    <a:pt x="63" y="1884"/>
                  </a:lnTo>
                  <a:lnTo>
                    <a:pt x="52" y="1899"/>
                  </a:lnTo>
                  <a:lnTo>
                    <a:pt x="42" y="1917"/>
                  </a:lnTo>
                  <a:lnTo>
                    <a:pt x="32" y="1935"/>
                  </a:lnTo>
                  <a:lnTo>
                    <a:pt x="26" y="1952"/>
                  </a:lnTo>
                  <a:lnTo>
                    <a:pt x="20" y="1970"/>
                  </a:lnTo>
                  <a:lnTo>
                    <a:pt x="18" y="1990"/>
                  </a:lnTo>
                  <a:lnTo>
                    <a:pt x="18" y="2009"/>
                  </a:lnTo>
                  <a:lnTo>
                    <a:pt x="24" y="2031"/>
                  </a:lnTo>
                  <a:lnTo>
                    <a:pt x="30" y="2045"/>
                  </a:lnTo>
                  <a:lnTo>
                    <a:pt x="36" y="2056"/>
                  </a:lnTo>
                  <a:lnTo>
                    <a:pt x="46" y="2068"/>
                  </a:lnTo>
                  <a:lnTo>
                    <a:pt x="53" y="2082"/>
                  </a:lnTo>
                  <a:lnTo>
                    <a:pt x="65" y="2098"/>
                  </a:lnTo>
                  <a:lnTo>
                    <a:pt x="75" y="2113"/>
                  </a:lnTo>
                  <a:lnTo>
                    <a:pt x="85" y="2131"/>
                  </a:lnTo>
                  <a:lnTo>
                    <a:pt x="93" y="2151"/>
                  </a:lnTo>
                  <a:lnTo>
                    <a:pt x="99" y="2170"/>
                  </a:lnTo>
                  <a:lnTo>
                    <a:pt x="103" y="2194"/>
                  </a:lnTo>
                  <a:lnTo>
                    <a:pt x="103" y="2217"/>
                  </a:lnTo>
                  <a:lnTo>
                    <a:pt x="97" y="2243"/>
                  </a:lnTo>
                  <a:lnTo>
                    <a:pt x="89" y="2263"/>
                  </a:lnTo>
                  <a:lnTo>
                    <a:pt x="79" y="2280"/>
                  </a:lnTo>
                  <a:lnTo>
                    <a:pt x="67" y="2296"/>
                  </a:lnTo>
                  <a:lnTo>
                    <a:pt x="55" y="2312"/>
                  </a:lnTo>
                  <a:lnTo>
                    <a:pt x="42" y="2327"/>
                  </a:lnTo>
                  <a:lnTo>
                    <a:pt x="28" y="2345"/>
                  </a:lnTo>
                  <a:lnTo>
                    <a:pt x="18" y="2365"/>
                  </a:lnTo>
                  <a:lnTo>
                    <a:pt x="8" y="2386"/>
                  </a:lnTo>
                  <a:lnTo>
                    <a:pt x="4" y="2427"/>
                  </a:lnTo>
                  <a:lnTo>
                    <a:pt x="12" y="2463"/>
                  </a:lnTo>
                  <a:lnTo>
                    <a:pt x="30" y="2496"/>
                  </a:lnTo>
                  <a:lnTo>
                    <a:pt x="50" y="2526"/>
                  </a:lnTo>
                  <a:lnTo>
                    <a:pt x="69" y="2555"/>
                  </a:lnTo>
                  <a:lnTo>
                    <a:pt x="83" y="2586"/>
                  </a:lnTo>
                  <a:lnTo>
                    <a:pt x="89" y="2618"/>
                  </a:lnTo>
                  <a:lnTo>
                    <a:pt x="79" y="2653"/>
                  </a:lnTo>
                  <a:lnTo>
                    <a:pt x="77" y="2661"/>
                  </a:lnTo>
                  <a:lnTo>
                    <a:pt x="79" y="2667"/>
                  </a:lnTo>
                  <a:lnTo>
                    <a:pt x="83" y="2673"/>
                  </a:lnTo>
                  <a:lnTo>
                    <a:pt x="89" y="2677"/>
                  </a:lnTo>
                  <a:lnTo>
                    <a:pt x="95" y="2679"/>
                  </a:lnTo>
                  <a:lnTo>
                    <a:pt x="101" y="2677"/>
                  </a:lnTo>
                  <a:lnTo>
                    <a:pt x="106" y="2675"/>
                  </a:lnTo>
                  <a:lnTo>
                    <a:pt x="110" y="2669"/>
                  </a:lnTo>
                  <a:lnTo>
                    <a:pt x="120" y="2643"/>
                  </a:lnTo>
                  <a:lnTo>
                    <a:pt x="122" y="2622"/>
                  </a:lnTo>
                  <a:lnTo>
                    <a:pt x="122" y="2598"/>
                  </a:lnTo>
                  <a:lnTo>
                    <a:pt x="118" y="2579"/>
                  </a:lnTo>
                  <a:lnTo>
                    <a:pt x="110" y="2559"/>
                  </a:lnTo>
                  <a:lnTo>
                    <a:pt x="101" y="2541"/>
                  </a:lnTo>
                  <a:lnTo>
                    <a:pt x="91" y="2524"/>
                  </a:lnTo>
                  <a:lnTo>
                    <a:pt x="79" y="2508"/>
                  </a:lnTo>
                  <a:lnTo>
                    <a:pt x="61" y="2480"/>
                  </a:lnTo>
                  <a:lnTo>
                    <a:pt x="48" y="2453"/>
                  </a:lnTo>
                  <a:lnTo>
                    <a:pt x="40" y="2425"/>
                  </a:lnTo>
                  <a:lnTo>
                    <a:pt x="42" y="2396"/>
                  </a:lnTo>
                  <a:lnTo>
                    <a:pt x="50" y="2376"/>
                  </a:lnTo>
                  <a:lnTo>
                    <a:pt x="61" y="2361"/>
                  </a:lnTo>
                  <a:lnTo>
                    <a:pt x="73" y="2345"/>
                  </a:lnTo>
                  <a:lnTo>
                    <a:pt x="87" y="2329"/>
                  </a:lnTo>
                  <a:lnTo>
                    <a:pt x="101" y="2312"/>
                  </a:lnTo>
                  <a:lnTo>
                    <a:pt x="112" y="2296"/>
                  </a:lnTo>
                  <a:lnTo>
                    <a:pt x="122" y="2276"/>
                  </a:lnTo>
                  <a:lnTo>
                    <a:pt x="130" y="2253"/>
                  </a:lnTo>
                  <a:lnTo>
                    <a:pt x="138" y="2210"/>
                  </a:lnTo>
                  <a:lnTo>
                    <a:pt x="136" y="2172"/>
                  </a:lnTo>
                  <a:lnTo>
                    <a:pt x="126" y="2139"/>
                  </a:lnTo>
                  <a:lnTo>
                    <a:pt x="112" y="2107"/>
                  </a:lnTo>
                  <a:lnTo>
                    <a:pt x="97" y="2082"/>
                  </a:lnTo>
                  <a:lnTo>
                    <a:pt x="81" y="2058"/>
                  </a:lnTo>
                  <a:lnTo>
                    <a:pt x="67" y="2037"/>
                  </a:lnTo>
                  <a:lnTo>
                    <a:pt x="57" y="2019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4" name="Freeform 41"/>
            <p:cNvSpPr>
              <a:spLocks/>
            </p:cNvSpPr>
            <p:nvPr/>
          </p:nvSpPr>
          <p:spPr bwMode="auto">
            <a:xfrm>
              <a:off x="723" y="5196"/>
              <a:ext cx="2909" cy="204"/>
            </a:xfrm>
            <a:custGeom>
              <a:avLst/>
              <a:gdLst>
                <a:gd name="T0" fmla="*/ 2778 w 2601"/>
                <a:gd name="T1" fmla="*/ 44 h 138"/>
                <a:gd name="T2" fmla="*/ 2676 w 2601"/>
                <a:gd name="T3" fmla="*/ 129 h 138"/>
                <a:gd name="T4" fmla="*/ 2580 w 2601"/>
                <a:gd name="T5" fmla="*/ 132 h 138"/>
                <a:gd name="T6" fmla="*/ 2468 w 2601"/>
                <a:gd name="T7" fmla="*/ 24 h 138"/>
                <a:gd name="T8" fmla="*/ 2257 w 2601"/>
                <a:gd name="T9" fmla="*/ 64 h 138"/>
                <a:gd name="T10" fmla="*/ 2143 w 2601"/>
                <a:gd name="T11" fmla="*/ 126 h 138"/>
                <a:gd name="T12" fmla="*/ 2047 w 2601"/>
                <a:gd name="T13" fmla="*/ 56 h 138"/>
                <a:gd name="T14" fmla="*/ 1919 w 2601"/>
                <a:gd name="T15" fmla="*/ 0 h 138"/>
                <a:gd name="T16" fmla="*/ 1831 w 2601"/>
                <a:gd name="T17" fmla="*/ 50 h 138"/>
                <a:gd name="T18" fmla="*/ 1750 w 2601"/>
                <a:gd name="T19" fmla="*/ 129 h 138"/>
                <a:gd name="T20" fmla="*/ 1637 w 2601"/>
                <a:gd name="T21" fmla="*/ 132 h 138"/>
                <a:gd name="T22" fmla="*/ 1526 w 2601"/>
                <a:gd name="T23" fmla="*/ 27 h 138"/>
                <a:gd name="T24" fmla="*/ 1383 w 2601"/>
                <a:gd name="T25" fmla="*/ 38 h 138"/>
                <a:gd name="T26" fmla="*/ 1288 w 2601"/>
                <a:gd name="T27" fmla="*/ 117 h 138"/>
                <a:gd name="T28" fmla="*/ 1216 w 2601"/>
                <a:gd name="T29" fmla="*/ 145 h 138"/>
                <a:gd name="T30" fmla="*/ 1128 w 2601"/>
                <a:gd name="T31" fmla="*/ 93 h 138"/>
                <a:gd name="T32" fmla="*/ 1028 w 2601"/>
                <a:gd name="T33" fmla="*/ 6 h 138"/>
                <a:gd name="T34" fmla="*/ 915 w 2601"/>
                <a:gd name="T35" fmla="*/ 33 h 138"/>
                <a:gd name="T36" fmla="*/ 846 w 2601"/>
                <a:gd name="T37" fmla="*/ 102 h 138"/>
                <a:gd name="T38" fmla="*/ 742 w 2601"/>
                <a:gd name="T39" fmla="*/ 151 h 138"/>
                <a:gd name="T40" fmla="*/ 627 w 2601"/>
                <a:gd name="T41" fmla="*/ 61 h 138"/>
                <a:gd name="T42" fmla="*/ 436 w 2601"/>
                <a:gd name="T43" fmla="*/ 24 h 138"/>
                <a:gd name="T44" fmla="*/ 294 w 2601"/>
                <a:gd name="T45" fmla="*/ 129 h 138"/>
                <a:gd name="T46" fmla="*/ 197 w 2601"/>
                <a:gd name="T47" fmla="*/ 87 h 138"/>
                <a:gd name="T48" fmla="*/ 83 w 2601"/>
                <a:gd name="T49" fmla="*/ 6 h 138"/>
                <a:gd name="T50" fmla="*/ 0 w 2601"/>
                <a:gd name="T51" fmla="*/ 33 h 138"/>
                <a:gd name="T52" fmla="*/ 41 w 2601"/>
                <a:gd name="T53" fmla="*/ 56 h 138"/>
                <a:gd name="T54" fmla="*/ 144 w 2601"/>
                <a:gd name="T55" fmla="*/ 102 h 138"/>
                <a:gd name="T56" fmla="*/ 256 w 2601"/>
                <a:gd name="T57" fmla="*/ 180 h 138"/>
                <a:gd name="T58" fmla="*/ 362 w 2601"/>
                <a:gd name="T59" fmla="*/ 139 h 138"/>
                <a:gd name="T60" fmla="*/ 474 w 2601"/>
                <a:gd name="T61" fmla="*/ 61 h 138"/>
                <a:gd name="T62" fmla="*/ 610 w 2601"/>
                <a:gd name="T63" fmla="*/ 108 h 138"/>
                <a:gd name="T64" fmla="*/ 735 w 2601"/>
                <a:gd name="T65" fmla="*/ 204 h 138"/>
                <a:gd name="T66" fmla="*/ 867 w 2601"/>
                <a:gd name="T67" fmla="*/ 142 h 138"/>
                <a:gd name="T68" fmla="*/ 935 w 2601"/>
                <a:gd name="T69" fmla="*/ 78 h 138"/>
                <a:gd name="T70" fmla="*/ 1019 w 2601"/>
                <a:gd name="T71" fmla="*/ 58 h 138"/>
                <a:gd name="T72" fmla="*/ 1106 w 2601"/>
                <a:gd name="T73" fmla="*/ 135 h 138"/>
                <a:gd name="T74" fmla="*/ 1216 w 2601"/>
                <a:gd name="T75" fmla="*/ 201 h 138"/>
                <a:gd name="T76" fmla="*/ 1306 w 2601"/>
                <a:gd name="T77" fmla="*/ 166 h 138"/>
                <a:gd name="T78" fmla="*/ 1398 w 2601"/>
                <a:gd name="T79" fmla="*/ 87 h 138"/>
                <a:gd name="T80" fmla="*/ 1512 w 2601"/>
                <a:gd name="T81" fmla="*/ 75 h 138"/>
                <a:gd name="T82" fmla="*/ 1623 w 2601"/>
                <a:gd name="T83" fmla="*/ 180 h 138"/>
                <a:gd name="T84" fmla="*/ 1767 w 2601"/>
                <a:gd name="T85" fmla="*/ 174 h 138"/>
                <a:gd name="T86" fmla="*/ 1853 w 2601"/>
                <a:gd name="T87" fmla="*/ 93 h 138"/>
                <a:gd name="T88" fmla="*/ 1924 w 2601"/>
                <a:gd name="T89" fmla="*/ 53 h 138"/>
                <a:gd name="T90" fmla="*/ 2027 w 2601"/>
                <a:gd name="T91" fmla="*/ 99 h 138"/>
                <a:gd name="T92" fmla="*/ 2136 w 2601"/>
                <a:gd name="T93" fmla="*/ 177 h 138"/>
                <a:gd name="T94" fmla="*/ 2244 w 2601"/>
                <a:gd name="T95" fmla="*/ 139 h 138"/>
                <a:gd name="T96" fmla="*/ 2357 w 2601"/>
                <a:gd name="T97" fmla="*/ 61 h 138"/>
                <a:gd name="T98" fmla="*/ 2492 w 2601"/>
                <a:gd name="T99" fmla="*/ 105 h 138"/>
                <a:gd name="T100" fmla="*/ 2610 w 2601"/>
                <a:gd name="T101" fmla="*/ 201 h 138"/>
                <a:gd name="T102" fmla="*/ 2727 w 2601"/>
                <a:gd name="T103" fmla="*/ 148 h 138"/>
                <a:gd name="T104" fmla="*/ 2826 w 2601"/>
                <a:gd name="T105" fmla="*/ 78 h 138"/>
                <a:gd name="T106" fmla="*/ 2897 w 2601"/>
                <a:gd name="T107" fmla="*/ 90 h 138"/>
                <a:gd name="T108" fmla="*/ 2899 w 2601"/>
                <a:gd name="T109" fmla="*/ 41 h 1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8"/>
                <a:gd name="T167" fmla="*/ 2601 w 2601"/>
                <a:gd name="T168" fmla="*/ 138 h 1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8">
                  <a:moveTo>
                    <a:pt x="2592" y="28"/>
                  </a:moveTo>
                  <a:lnTo>
                    <a:pt x="2568" y="20"/>
                  </a:lnTo>
                  <a:lnTo>
                    <a:pt x="2544" y="16"/>
                  </a:lnTo>
                  <a:lnTo>
                    <a:pt x="2523" y="18"/>
                  </a:lnTo>
                  <a:lnTo>
                    <a:pt x="2503" y="22"/>
                  </a:lnTo>
                  <a:lnTo>
                    <a:pt x="2484" y="30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1"/>
                  </a:lnTo>
                  <a:lnTo>
                    <a:pt x="2405" y="79"/>
                  </a:lnTo>
                  <a:lnTo>
                    <a:pt x="2393" y="87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9"/>
                  </a:lnTo>
                  <a:lnTo>
                    <a:pt x="2291" y="79"/>
                  </a:lnTo>
                  <a:lnTo>
                    <a:pt x="2275" y="67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8"/>
                  </a:lnTo>
                  <a:lnTo>
                    <a:pt x="2207" y="16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4"/>
                  </a:lnTo>
                  <a:lnTo>
                    <a:pt x="2046" y="28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3"/>
                  </a:lnTo>
                  <a:lnTo>
                    <a:pt x="1959" y="83"/>
                  </a:lnTo>
                  <a:lnTo>
                    <a:pt x="1946" y="87"/>
                  </a:lnTo>
                  <a:lnTo>
                    <a:pt x="1930" y="87"/>
                  </a:lnTo>
                  <a:lnTo>
                    <a:pt x="1916" y="85"/>
                  </a:lnTo>
                  <a:lnTo>
                    <a:pt x="1902" y="81"/>
                  </a:lnTo>
                  <a:lnTo>
                    <a:pt x="1889" y="75"/>
                  </a:lnTo>
                  <a:lnTo>
                    <a:pt x="1875" y="67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8"/>
                  </a:lnTo>
                  <a:lnTo>
                    <a:pt x="1812" y="26"/>
                  </a:lnTo>
                  <a:lnTo>
                    <a:pt x="1794" y="18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6"/>
                  </a:lnTo>
                  <a:lnTo>
                    <a:pt x="1659" y="22"/>
                  </a:lnTo>
                  <a:lnTo>
                    <a:pt x="1649" y="28"/>
                  </a:lnTo>
                  <a:lnTo>
                    <a:pt x="1637" y="34"/>
                  </a:lnTo>
                  <a:lnTo>
                    <a:pt x="1627" y="41"/>
                  </a:lnTo>
                  <a:lnTo>
                    <a:pt x="1618" y="49"/>
                  </a:lnTo>
                  <a:lnTo>
                    <a:pt x="1608" y="57"/>
                  </a:lnTo>
                  <a:lnTo>
                    <a:pt x="1594" y="67"/>
                  </a:lnTo>
                  <a:lnTo>
                    <a:pt x="1578" y="79"/>
                  </a:lnTo>
                  <a:lnTo>
                    <a:pt x="1565" y="87"/>
                  </a:lnTo>
                  <a:lnTo>
                    <a:pt x="1551" y="94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9"/>
                  </a:lnTo>
                  <a:lnTo>
                    <a:pt x="1447" y="79"/>
                  </a:lnTo>
                  <a:lnTo>
                    <a:pt x="1431" y="67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30"/>
                  </a:lnTo>
                  <a:lnTo>
                    <a:pt x="1364" y="18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8"/>
                  </a:lnTo>
                  <a:lnTo>
                    <a:pt x="1237" y="26"/>
                  </a:lnTo>
                  <a:lnTo>
                    <a:pt x="1219" y="38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3"/>
                  </a:lnTo>
                  <a:lnTo>
                    <a:pt x="1152" y="79"/>
                  </a:lnTo>
                  <a:lnTo>
                    <a:pt x="1142" y="85"/>
                  </a:lnTo>
                  <a:lnTo>
                    <a:pt x="1133" y="91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8"/>
                  </a:lnTo>
                  <a:lnTo>
                    <a:pt x="1060" y="94"/>
                  </a:lnTo>
                  <a:lnTo>
                    <a:pt x="1046" y="89"/>
                  </a:lnTo>
                  <a:lnTo>
                    <a:pt x="1034" y="81"/>
                  </a:lnTo>
                  <a:lnTo>
                    <a:pt x="1023" y="73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30"/>
                  </a:lnTo>
                  <a:lnTo>
                    <a:pt x="952" y="20"/>
                  </a:lnTo>
                  <a:lnTo>
                    <a:pt x="936" y="12"/>
                  </a:lnTo>
                  <a:lnTo>
                    <a:pt x="919" y="4"/>
                  </a:lnTo>
                  <a:lnTo>
                    <a:pt x="899" y="2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6"/>
                  </a:lnTo>
                  <a:lnTo>
                    <a:pt x="818" y="22"/>
                  </a:lnTo>
                  <a:lnTo>
                    <a:pt x="809" y="28"/>
                  </a:lnTo>
                  <a:lnTo>
                    <a:pt x="799" y="36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9"/>
                  </a:lnTo>
                  <a:lnTo>
                    <a:pt x="740" y="79"/>
                  </a:lnTo>
                  <a:lnTo>
                    <a:pt x="726" y="89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1"/>
                  </a:lnTo>
                  <a:lnTo>
                    <a:pt x="608" y="81"/>
                  </a:lnTo>
                  <a:lnTo>
                    <a:pt x="593" y="69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30"/>
                  </a:lnTo>
                  <a:lnTo>
                    <a:pt x="524" y="18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6"/>
                  </a:lnTo>
                  <a:lnTo>
                    <a:pt x="363" y="28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3"/>
                  </a:lnTo>
                  <a:lnTo>
                    <a:pt x="276" y="83"/>
                  </a:lnTo>
                  <a:lnTo>
                    <a:pt x="263" y="87"/>
                  </a:lnTo>
                  <a:lnTo>
                    <a:pt x="247" y="89"/>
                  </a:lnTo>
                  <a:lnTo>
                    <a:pt x="233" y="87"/>
                  </a:lnTo>
                  <a:lnTo>
                    <a:pt x="219" y="81"/>
                  </a:lnTo>
                  <a:lnTo>
                    <a:pt x="206" y="75"/>
                  </a:lnTo>
                  <a:lnTo>
                    <a:pt x="192" y="67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8"/>
                  </a:lnTo>
                  <a:lnTo>
                    <a:pt x="129" y="28"/>
                  </a:lnTo>
                  <a:lnTo>
                    <a:pt x="113" y="18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6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8"/>
                  </a:lnTo>
                  <a:lnTo>
                    <a:pt x="55" y="38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9"/>
                  </a:lnTo>
                  <a:lnTo>
                    <a:pt x="143" y="79"/>
                  </a:lnTo>
                  <a:lnTo>
                    <a:pt x="159" y="89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2"/>
                  </a:lnTo>
                  <a:lnTo>
                    <a:pt x="249" y="124"/>
                  </a:lnTo>
                  <a:lnTo>
                    <a:pt x="269" y="122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7"/>
                  </a:lnTo>
                  <a:lnTo>
                    <a:pt x="353" y="77"/>
                  </a:lnTo>
                  <a:lnTo>
                    <a:pt x="369" y="65"/>
                  </a:lnTo>
                  <a:lnTo>
                    <a:pt x="386" y="57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3"/>
                  </a:lnTo>
                  <a:lnTo>
                    <a:pt x="561" y="87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4"/>
                  </a:lnTo>
                  <a:lnTo>
                    <a:pt x="632" y="132"/>
                  </a:lnTo>
                  <a:lnTo>
                    <a:pt x="657" y="138"/>
                  </a:lnTo>
                  <a:lnTo>
                    <a:pt x="681" y="138"/>
                  </a:lnTo>
                  <a:lnTo>
                    <a:pt x="703" y="136"/>
                  </a:lnTo>
                  <a:lnTo>
                    <a:pt x="724" y="128"/>
                  </a:lnTo>
                  <a:lnTo>
                    <a:pt x="742" y="120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5"/>
                  </a:lnTo>
                  <a:lnTo>
                    <a:pt x="799" y="79"/>
                  </a:lnTo>
                  <a:lnTo>
                    <a:pt x="809" y="71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6"/>
                  </a:lnTo>
                  <a:lnTo>
                    <a:pt x="897" y="36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1"/>
                  </a:lnTo>
                  <a:lnTo>
                    <a:pt x="975" y="81"/>
                  </a:lnTo>
                  <a:lnTo>
                    <a:pt x="989" y="91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20"/>
                  </a:lnTo>
                  <a:lnTo>
                    <a:pt x="1050" y="128"/>
                  </a:lnTo>
                  <a:lnTo>
                    <a:pt x="1068" y="132"/>
                  </a:lnTo>
                  <a:lnTo>
                    <a:pt x="1087" y="136"/>
                  </a:lnTo>
                  <a:lnTo>
                    <a:pt x="1107" y="134"/>
                  </a:lnTo>
                  <a:lnTo>
                    <a:pt x="1119" y="132"/>
                  </a:lnTo>
                  <a:lnTo>
                    <a:pt x="1133" y="128"/>
                  </a:lnTo>
                  <a:lnTo>
                    <a:pt x="1144" y="124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9"/>
                  </a:lnTo>
                  <a:lnTo>
                    <a:pt x="1219" y="79"/>
                  </a:lnTo>
                  <a:lnTo>
                    <a:pt x="1235" y="69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3"/>
                  </a:lnTo>
                  <a:lnTo>
                    <a:pt x="1398" y="85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2"/>
                  </a:lnTo>
                  <a:lnTo>
                    <a:pt x="1472" y="132"/>
                  </a:lnTo>
                  <a:lnTo>
                    <a:pt x="1498" y="136"/>
                  </a:lnTo>
                  <a:lnTo>
                    <a:pt x="1521" y="138"/>
                  </a:lnTo>
                  <a:lnTo>
                    <a:pt x="1543" y="134"/>
                  </a:lnTo>
                  <a:lnTo>
                    <a:pt x="1563" y="128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5"/>
                  </a:lnTo>
                  <a:lnTo>
                    <a:pt x="1639" y="77"/>
                  </a:lnTo>
                  <a:lnTo>
                    <a:pt x="1647" y="71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6"/>
                  </a:lnTo>
                  <a:lnTo>
                    <a:pt x="1737" y="36"/>
                  </a:lnTo>
                  <a:lnTo>
                    <a:pt x="1751" y="39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9"/>
                  </a:lnTo>
                  <a:lnTo>
                    <a:pt x="1812" y="67"/>
                  </a:lnTo>
                  <a:lnTo>
                    <a:pt x="1826" y="77"/>
                  </a:lnTo>
                  <a:lnTo>
                    <a:pt x="1841" y="87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20"/>
                  </a:lnTo>
                  <a:lnTo>
                    <a:pt x="1930" y="122"/>
                  </a:lnTo>
                  <a:lnTo>
                    <a:pt x="1949" y="120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7"/>
                  </a:lnTo>
                  <a:lnTo>
                    <a:pt x="2036" y="75"/>
                  </a:lnTo>
                  <a:lnTo>
                    <a:pt x="2052" y="65"/>
                  </a:lnTo>
                  <a:lnTo>
                    <a:pt x="2069" y="55"/>
                  </a:lnTo>
                  <a:lnTo>
                    <a:pt x="2087" y="47"/>
                  </a:lnTo>
                  <a:lnTo>
                    <a:pt x="2107" y="41"/>
                  </a:lnTo>
                  <a:lnTo>
                    <a:pt x="2128" y="38"/>
                  </a:lnTo>
                  <a:lnTo>
                    <a:pt x="2152" y="38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1"/>
                  </a:lnTo>
                  <a:lnTo>
                    <a:pt x="2244" y="85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2"/>
                  </a:lnTo>
                  <a:lnTo>
                    <a:pt x="2315" y="132"/>
                  </a:lnTo>
                  <a:lnTo>
                    <a:pt x="2334" y="136"/>
                  </a:lnTo>
                  <a:lnTo>
                    <a:pt x="2354" y="136"/>
                  </a:lnTo>
                  <a:lnTo>
                    <a:pt x="2372" y="132"/>
                  </a:lnTo>
                  <a:lnTo>
                    <a:pt x="2389" y="126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1"/>
                  </a:lnTo>
                  <a:lnTo>
                    <a:pt x="2468" y="81"/>
                  </a:lnTo>
                  <a:lnTo>
                    <a:pt x="2482" y="71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9"/>
                  </a:lnTo>
                  <a:lnTo>
                    <a:pt x="2597" y="34"/>
                  </a:lnTo>
                  <a:lnTo>
                    <a:pt x="2592" y="28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5" name="Freeform 42"/>
            <p:cNvSpPr>
              <a:spLocks/>
            </p:cNvSpPr>
            <p:nvPr/>
          </p:nvSpPr>
          <p:spPr bwMode="auto">
            <a:xfrm>
              <a:off x="1922" y="3606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6" name="Freeform 43"/>
            <p:cNvSpPr>
              <a:spLocks/>
            </p:cNvSpPr>
            <p:nvPr/>
          </p:nvSpPr>
          <p:spPr bwMode="auto">
            <a:xfrm>
              <a:off x="1008" y="326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7" name="Freeform 44"/>
            <p:cNvSpPr>
              <a:spLocks/>
            </p:cNvSpPr>
            <p:nvPr/>
          </p:nvSpPr>
          <p:spPr bwMode="auto">
            <a:xfrm>
              <a:off x="1739" y="3806"/>
              <a:ext cx="288" cy="401"/>
            </a:xfrm>
            <a:custGeom>
              <a:avLst/>
              <a:gdLst>
                <a:gd name="T0" fmla="*/ 176 w 257"/>
                <a:gd name="T1" fmla="*/ 3 h 271"/>
                <a:gd name="T2" fmla="*/ 130 w 257"/>
                <a:gd name="T3" fmla="*/ 6 h 271"/>
                <a:gd name="T4" fmla="*/ 87 w 257"/>
                <a:gd name="T5" fmla="*/ 30 h 271"/>
                <a:gd name="T6" fmla="*/ 81 w 257"/>
                <a:gd name="T7" fmla="*/ 52 h 271"/>
                <a:gd name="T8" fmla="*/ 96 w 257"/>
                <a:gd name="T9" fmla="*/ 73 h 271"/>
                <a:gd name="T10" fmla="*/ 119 w 257"/>
                <a:gd name="T11" fmla="*/ 58 h 271"/>
                <a:gd name="T12" fmla="*/ 149 w 257"/>
                <a:gd name="T13" fmla="*/ 47 h 271"/>
                <a:gd name="T14" fmla="*/ 180 w 257"/>
                <a:gd name="T15" fmla="*/ 52 h 271"/>
                <a:gd name="T16" fmla="*/ 193 w 257"/>
                <a:gd name="T17" fmla="*/ 61 h 271"/>
                <a:gd name="T18" fmla="*/ 240 w 257"/>
                <a:gd name="T19" fmla="*/ 102 h 271"/>
                <a:gd name="T20" fmla="*/ 251 w 257"/>
                <a:gd name="T21" fmla="*/ 181 h 271"/>
                <a:gd name="T22" fmla="*/ 240 w 257"/>
                <a:gd name="T23" fmla="*/ 274 h 271"/>
                <a:gd name="T24" fmla="*/ 220 w 257"/>
                <a:gd name="T25" fmla="*/ 308 h 271"/>
                <a:gd name="T26" fmla="*/ 189 w 257"/>
                <a:gd name="T27" fmla="*/ 337 h 271"/>
                <a:gd name="T28" fmla="*/ 140 w 257"/>
                <a:gd name="T29" fmla="*/ 352 h 271"/>
                <a:gd name="T30" fmla="*/ 90 w 257"/>
                <a:gd name="T31" fmla="*/ 349 h 271"/>
                <a:gd name="T32" fmla="*/ 50 w 257"/>
                <a:gd name="T33" fmla="*/ 323 h 271"/>
                <a:gd name="T34" fmla="*/ 37 w 257"/>
                <a:gd name="T35" fmla="*/ 287 h 271"/>
                <a:gd name="T36" fmla="*/ 39 w 257"/>
                <a:gd name="T37" fmla="*/ 232 h 271"/>
                <a:gd name="T38" fmla="*/ 64 w 257"/>
                <a:gd name="T39" fmla="*/ 198 h 271"/>
                <a:gd name="T40" fmla="*/ 110 w 257"/>
                <a:gd name="T41" fmla="*/ 198 h 271"/>
                <a:gd name="T42" fmla="*/ 114 w 257"/>
                <a:gd name="T43" fmla="*/ 201 h 271"/>
                <a:gd name="T44" fmla="*/ 114 w 257"/>
                <a:gd name="T45" fmla="*/ 201 h 271"/>
                <a:gd name="T46" fmla="*/ 114 w 257"/>
                <a:gd name="T47" fmla="*/ 201 h 271"/>
                <a:gd name="T48" fmla="*/ 123 w 257"/>
                <a:gd name="T49" fmla="*/ 215 h 271"/>
                <a:gd name="T50" fmla="*/ 121 w 257"/>
                <a:gd name="T51" fmla="*/ 238 h 271"/>
                <a:gd name="T52" fmla="*/ 108 w 257"/>
                <a:gd name="T53" fmla="*/ 259 h 271"/>
                <a:gd name="T54" fmla="*/ 108 w 257"/>
                <a:gd name="T55" fmla="*/ 284 h 271"/>
                <a:gd name="T56" fmla="*/ 126 w 257"/>
                <a:gd name="T57" fmla="*/ 293 h 271"/>
                <a:gd name="T58" fmla="*/ 154 w 257"/>
                <a:gd name="T59" fmla="*/ 259 h 271"/>
                <a:gd name="T60" fmla="*/ 156 w 257"/>
                <a:gd name="T61" fmla="*/ 203 h 271"/>
                <a:gd name="T62" fmla="*/ 133 w 257"/>
                <a:gd name="T63" fmla="*/ 163 h 271"/>
                <a:gd name="T64" fmla="*/ 90 w 257"/>
                <a:gd name="T65" fmla="*/ 145 h 271"/>
                <a:gd name="T66" fmla="*/ 55 w 257"/>
                <a:gd name="T67" fmla="*/ 154 h 271"/>
                <a:gd name="T68" fmla="*/ 15 w 257"/>
                <a:gd name="T69" fmla="*/ 192 h 271"/>
                <a:gd name="T70" fmla="*/ 0 w 257"/>
                <a:gd name="T71" fmla="*/ 274 h 271"/>
                <a:gd name="T72" fmla="*/ 15 w 257"/>
                <a:gd name="T73" fmla="*/ 346 h 271"/>
                <a:gd name="T74" fmla="*/ 59 w 257"/>
                <a:gd name="T75" fmla="*/ 386 h 271"/>
                <a:gd name="T76" fmla="*/ 121 w 257"/>
                <a:gd name="T77" fmla="*/ 401 h 271"/>
                <a:gd name="T78" fmla="*/ 187 w 257"/>
                <a:gd name="T79" fmla="*/ 389 h 271"/>
                <a:gd name="T80" fmla="*/ 235 w 257"/>
                <a:gd name="T81" fmla="*/ 358 h 271"/>
                <a:gd name="T82" fmla="*/ 266 w 257"/>
                <a:gd name="T83" fmla="*/ 308 h 271"/>
                <a:gd name="T84" fmla="*/ 281 w 257"/>
                <a:gd name="T85" fmla="*/ 247 h 271"/>
                <a:gd name="T86" fmla="*/ 286 w 257"/>
                <a:gd name="T87" fmla="*/ 139 h 271"/>
                <a:gd name="T88" fmla="*/ 240 w 257"/>
                <a:gd name="T89" fmla="*/ 38 h 2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7"/>
                <a:gd name="T136" fmla="*/ 0 h 271"/>
                <a:gd name="T137" fmla="*/ 257 w 257"/>
                <a:gd name="T138" fmla="*/ 271 h 2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7" h="271">
                  <a:moveTo>
                    <a:pt x="182" y="12"/>
                  </a:moveTo>
                  <a:lnTo>
                    <a:pt x="169" y="6"/>
                  </a:lnTo>
                  <a:lnTo>
                    <a:pt x="157" y="2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6" y="4"/>
                  </a:lnTo>
                  <a:lnTo>
                    <a:pt x="104" y="6"/>
                  </a:lnTo>
                  <a:lnTo>
                    <a:pt x="90" y="12"/>
                  </a:lnTo>
                  <a:lnTo>
                    <a:pt x="78" y="20"/>
                  </a:lnTo>
                  <a:lnTo>
                    <a:pt x="74" y="26"/>
                  </a:lnTo>
                  <a:lnTo>
                    <a:pt x="72" y="30"/>
                  </a:lnTo>
                  <a:lnTo>
                    <a:pt x="72" y="35"/>
                  </a:lnTo>
                  <a:lnTo>
                    <a:pt x="76" y="41"/>
                  </a:lnTo>
                  <a:lnTo>
                    <a:pt x="80" y="45"/>
                  </a:lnTo>
                  <a:lnTo>
                    <a:pt x="86" y="49"/>
                  </a:lnTo>
                  <a:lnTo>
                    <a:pt x="92" y="49"/>
                  </a:lnTo>
                  <a:lnTo>
                    <a:pt x="98" y="45"/>
                  </a:lnTo>
                  <a:lnTo>
                    <a:pt x="106" y="39"/>
                  </a:lnTo>
                  <a:lnTo>
                    <a:pt x="116" y="35"/>
                  </a:lnTo>
                  <a:lnTo>
                    <a:pt x="123" y="33"/>
                  </a:lnTo>
                  <a:lnTo>
                    <a:pt x="133" y="32"/>
                  </a:lnTo>
                  <a:lnTo>
                    <a:pt x="143" y="32"/>
                  </a:lnTo>
                  <a:lnTo>
                    <a:pt x="153" y="33"/>
                  </a:lnTo>
                  <a:lnTo>
                    <a:pt x="161" y="35"/>
                  </a:lnTo>
                  <a:lnTo>
                    <a:pt x="171" y="39"/>
                  </a:lnTo>
                  <a:lnTo>
                    <a:pt x="171" y="41"/>
                  </a:lnTo>
                  <a:lnTo>
                    <a:pt x="172" y="41"/>
                  </a:lnTo>
                  <a:lnTo>
                    <a:pt x="190" y="47"/>
                  </a:lnTo>
                  <a:lnTo>
                    <a:pt x="202" y="57"/>
                  </a:lnTo>
                  <a:lnTo>
                    <a:pt x="214" y="69"/>
                  </a:lnTo>
                  <a:lnTo>
                    <a:pt x="220" y="84"/>
                  </a:lnTo>
                  <a:lnTo>
                    <a:pt x="224" y="102"/>
                  </a:lnTo>
                  <a:lnTo>
                    <a:pt x="224" y="122"/>
                  </a:lnTo>
                  <a:lnTo>
                    <a:pt x="222" y="147"/>
                  </a:lnTo>
                  <a:lnTo>
                    <a:pt x="216" y="175"/>
                  </a:lnTo>
                  <a:lnTo>
                    <a:pt x="214" y="185"/>
                  </a:lnTo>
                  <a:lnTo>
                    <a:pt x="208" y="192"/>
                  </a:lnTo>
                  <a:lnTo>
                    <a:pt x="202" y="202"/>
                  </a:lnTo>
                  <a:lnTo>
                    <a:pt x="196" y="208"/>
                  </a:lnTo>
                  <a:lnTo>
                    <a:pt x="188" y="216"/>
                  </a:lnTo>
                  <a:lnTo>
                    <a:pt x="178" y="222"/>
                  </a:lnTo>
                  <a:lnTo>
                    <a:pt x="169" y="228"/>
                  </a:lnTo>
                  <a:lnTo>
                    <a:pt x="157" y="232"/>
                  </a:lnTo>
                  <a:lnTo>
                    <a:pt x="141" y="236"/>
                  </a:lnTo>
                  <a:lnTo>
                    <a:pt x="125" y="238"/>
                  </a:lnTo>
                  <a:lnTo>
                    <a:pt x="112" y="240"/>
                  </a:lnTo>
                  <a:lnTo>
                    <a:pt x="96" y="238"/>
                  </a:lnTo>
                  <a:lnTo>
                    <a:pt x="80" y="236"/>
                  </a:lnTo>
                  <a:lnTo>
                    <a:pt x="68" y="232"/>
                  </a:lnTo>
                  <a:lnTo>
                    <a:pt x="55" y="226"/>
                  </a:lnTo>
                  <a:lnTo>
                    <a:pt x="45" y="218"/>
                  </a:lnTo>
                  <a:lnTo>
                    <a:pt x="41" y="214"/>
                  </a:lnTo>
                  <a:lnTo>
                    <a:pt x="37" y="206"/>
                  </a:lnTo>
                  <a:lnTo>
                    <a:pt x="33" y="194"/>
                  </a:lnTo>
                  <a:lnTo>
                    <a:pt x="31" y="183"/>
                  </a:lnTo>
                  <a:lnTo>
                    <a:pt x="31" y="169"/>
                  </a:lnTo>
                  <a:lnTo>
                    <a:pt x="35" y="157"/>
                  </a:lnTo>
                  <a:lnTo>
                    <a:pt x="39" y="147"/>
                  </a:lnTo>
                  <a:lnTo>
                    <a:pt x="45" y="139"/>
                  </a:lnTo>
                  <a:lnTo>
                    <a:pt x="57" y="134"/>
                  </a:lnTo>
                  <a:lnTo>
                    <a:pt x="72" y="130"/>
                  </a:lnTo>
                  <a:lnTo>
                    <a:pt x="88" y="130"/>
                  </a:lnTo>
                  <a:lnTo>
                    <a:pt x="98" y="134"/>
                  </a:lnTo>
                  <a:lnTo>
                    <a:pt x="100" y="134"/>
                  </a:lnTo>
                  <a:lnTo>
                    <a:pt x="100" y="136"/>
                  </a:lnTo>
                  <a:lnTo>
                    <a:pt x="102" y="136"/>
                  </a:lnTo>
                  <a:lnTo>
                    <a:pt x="104" y="137"/>
                  </a:lnTo>
                  <a:lnTo>
                    <a:pt x="106" y="141"/>
                  </a:lnTo>
                  <a:lnTo>
                    <a:pt x="110" y="145"/>
                  </a:lnTo>
                  <a:lnTo>
                    <a:pt x="110" y="151"/>
                  </a:lnTo>
                  <a:lnTo>
                    <a:pt x="110" y="157"/>
                  </a:lnTo>
                  <a:lnTo>
                    <a:pt x="108" y="161"/>
                  </a:lnTo>
                  <a:lnTo>
                    <a:pt x="104" y="165"/>
                  </a:lnTo>
                  <a:lnTo>
                    <a:pt x="100" y="169"/>
                  </a:lnTo>
                  <a:lnTo>
                    <a:pt x="96" y="175"/>
                  </a:lnTo>
                  <a:lnTo>
                    <a:pt x="92" y="181"/>
                  </a:lnTo>
                  <a:lnTo>
                    <a:pt x="92" y="187"/>
                  </a:lnTo>
                  <a:lnTo>
                    <a:pt x="96" y="192"/>
                  </a:lnTo>
                  <a:lnTo>
                    <a:pt x="102" y="196"/>
                  </a:lnTo>
                  <a:lnTo>
                    <a:pt x="108" y="198"/>
                  </a:lnTo>
                  <a:lnTo>
                    <a:pt x="112" y="198"/>
                  </a:lnTo>
                  <a:lnTo>
                    <a:pt x="118" y="196"/>
                  </a:lnTo>
                  <a:lnTo>
                    <a:pt x="129" y="187"/>
                  </a:lnTo>
                  <a:lnTo>
                    <a:pt x="137" y="175"/>
                  </a:lnTo>
                  <a:lnTo>
                    <a:pt x="141" y="163"/>
                  </a:lnTo>
                  <a:lnTo>
                    <a:pt x="141" y="149"/>
                  </a:lnTo>
                  <a:lnTo>
                    <a:pt x="139" y="137"/>
                  </a:lnTo>
                  <a:lnTo>
                    <a:pt x="135" y="126"/>
                  </a:lnTo>
                  <a:lnTo>
                    <a:pt x="127" y="118"/>
                  </a:lnTo>
                  <a:lnTo>
                    <a:pt x="119" y="110"/>
                  </a:lnTo>
                  <a:lnTo>
                    <a:pt x="108" y="102"/>
                  </a:lnTo>
                  <a:lnTo>
                    <a:pt x="94" y="98"/>
                  </a:lnTo>
                  <a:lnTo>
                    <a:pt x="80" y="98"/>
                  </a:lnTo>
                  <a:lnTo>
                    <a:pt x="70" y="98"/>
                  </a:lnTo>
                  <a:lnTo>
                    <a:pt x="63" y="100"/>
                  </a:lnTo>
                  <a:lnTo>
                    <a:pt x="49" y="104"/>
                  </a:lnTo>
                  <a:lnTo>
                    <a:pt x="35" y="108"/>
                  </a:lnTo>
                  <a:lnTo>
                    <a:pt x="23" y="116"/>
                  </a:lnTo>
                  <a:lnTo>
                    <a:pt x="13" y="130"/>
                  </a:lnTo>
                  <a:lnTo>
                    <a:pt x="6" y="147"/>
                  </a:lnTo>
                  <a:lnTo>
                    <a:pt x="0" y="165"/>
                  </a:lnTo>
                  <a:lnTo>
                    <a:pt x="0" y="185"/>
                  </a:lnTo>
                  <a:lnTo>
                    <a:pt x="2" y="202"/>
                  </a:lnTo>
                  <a:lnTo>
                    <a:pt x="8" y="220"/>
                  </a:lnTo>
                  <a:lnTo>
                    <a:pt x="13" y="234"/>
                  </a:lnTo>
                  <a:lnTo>
                    <a:pt x="23" y="243"/>
                  </a:lnTo>
                  <a:lnTo>
                    <a:pt x="37" y="253"/>
                  </a:lnTo>
                  <a:lnTo>
                    <a:pt x="53" y="261"/>
                  </a:lnTo>
                  <a:lnTo>
                    <a:pt x="70" y="265"/>
                  </a:lnTo>
                  <a:lnTo>
                    <a:pt x="90" y="269"/>
                  </a:lnTo>
                  <a:lnTo>
                    <a:pt x="108" y="271"/>
                  </a:lnTo>
                  <a:lnTo>
                    <a:pt x="127" y="271"/>
                  </a:lnTo>
                  <a:lnTo>
                    <a:pt x="147" y="267"/>
                  </a:lnTo>
                  <a:lnTo>
                    <a:pt x="167" y="263"/>
                  </a:lnTo>
                  <a:lnTo>
                    <a:pt x="182" y="257"/>
                  </a:lnTo>
                  <a:lnTo>
                    <a:pt x="196" y="249"/>
                  </a:lnTo>
                  <a:lnTo>
                    <a:pt x="210" y="242"/>
                  </a:lnTo>
                  <a:lnTo>
                    <a:pt x="220" y="232"/>
                  </a:lnTo>
                  <a:lnTo>
                    <a:pt x="229" y="220"/>
                  </a:lnTo>
                  <a:lnTo>
                    <a:pt x="237" y="208"/>
                  </a:lnTo>
                  <a:lnTo>
                    <a:pt x="243" y="196"/>
                  </a:lnTo>
                  <a:lnTo>
                    <a:pt x="247" y="183"/>
                  </a:lnTo>
                  <a:lnTo>
                    <a:pt x="251" y="167"/>
                  </a:lnTo>
                  <a:lnTo>
                    <a:pt x="255" y="145"/>
                  </a:lnTo>
                  <a:lnTo>
                    <a:pt x="257" y="122"/>
                  </a:lnTo>
                  <a:lnTo>
                    <a:pt x="255" y="94"/>
                  </a:lnTo>
                  <a:lnTo>
                    <a:pt x="247" y="69"/>
                  </a:lnTo>
                  <a:lnTo>
                    <a:pt x="235" y="45"/>
                  </a:lnTo>
                  <a:lnTo>
                    <a:pt x="214" y="26"/>
                  </a:lnTo>
                  <a:lnTo>
                    <a:pt x="182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8" name="Freeform 45"/>
            <p:cNvSpPr>
              <a:spLocks/>
            </p:cNvSpPr>
            <p:nvPr/>
          </p:nvSpPr>
          <p:spPr bwMode="auto">
            <a:xfrm>
              <a:off x="2626" y="4164"/>
              <a:ext cx="326" cy="538"/>
            </a:xfrm>
            <a:custGeom>
              <a:avLst/>
              <a:gdLst>
                <a:gd name="T0" fmla="*/ 258 w 291"/>
                <a:gd name="T1" fmla="*/ 230 h 363"/>
                <a:gd name="T2" fmla="*/ 240 w 291"/>
                <a:gd name="T3" fmla="*/ 218 h 363"/>
                <a:gd name="T4" fmla="*/ 220 w 291"/>
                <a:gd name="T5" fmla="*/ 212 h 363"/>
                <a:gd name="T6" fmla="*/ 201 w 291"/>
                <a:gd name="T7" fmla="*/ 212 h 363"/>
                <a:gd name="T8" fmla="*/ 171 w 291"/>
                <a:gd name="T9" fmla="*/ 221 h 363"/>
                <a:gd name="T10" fmla="*/ 143 w 291"/>
                <a:gd name="T11" fmla="*/ 249 h 363"/>
                <a:gd name="T12" fmla="*/ 123 w 291"/>
                <a:gd name="T13" fmla="*/ 305 h 363"/>
                <a:gd name="T14" fmla="*/ 134 w 291"/>
                <a:gd name="T15" fmla="*/ 372 h 363"/>
                <a:gd name="T16" fmla="*/ 152 w 291"/>
                <a:gd name="T17" fmla="*/ 397 h 363"/>
                <a:gd name="T18" fmla="*/ 162 w 291"/>
                <a:gd name="T19" fmla="*/ 400 h 363"/>
                <a:gd name="T20" fmla="*/ 174 w 291"/>
                <a:gd name="T21" fmla="*/ 387 h 363"/>
                <a:gd name="T22" fmla="*/ 176 w 291"/>
                <a:gd name="T23" fmla="*/ 369 h 363"/>
                <a:gd name="T24" fmla="*/ 171 w 291"/>
                <a:gd name="T25" fmla="*/ 360 h 363"/>
                <a:gd name="T26" fmla="*/ 160 w 291"/>
                <a:gd name="T27" fmla="*/ 336 h 363"/>
                <a:gd name="T28" fmla="*/ 165 w 291"/>
                <a:gd name="T29" fmla="*/ 290 h 363"/>
                <a:gd name="T30" fmla="*/ 180 w 291"/>
                <a:gd name="T31" fmla="*/ 270 h 363"/>
                <a:gd name="T32" fmla="*/ 196 w 291"/>
                <a:gd name="T33" fmla="*/ 261 h 363"/>
                <a:gd name="T34" fmla="*/ 222 w 291"/>
                <a:gd name="T35" fmla="*/ 261 h 363"/>
                <a:gd name="T36" fmla="*/ 244 w 291"/>
                <a:gd name="T37" fmla="*/ 273 h 363"/>
                <a:gd name="T38" fmla="*/ 279 w 291"/>
                <a:gd name="T39" fmla="*/ 328 h 363"/>
                <a:gd name="T40" fmla="*/ 290 w 291"/>
                <a:gd name="T41" fmla="*/ 403 h 363"/>
                <a:gd name="T42" fmla="*/ 274 w 291"/>
                <a:gd name="T43" fmla="*/ 445 h 363"/>
                <a:gd name="T44" fmla="*/ 242 w 291"/>
                <a:gd name="T45" fmla="*/ 473 h 363"/>
                <a:gd name="T46" fmla="*/ 209 w 291"/>
                <a:gd name="T47" fmla="*/ 485 h 363"/>
                <a:gd name="T48" fmla="*/ 174 w 291"/>
                <a:gd name="T49" fmla="*/ 488 h 363"/>
                <a:gd name="T50" fmla="*/ 139 w 291"/>
                <a:gd name="T51" fmla="*/ 485 h 363"/>
                <a:gd name="T52" fmla="*/ 105 w 291"/>
                <a:gd name="T53" fmla="*/ 470 h 363"/>
                <a:gd name="T54" fmla="*/ 73 w 291"/>
                <a:gd name="T55" fmla="*/ 445 h 363"/>
                <a:gd name="T56" fmla="*/ 44 w 291"/>
                <a:gd name="T57" fmla="*/ 397 h 363"/>
                <a:gd name="T58" fmla="*/ 35 w 291"/>
                <a:gd name="T59" fmla="*/ 273 h 363"/>
                <a:gd name="T60" fmla="*/ 64 w 291"/>
                <a:gd name="T61" fmla="*/ 148 h 363"/>
                <a:gd name="T62" fmla="*/ 80 w 291"/>
                <a:gd name="T63" fmla="*/ 119 h 363"/>
                <a:gd name="T64" fmla="*/ 101 w 291"/>
                <a:gd name="T65" fmla="*/ 86 h 363"/>
                <a:gd name="T66" fmla="*/ 132 w 291"/>
                <a:gd name="T67" fmla="*/ 64 h 363"/>
                <a:gd name="T68" fmla="*/ 169 w 291"/>
                <a:gd name="T69" fmla="*/ 46 h 363"/>
                <a:gd name="T70" fmla="*/ 180 w 291"/>
                <a:gd name="T71" fmla="*/ 37 h 363"/>
                <a:gd name="T72" fmla="*/ 183 w 291"/>
                <a:gd name="T73" fmla="*/ 19 h 363"/>
                <a:gd name="T74" fmla="*/ 176 w 291"/>
                <a:gd name="T75" fmla="*/ 1 h 363"/>
                <a:gd name="T76" fmla="*/ 162 w 291"/>
                <a:gd name="T77" fmla="*/ 0 h 363"/>
                <a:gd name="T78" fmla="*/ 123 w 291"/>
                <a:gd name="T79" fmla="*/ 13 h 363"/>
                <a:gd name="T80" fmla="*/ 89 w 291"/>
                <a:gd name="T81" fmla="*/ 40 h 363"/>
                <a:gd name="T82" fmla="*/ 57 w 291"/>
                <a:gd name="T83" fmla="*/ 77 h 363"/>
                <a:gd name="T84" fmla="*/ 32 w 291"/>
                <a:gd name="T85" fmla="*/ 124 h 363"/>
                <a:gd name="T86" fmla="*/ 0 w 291"/>
                <a:gd name="T87" fmla="*/ 267 h 363"/>
                <a:gd name="T88" fmla="*/ 11 w 291"/>
                <a:gd name="T89" fmla="*/ 415 h 363"/>
                <a:gd name="T90" fmla="*/ 25 w 291"/>
                <a:gd name="T91" fmla="*/ 448 h 363"/>
                <a:gd name="T92" fmla="*/ 41 w 291"/>
                <a:gd name="T93" fmla="*/ 473 h 363"/>
                <a:gd name="T94" fmla="*/ 64 w 291"/>
                <a:gd name="T95" fmla="*/ 497 h 363"/>
                <a:gd name="T96" fmla="*/ 92 w 291"/>
                <a:gd name="T97" fmla="*/ 514 h 363"/>
                <a:gd name="T98" fmla="*/ 132 w 291"/>
                <a:gd name="T99" fmla="*/ 532 h 363"/>
                <a:gd name="T100" fmla="*/ 176 w 291"/>
                <a:gd name="T101" fmla="*/ 538 h 363"/>
                <a:gd name="T102" fmla="*/ 217 w 291"/>
                <a:gd name="T103" fmla="*/ 532 h 363"/>
                <a:gd name="T104" fmla="*/ 258 w 291"/>
                <a:gd name="T105" fmla="*/ 517 h 363"/>
                <a:gd name="T106" fmla="*/ 283 w 291"/>
                <a:gd name="T107" fmla="*/ 499 h 363"/>
                <a:gd name="T108" fmla="*/ 306 w 291"/>
                <a:gd name="T109" fmla="*/ 473 h 363"/>
                <a:gd name="T110" fmla="*/ 319 w 291"/>
                <a:gd name="T111" fmla="*/ 445 h 363"/>
                <a:gd name="T112" fmla="*/ 326 w 291"/>
                <a:gd name="T113" fmla="*/ 409 h 363"/>
                <a:gd name="T114" fmla="*/ 324 w 291"/>
                <a:gd name="T115" fmla="*/ 357 h 363"/>
                <a:gd name="T116" fmla="*/ 313 w 291"/>
                <a:gd name="T117" fmla="*/ 308 h 363"/>
                <a:gd name="T118" fmla="*/ 290 w 291"/>
                <a:gd name="T119" fmla="*/ 264 h 363"/>
                <a:gd name="T120" fmla="*/ 267 w 291"/>
                <a:gd name="T121" fmla="*/ 234 h 3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1"/>
                <a:gd name="T184" fmla="*/ 0 h 363"/>
                <a:gd name="T185" fmla="*/ 291 w 291"/>
                <a:gd name="T186" fmla="*/ 363 h 3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1" h="363">
                  <a:moveTo>
                    <a:pt x="238" y="158"/>
                  </a:moveTo>
                  <a:lnTo>
                    <a:pt x="230" y="155"/>
                  </a:lnTo>
                  <a:lnTo>
                    <a:pt x="222" y="151"/>
                  </a:lnTo>
                  <a:lnTo>
                    <a:pt x="214" y="147"/>
                  </a:lnTo>
                  <a:lnTo>
                    <a:pt x="206" y="145"/>
                  </a:lnTo>
                  <a:lnTo>
                    <a:pt x="196" y="143"/>
                  </a:lnTo>
                  <a:lnTo>
                    <a:pt x="187" y="143"/>
                  </a:lnTo>
                  <a:lnTo>
                    <a:pt x="179" y="143"/>
                  </a:lnTo>
                  <a:lnTo>
                    <a:pt x="169" y="145"/>
                  </a:lnTo>
                  <a:lnTo>
                    <a:pt x="153" y="149"/>
                  </a:lnTo>
                  <a:lnTo>
                    <a:pt x="139" y="157"/>
                  </a:lnTo>
                  <a:lnTo>
                    <a:pt x="128" y="168"/>
                  </a:lnTo>
                  <a:lnTo>
                    <a:pt x="118" y="180"/>
                  </a:lnTo>
                  <a:lnTo>
                    <a:pt x="110" y="206"/>
                  </a:lnTo>
                  <a:lnTo>
                    <a:pt x="112" y="231"/>
                  </a:lnTo>
                  <a:lnTo>
                    <a:pt x="120" y="251"/>
                  </a:lnTo>
                  <a:lnTo>
                    <a:pt x="130" y="264"/>
                  </a:lnTo>
                  <a:lnTo>
                    <a:pt x="136" y="268"/>
                  </a:lnTo>
                  <a:lnTo>
                    <a:pt x="141" y="270"/>
                  </a:lnTo>
                  <a:lnTo>
                    <a:pt x="145" y="270"/>
                  </a:lnTo>
                  <a:lnTo>
                    <a:pt x="151" y="266"/>
                  </a:lnTo>
                  <a:lnTo>
                    <a:pt x="155" y="261"/>
                  </a:lnTo>
                  <a:lnTo>
                    <a:pt x="157" y="255"/>
                  </a:lnTo>
                  <a:lnTo>
                    <a:pt x="157" y="249"/>
                  </a:lnTo>
                  <a:lnTo>
                    <a:pt x="153" y="243"/>
                  </a:lnTo>
                  <a:lnTo>
                    <a:pt x="149" y="239"/>
                  </a:lnTo>
                  <a:lnTo>
                    <a:pt x="143" y="227"/>
                  </a:lnTo>
                  <a:lnTo>
                    <a:pt x="141" y="213"/>
                  </a:lnTo>
                  <a:lnTo>
                    <a:pt x="147" y="196"/>
                  </a:lnTo>
                  <a:lnTo>
                    <a:pt x="153" y="188"/>
                  </a:lnTo>
                  <a:lnTo>
                    <a:pt x="161" y="182"/>
                  </a:lnTo>
                  <a:lnTo>
                    <a:pt x="169" y="178"/>
                  </a:lnTo>
                  <a:lnTo>
                    <a:pt x="175" y="176"/>
                  </a:lnTo>
                  <a:lnTo>
                    <a:pt x="187" y="174"/>
                  </a:lnTo>
                  <a:lnTo>
                    <a:pt x="198" y="176"/>
                  </a:lnTo>
                  <a:lnTo>
                    <a:pt x="210" y="178"/>
                  </a:lnTo>
                  <a:lnTo>
                    <a:pt x="218" y="184"/>
                  </a:lnTo>
                  <a:lnTo>
                    <a:pt x="236" y="200"/>
                  </a:lnTo>
                  <a:lnTo>
                    <a:pt x="249" y="221"/>
                  </a:lnTo>
                  <a:lnTo>
                    <a:pt x="257" y="245"/>
                  </a:lnTo>
                  <a:lnTo>
                    <a:pt x="259" y="272"/>
                  </a:lnTo>
                  <a:lnTo>
                    <a:pt x="255" y="288"/>
                  </a:lnTo>
                  <a:lnTo>
                    <a:pt x="245" y="300"/>
                  </a:lnTo>
                  <a:lnTo>
                    <a:pt x="234" y="312"/>
                  </a:lnTo>
                  <a:lnTo>
                    <a:pt x="216" y="319"/>
                  </a:lnTo>
                  <a:lnTo>
                    <a:pt x="202" y="325"/>
                  </a:lnTo>
                  <a:lnTo>
                    <a:pt x="187" y="327"/>
                  </a:lnTo>
                  <a:lnTo>
                    <a:pt x="171" y="329"/>
                  </a:lnTo>
                  <a:lnTo>
                    <a:pt x="155" y="329"/>
                  </a:lnTo>
                  <a:lnTo>
                    <a:pt x="139" y="329"/>
                  </a:lnTo>
                  <a:lnTo>
                    <a:pt x="124" y="327"/>
                  </a:lnTo>
                  <a:lnTo>
                    <a:pt x="108" y="323"/>
                  </a:lnTo>
                  <a:lnTo>
                    <a:pt x="94" y="317"/>
                  </a:lnTo>
                  <a:lnTo>
                    <a:pt x="81" y="310"/>
                  </a:lnTo>
                  <a:lnTo>
                    <a:pt x="65" y="300"/>
                  </a:lnTo>
                  <a:lnTo>
                    <a:pt x="51" y="286"/>
                  </a:lnTo>
                  <a:lnTo>
                    <a:pt x="39" y="268"/>
                  </a:lnTo>
                  <a:lnTo>
                    <a:pt x="31" y="227"/>
                  </a:lnTo>
                  <a:lnTo>
                    <a:pt x="31" y="184"/>
                  </a:lnTo>
                  <a:lnTo>
                    <a:pt x="39" y="139"/>
                  </a:lnTo>
                  <a:lnTo>
                    <a:pt x="57" y="100"/>
                  </a:lnTo>
                  <a:lnTo>
                    <a:pt x="63" y="90"/>
                  </a:lnTo>
                  <a:lnTo>
                    <a:pt x="71" y="80"/>
                  </a:lnTo>
                  <a:lnTo>
                    <a:pt x="81" y="70"/>
                  </a:lnTo>
                  <a:lnTo>
                    <a:pt x="90" y="58"/>
                  </a:lnTo>
                  <a:lnTo>
                    <a:pt x="102" y="51"/>
                  </a:lnTo>
                  <a:lnTo>
                    <a:pt x="118" y="43"/>
                  </a:lnTo>
                  <a:lnTo>
                    <a:pt x="134" y="35"/>
                  </a:lnTo>
                  <a:lnTo>
                    <a:pt x="151" y="31"/>
                  </a:lnTo>
                  <a:lnTo>
                    <a:pt x="157" y="29"/>
                  </a:lnTo>
                  <a:lnTo>
                    <a:pt x="161" y="25"/>
                  </a:lnTo>
                  <a:lnTo>
                    <a:pt x="163" y="19"/>
                  </a:lnTo>
                  <a:lnTo>
                    <a:pt x="163" y="13"/>
                  </a:lnTo>
                  <a:lnTo>
                    <a:pt x="161" y="7"/>
                  </a:lnTo>
                  <a:lnTo>
                    <a:pt x="157" y="1"/>
                  </a:lnTo>
                  <a:lnTo>
                    <a:pt x="151" y="0"/>
                  </a:lnTo>
                  <a:lnTo>
                    <a:pt x="145" y="0"/>
                  </a:lnTo>
                  <a:lnTo>
                    <a:pt x="128" y="3"/>
                  </a:lnTo>
                  <a:lnTo>
                    <a:pt x="110" y="9"/>
                  </a:lnTo>
                  <a:lnTo>
                    <a:pt x="94" y="17"/>
                  </a:lnTo>
                  <a:lnTo>
                    <a:pt x="79" y="27"/>
                  </a:lnTo>
                  <a:lnTo>
                    <a:pt x="65" y="39"/>
                  </a:lnTo>
                  <a:lnTo>
                    <a:pt x="51" y="52"/>
                  </a:lnTo>
                  <a:lnTo>
                    <a:pt x="39" y="66"/>
                  </a:lnTo>
                  <a:lnTo>
                    <a:pt x="29" y="84"/>
                  </a:lnTo>
                  <a:lnTo>
                    <a:pt x="10" y="129"/>
                  </a:lnTo>
                  <a:lnTo>
                    <a:pt x="0" y="180"/>
                  </a:lnTo>
                  <a:lnTo>
                    <a:pt x="0" y="231"/>
                  </a:lnTo>
                  <a:lnTo>
                    <a:pt x="10" y="280"/>
                  </a:lnTo>
                  <a:lnTo>
                    <a:pt x="16" y="290"/>
                  </a:lnTo>
                  <a:lnTo>
                    <a:pt x="22" y="302"/>
                  </a:lnTo>
                  <a:lnTo>
                    <a:pt x="29" y="312"/>
                  </a:lnTo>
                  <a:lnTo>
                    <a:pt x="37" y="319"/>
                  </a:lnTo>
                  <a:lnTo>
                    <a:pt x="47" y="327"/>
                  </a:lnTo>
                  <a:lnTo>
                    <a:pt x="57" y="335"/>
                  </a:lnTo>
                  <a:lnTo>
                    <a:pt x="69" y="341"/>
                  </a:lnTo>
                  <a:lnTo>
                    <a:pt x="82" y="347"/>
                  </a:lnTo>
                  <a:lnTo>
                    <a:pt x="100" y="353"/>
                  </a:lnTo>
                  <a:lnTo>
                    <a:pt x="118" y="359"/>
                  </a:lnTo>
                  <a:lnTo>
                    <a:pt x="137" y="361"/>
                  </a:lnTo>
                  <a:lnTo>
                    <a:pt x="157" y="363"/>
                  </a:lnTo>
                  <a:lnTo>
                    <a:pt x="175" y="361"/>
                  </a:lnTo>
                  <a:lnTo>
                    <a:pt x="194" y="359"/>
                  </a:lnTo>
                  <a:lnTo>
                    <a:pt x="212" y="355"/>
                  </a:lnTo>
                  <a:lnTo>
                    <a:pt x="230" y="349"/>
                  </a:lnTo>
                  <a:lnTo>
                    <a:pt x="242" y="343"/>
                  </a:lnTo>
                  <a:lnTo>
                    <a:pt x="253" y="337"/>
                  </a:lnTo>
                  <a:lnTo>
                    <a:pt x="263" y="327"/>
                  </a:lnTo>
                  <a:lnTo>
                    <a:pt x="273" y="319"/>
                  </a:lnTo>
                  <a:lnTo>
                    <a:pt x="279" y="310"/>
                  </a:lnTo>
                  <a:lnTo>
                    <a:pt x="285" y="300"/>
                  </a:lnTo>
                  <a:lnTo>
                    <a:pt x="289" y="288"/>
                  </a:lnTo>
                  <a:lnTo>
                    <a:pt x="291" y="276"/>
                  </a:lnTo>
                  <a:lnTo>
                    <a:pt x="291" y="259"/>
                  </a:lnTo>
                  <a:lnTo>
                    <a:pt x="289" y="241"/>
                  </a:lnTo>
                  <a:lnTo>
                    <a:pt x="285" y="223"/>
                  </a:lnTo>
                  <a:lnTo>
                    <a:pt x="279" y="208"/>
                  </a:lnTo>
                  <a:lnTo>
                    <a:pt x="269" y="192"/>
                  </a:lnTo>
                  <a:lnTo>
                    <a:pt x="259" y="178"/>
                  </a:lnTo>
                  <a:lnTo>
                    <a:pt x="249" y="168"/>
                  </a:lnTo>
                  <a:lnTo>
                    <a:pt x="238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9" name="Freeform 46"/>
            <p:cNvSpPr>
              <a:spLocks/>
            </p:cNvSpPr>
            <p:nvPr/>
          </p:nvSpPr>
          <p:spPr bwMode="auto">
            <a:xfrm>
              <a:off x="2237" y="3800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5 w 55"/>
                <a:gd name="T11" fmla="*/ 78 h 55"/>
                <a:gd name="T12" fmla="*/ 54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4 h 55"/>
                <a:gd name="T20" fmla="*/ 54 w 55"/>
                <a:gd name="T21" fmla="*/ 12 h 55"/>
                <a:gd name="T22" fmla="*/ 45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0" name="Freeform 47"/>
            <p:cNvSpPr>
              <a:spLocks/>
            </p:cNvSpPr>
            <p:nvPr/>
          </p:nvSpPr>
          <p:spPr bwMode="auto">
            <a:xfrm>
              <a:off x="1770" y="450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1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1" name="Freeform 48"/>
            <p:cNvSpPr>
              <a:spLocks/>
            </p:cNvSpPr>
            <p:nvPr/>
          </p:nvSpPr>
          <p:spPr bwMode="auto">
            <a:xfrm>
              <a:off x="865" y="4542"/>
              <a:ext cx="61" cy="79"/>
            </a:xfrm>
            <a:custGeom>
              <a:avLst/>
              <a:gdLst>
                <a:gd name="T0" fmla="*/ 0 w 55"/>
                <a:gd name="T1" fmla="*/ 40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1 w 55"/>
                <a:gd name="T9" fmla="*/ 79 h 53"/>
                <a:gd name="T10" fmla="*/ 43 w 55"/>
                <a:gd name="T11" fmla="*/ 76 h 53"/>
                <a:gd name="T12" fmla="*/ 52 w 55"/>
                <a:gd name="T13" fmla="*/ 67 h 53"/>
                <a:gd name="T14" fmla="*/ 59 w 55"/>
                <a:gd name="T15" fmla="*/ 55 h 53"/>
                <a:gd name="T16" fmla="*/ 61 w 55"/>
                <a:gd name="T17" fmla="*/ 40 h 53"/>
                <a:gd name="T18" fmla="*/ 59 w 55"/>
                <a:gd name="T19" fmla="*/ 22 h 53"/>
                <a:gd name="T20" fmla="*/ 52 w 55"/>
                <a:gd name="T21" fmla="*/ 12 h 53"/>
                <a:gd name="T22" fmla="*/ 43 w 55"/>
                <a:gd name="T23" fmla="*/ 3 h 53"/>
                <a:gd name="T24" fmla="*/ 31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2 h 53"/>
                <a:gd name="T32" fmla="*/ 0 w 55"/>
                <a:gd name="T33" fmla="*/ 40 h 53"/>
                <a:gd name="T34" fmla="*/ 0 w 55"/>
                <a:gd name="T35" fmla="*/ 40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7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5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2" name="Freeform 49"/>
            <p:cNvSpPr>
              <a:spLocks/>
            </p:cNvSpPr>
            <p:nvPr/>
          </p:nvSpPr>
          <p:spPr bwMode="auto">
            <a:xfrm>
              <a:off x="3265" y="4727"/>
              <a:ext cx="59" cy="79"/>
            </a:xfrm>
            <a:custGeom>
              <a:avLst/>
              <a:gdLst>
                <a:gd name="T0" fmla="*/ 0 w 53"/>
                <a:gd name="T1" fmla="*/ 39 h 53"/>
                <a:gd name="T2" fmla="*/ 2 w 53"/>
                <a:gd name="T3" fmla="*/ 57 h 53"/>
                <a:gd name="T4" fmla="*/ 9 w 53"/>
                <a:gd name="T5" fmla="*/ 67 h 53"/>
                <a:gd name="T6" fmla="*/ 18 w 53"/>
                <a:gd name="T7" fmla="*/ 76 h 53"/>
                <a:gd name="T8" fmla="*/ 31 w 53"/>
                <a:gd name="T9" fmla="*/ 79 h 53"/>
                <a:gd name="T10" fmla="*/ 42 w 53"/>
                <a:gd name="T11" fmla="*/ 76 h 53"/>
                <a:gd name="T12" fmla="*/ 51 w 53"/>
                <a:gd name="T13" fmla="*/ 67 h 53"/>
                <a:gd name="T14" fmla="*/ 57 w 53"/>
                <a:gd name="T15" fmla="*/ 57 h 53"/>
                <a:gd name="T16" fmla="*/ 59 w 53"/>
                <a:gd name="T17" fmla="*/ 39 h 53"/>
                <a:gd name="T18" fmla="*/ 57 w 53"/>
                <a:gd name="T19" fmla="*/ 24 h 53"/>
                <a:gd name="T20" fmla="*/ 51 w 53"/>
                <a:gd name="T21" fmla="*/ 12 h 53"/>
                <a:gd name="T22" fmla="*/ 42 w 53"/>
                <a:gd name="T23" fmla="*/ 3 h 53"/>
                <a:gd name="T24" fmla="*/ 31 w 53"/>
                <a:gd name="T25" fmla="*/ 0 h 53"/>
                <a:gd name="T26" fmla="*/ 18 w 53"/>
                <a:gd name="T27" fmla="*/ 3 h 53"/>
                <a:gd name="T28" fmla="*/ 9 w 53"/>
                <a:gd name="T29" fmla="*/ 12 h 53"/>
                <a:gd name="T30" fmla="*/ 2 w 53"/>
                <a:gd name="T31" fmla="*/ 24 h 53"/>
                <a:gd name="T32" fmla="*/ 0 w 53"/>
                <a:gd name="T33" fmla="*/ 39 h 53"/>
                <a:gd name="T34" fmla="*/ 0 w 53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3"/>
                <a:gd name="T56" fmla="*/ 53 w 53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3">
                  <a:moveTo>
                    <a:pt x="0" y="26"/>
                  </a:moveTo>
                  <a:lnTo>
                    <a:pt x="2" y="38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8" y="51"/>
                  </a:lnTo>
                  <a:lnTo>
                    <a:pt x="46" y="45"/>
                  </a:lnTo>
                  <a:lnTo>
                    <a:pt x="51" y="38"/>
                  </a:lnTo>
                  <a:lnTo>
                    <a:pt x="53" y="26"/>
                  </a:lnTo>
                  <a:lnTo>
                    <a:pt x="51" y="16"/>
                  </a:lnTo>
                  <a:lnTo>
                    <a:pt x="46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3" name="Freeform 50"/>
            <p:cNvSpPr>
              <a:spLocks/>
            </p:cNvSpPr>
            <p:nvPr/>
          </p:nvSpPr>
          <p:spPr bwMode="auto">
            <a:xfrm>
              <a:off x="2045" y="4673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8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8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7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4" name="Freeform 51"/>
            <p:cNvSpPr>
              <a:spLocks/>
            </p:cNvSpPr>
            <p:nvPr/>
          </p:nvSpPr>
          <p:spPr bwMode="auto">
            <a:xfrm>
              <a:off x="1071" y="4196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5" name="Freeform 52"/>
            <p:cNvSpPr>
              <a:spLocks/>
            </p:cNvSpPr>
            <p:nvPr/>
          </p:nvSpPr>
          <p:spPr bwMode="auto">
            <a:xfrm>
              <a:off x="357" y="703"/>
              <a:ext cx="3606" cy="968"/>
            </a:xfrm>
            <a:custGeom>
              <a:avLst/>
              <a:gdLst>
                <a:gd name="T0" fmla="*/ 3007 w 2733"/>
                <a:gd name="T1" fmla="*/ 1895 h 2897"/>
                <a:gd name="T2" fmla="*/ 2980 w 2733"/>
                <a:gd name="T3" fmla="*/ 1678 h 2897"/>
                <a:gd name="T4" fmla="*/ 3044 w 2733"/>
                <a:gd name="T5" fmla="*/ 1467 h 2897"/>
                <a:gd name="T6" fmla="*/ 3036 w 2733"/>
                <a:gd name="T7" fmla="*/ 1231 h 2897"/>
                <a:gd name="T8" fmla="*/ 2984 w 2733"/>
                <a:gd name="T9" fmla="*/ 1033 h 2897"/>
                <a:gd name="T10" fmla="*/ 2995 w 2733"/>
                <a:gd name="T11" fmla="*/ 655 h 2897"/>
                <a:gd name="T12" fmla="*/ 2927 w 2733"/>
                <a:gd name="T13" fmla="*/ 480 h 2897"/>
                <a:gd name="T14" fmla="*/ 2982 w 2733"/>
                <a:gd name="T15" fmla="*/ 243 h 2897"/>
                <a:gd name="T16" fmla="*/ 2982 w 2733"/>
                <a:gd name="T17" fmla="*/ 69 h 2897"/>
                <a:gd name="T18" fmla="*/ 2842 w 2733"/>
                <a:gd name="T19" fmla="*/ 9 h 2897"/>
                <a:gd name="T20" fmla="*/ 2710 w 2733"/>
                <a:gd name="T21" fmla="*/ 7 h 2897"/>
                <a:gd name="T22" fmla="*/ 2537 w 2733"/>
                <a:gd name="T23" fmla="*/ 21 h 2897"/>
                <a:gd name="T24" fmla="*/ 2346 w 2733"/>
                <a:gd name="T25" fmla="*/ 30 h 2897"/>
                <a:gd name="T26" fmla="*/ 2223 w 2733"/>
                <a:gd name="T27" fmla="*/ 46 h 2897"/>
                <a:gd name="T28" fmla="*/ 2082 w 2733"/>
                <a:gd name="T29" fmla="*/ 62 h 2897"/>
                <a:gd name="T30" fmla="*/ 1883 w 2733"/>
                <a:gd name="T31" fmla="*/ 58 h 2897"/>
                <a:gd name="T32" fmla="*/ 1753 w 2733"/>
                <a:gd name="T33" fmla="*/ 35 h 2897"/>
                <a:gd name="T34" fmla="*/ 1621 w 2733"/>
                <a:gd name="T35" fmla="*/ 13 h 2897"/>
                <a:gd name="T36" fmla="*/ 1421 w 2733"/>
                <a:gd name="T37" fmla="*/ 11 h 2897"/>
                <a:gd name="T38" fmla="*/ 1281 w 2733"/>
                <a:gd name="T39" fmla="*/ 49 h 2897"/>
                <a:gd name="T40" fmla="*/ 1155 w 2733"/>
                <a:gd name="T41" fmla="*/ 94 h 2897"/>
                <a:gd name="T42" fmla="*/ 962 w 2733"/>
                <a:gd name="T43" fmla="*/ 109 h 2897"/>
                <a:gd name="T44" fmla="*/ 805 w 2733"/>
                <a:gd name="T45" fmla="*/ 81 h 2897"/>
                <a:gd name="T46" fmla="*/ 687 w 2733"/>
                <a:gd name="T47" fmla="*/ 42 h 2897"/>
                <a:gd name="T48" fmla="*/ 513 w 2733"/>
                <a:gd name="T49" fmla="*/ 21 h 2897"/>
                <a:gd name="T50" fmla="*/ 351 w 2733"/>
                <a:gd name="T51" fmla="*/ 9 h 2897"/>
                <a:gd name="T52" fmla="*/ 263 w 2733"/>
                <a:gd name="T53" fmla="*/ 1 h 2897"/>
                <a:gd name="T54" fmla="*/ 162 w 2733"/>
                <a:gd name="T55" fmla="*/ 45 h 2897"/>
                <a:gd name="T56" fmla="*/ 59 w 2733"/>
                <a:gd name="T57" fmla="*/ 212 h 2897"/>
                <a:gd name="T58" fmla="*/ 105 w 2733"/>
                <a:gd name="T59" fmla="*/ 489 h 2897"/>
                <a:gd name="T60" fmla="*/ 85 w 2733"/>
                <a:gd name="T61" fmla="*/ 886 h 2897"/>
                <a:gd name="T62" fmla="*/ 85 w 2733"/>
                <a:gd name="T63" fmla="*/ 1181 h 2897"/>
                <a:gd name="T64" fmla="*/ 30 w 2733"/>
                <a:gd name="T65" fmla="*/ 1373 h 2897"/>
                <a:gd name="T66" fmla="*/ 78 w 2733"/>
                <a:gd name="T67" fmla="*/ 1568 h 2897"/>
                <a:gd name="T68" fmla="*/ 73 w 2733"/>
                <a:gd name="T69" fmla="*/ 1799 h 2897"/>
                <a:gd name="T70" fmla="*/ 21 w 2733"/>
                <a:gd name="T71" fmla="*/ 1959 h 2897"/>
                <a:gd name="T72" fmla="*/ 182 w 2733"/>
                <a:gd name="T73" fmla="*/ 2050 h 2897"/>
                <a:gd name="T74" fmla="*/ 299 w 2733"/>
                <a:gd name="T75" fmla="*/ 2057 h 2897"/>
                <a:gd name="T76" fmla="*/ 450 w 2733"/>
                <a:gd name="T77" fmla="*/ 2040 h 2897"/>
                <a:gd name="T78" fmla="*/ 650 w 2733"/>
                <a:gd name="T79" fmla="*/ 2040 h 2897"/>
                <a:gd name="T80" fmla="*/ 780 w 2733"/>
                <a:gd name="T81" fmla="*/ 2053 h 2897"/>
                <a:gd name="T82" fmla="*/ 912 w 2733"/>
                <a:gd name="T83" fmla="*/ 2065 h 2897"/>
                <a:gd name="T84" fmla="*/ 1108 w 2733"/>
                <a:gd name="T85" fmla="*/ 2065 h 2897"/>
                <a:gd name="T86" fmla="*/ 1252 w 2733"/>
                <a:gd name="T87" fmla="*/ 2049 h 2897"/>
                <a:gd name="T88" fmla="*/ 1375 w 2733"/>
                <a:gd name="T89" fmla="*/ 2026 h 2897"/>
                <a:gd name="T90" fmla="*/ 1566 w 2733"/>
                <a:gd name="T91" fmla="*/ 2019 h 2897"/>
                <a:gd name="T92" fmla="*/ 1721 w 2733"/>
                <a:gd name="T93" fmla="*/ 2015 h 2897"/>
                <a:gd name="T94" fmla="*/ 1844 w 2733"/>
                <a:gd name="T95" fmla="*/ 2011 h 2897"/>
                <a:gd name="T96" fmla="*/ 2020 w 2733"/>
                <a:gd name="T97" fmla="*/ 2008 h 2897"/>
                <a:gd name="T98" fmla="*/ 2193 w 2733"/>
                <a:gd name="T99" fmla="*/ 2014 h 2897"/>
                <a:gd name="T100" fmla="*/ 2317 w 2733"/>
                <a:gd name="T101" fmla="*/ 2029 h 2897"/>
                <a:gd name="T102" fmla="*/ 2471 w 2733"/>
                <a:gd name="T103" fmla="*/ 2050 h 2897"/>
                <a:gd name="T104" fmla="*/ 2660 w 2733"/>
                <a:gd name="T105" fmla="*/ 2062 h 2897"/>
                <a:gd name="T106" fmla="*/ 2800 w 2733"/>
                <a:gd name="T107" fmla="*/ 2049 h 2897"/>
                <a:gd name="T108" fmla="*/ 2932 w 2733"/>
                <a:gd name="T109" fmla="*/ 1992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6" name="Freeform 53"/>
            <p:cNvSpPr>
              <a:spLocks/>
            </p:cNvSpPr>
            <p:nvPr/>
          </p:nvSpPr>
          <p:spPr bwMode="auto">
            <a:xfrm>
              <a:off x="3120" y="3120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7" name="Freeform 54"/>
            <p:cNvSpPr>
              <a:spLocks/>
            </p:cNvSpPr>
            <p:nvPr/>
          </p:nvSpPr>
          <p:spPr bwMode="auto">
            <a:xfrm>
              <a:off x="912" y="4368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8" name="Freeform 55"/>
            <p:cNvSpPr>
              <a:spLocks/>
            </p:cNvSpPr>
            <p:nvPr/>
          </p:nvSpPr>
          <p:spPr bwMode="auto">
            <a:xfrm>
              <a:off x="2976" y="4368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9" name="Freeform 56"/>
            <p:cNvSpPr>
              <a:spLocks/>
            </p:cNvSpPr>
            <p:nvPr/>
          </p:nvSpPr>
          <p:spPr bwMode="auto">
            <a:xfrm>
              <a:off x="782" y="82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40" name="Freeform 57"/>
            <p:cNvSpPr>
              <a:spLocks/>
            </p:cNvSpPr>
            <p:nvPr/>
          </p:nvSpPr>
          <p:spPr bwMode="auto">
            <a:xfrm>
              <a:off x="168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1" name="Freeform 58"/>
            <p:cNvSpPr>
              <a:spLocks/>
            </p:cNvSpPr>
            <p:nvPr/>
          </p:nvSpPr>
          <p:spPr bwMode="auto">
            <a:xfrm>
              <a:off x="216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2" name="Freeform 59"/>
            <p:cNvSpPr>
              <a:spLocks/>
            </p:cNvSpPr>
            <p:nvPr/>
          </p:nvSpPr>
          <p:spPr bwMode="auto">
            <a:xfrm>
              <a:off x="960" y="3264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Freeform 60"/>
            <p:cNvSpPr>
              <a:spLocks/>
            </p:cNvSpPr>
            <p:nvPr/>
          </p:nvSpPr>
          <p:spPr bwMode="auto">
            <a:xfrm>
              <a:off x="2496" y="4704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Freeform 61"/>
            <p:cNvSpPr>
              <a:spLocks/>
            </p:cNvSpPr>
            <p:nvPr/>
          </p:nvSpPr>
          <p:spPr bwMode="auto">
            <a:xfrm>
              <a:off x="2064" y="441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Freeform 62"/>
            <p:cNvSpPr>
              <a:spLocks/>
            </p:cNvSpPr>
            <p:nvPr/>
          </p:nvSpPr>
          <p:spPr bwMode="auto">
            <a:xfrm>
              <a:off x="1488" y="475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Freeform 63"/>
            <p:cNvSpPr>
              <a:spLocks/>
            </p:cNvSpPr>
            <p:nvPr/>
          </p:nvSpPr>
          <p:spPr bwMode="auto">
            <a:xfrm>
              <a:off x="1296" y="3888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7" name="Freeform 64"/>
            <p:cNvSpPr>
              <a:spLocks/>
            </p:cNvSpPr>
            <p:nvPr/>
          </p:nvSpPr>
          <p:spPr bwMode="auto">
            <a:xfrm>
              <a:off x="912" y="403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8" name="Freeform 65"/>
            <p:cNvSpPr>
              <a:spLocks/>
            </p:cNvSpPr>
            <p:nvPr/>
          </p:nvSpPr>
          <p:spPr bwMode="auto">
            <a:xfrm>
              <a:off x="864" y="3120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9" name="Freeform 66"/>
            <p:cNvSpPr>
              <a:spLocks/>
            </p:cNvSpPr>
            <p:nvPr/>
          </p:nvSpPr>
          <p:spPr bwMode="auto">
            <a:xfrm>
              <a:off x="3120" y="360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0" name="Freeform 67"/>
            <p:cNvSpPr>
              <a:spLocks/>
            </p:cNvSpPr>
            <p:nvPr/>
          </p:nvSpPr>
          <p:spPr bwMode="auto">
            <a:xfrm>
              <a:off x="3408" y="3744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1" name="Freeform 68"/>
            <p:cNvSpPr>
              <a:spLocks/>
            </p:cNvSpPr>
            <p:nvPr/>
          </p:nvSpPr>
          <p:spPr bwMode="auto">
            <a:xfrm>
              <a:off x="3072" y="307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2" name="Freeform 69"/>
            <p:cNvSpPr>
              <a:spLocks/>
            </p:cNvSpPr>
            <p:nvPr/>
          </p:nvSpPr>
          <p:spPr bwMode="auto">
            <a:xfrm>
              <a:off x="3456" y="489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3" name="Freeform 70"/>
            <p:cNvSpPr>
              <a:spLocks/>
            </p:cNvSpPr>
            <p:nvPr/>
          </p:nvSpPr>
          <p:spPr bwMode="auto">
            <a:xfrm>
              <a:off x="2832" y="456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4" name="Freeform 71"/>
            <p:cNvSpPr>
              <a:spLocks/>
            </p:cNvSpPr>
            <p:nvPr/>
          </p:nvSpPr>
          <p:spPr bwMode="auto">
            <a:xfrm>
              <a:off x="3264" y="417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8257" name="Picture 74" descr="j02324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8" y="135"/>
              <a:ext cx="672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8" name="Picture 75" descr="j02327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4"/>
              <a:ext cx="659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0" name="Picture 77" descr="j023395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7" y="4944"/>
              <a:ext cx="64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1" name="Picture 78" descr="j02339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944"/>
              <a:ext cx="720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" name="Freeform 56"/>
          <p:cNvSpPr>
            <a:spLocks/>
          </p:cNvSpPr>
          <p:nvPr/>
        </p:nvSpPr>
        <p:spPr bwMode="auto">
          <a:xfrm>
            <a:off x="4211960" y="1484784"/>
            <a:ext cx="901700" cy="571500"/>
          </a:xfrm>
          <a:custGeom>
            <a:avLst/>
            <a:gdLst>
              <a:gd name="T0" fmla="*/ 135 w 381"/>
              <a:gd name="T1" fmla="*/ 6 h 324"/>
              <a:gd name="T2" fmla="*/ 64 w 381"/>
              <a:gd name="T3" fmla="*/ 67 h 324"/>
              <a:gd name="T4" fmla="*/ 2 w 381"/>
              <a:gd name="T5" fmla="*/ 233 h 324"/>
              <a:gd name="T6" fmla="*/ 17 w 381"/>
              <a:gd name="T7" fmla="*/ 357 h 324"/>
              <a:gd name="T8" fmla="*/ 66 w 381"/>
              <a:gd name="T9" fmla="*/ 436 h 324"/>
              <a:gd name="T10" fmla="*/ 114 w 381"/>
              <a:gd name="T11" fmla="*/ 471 h 324"/>
              <a:gd name="T12" fmla="*/ 169 w 381"/>
              <a:gd name="T13" fmla="*/ 480 h 324"/>
              <a:gd name="T14" fmla="*/ 263 w 381"/>
              <a:gd name="T15" fmla="*/ 453 h 324"/>
              <a:gd name="T16" fmla="*/ 307 w 381"/>
              <a:gd name="T17" fmla="*/ 401 h 324"/>
              <a:gd name="T18" fmla="*/ 315 w 381"/>
              <a:gd name="T19" fmla="*/ 330 h 324"/>
              <a:gd name="T20" fmla="*/ 292 w 381"/>
              <a:gd name="T21" fmla="*/ 241 h 324"/>
              <a:gd name="T22" fmla="*/ 244 w 381"/>
              <a:gd name="T23" fmla="*/ 173 h 324"/>
              <a:gd name="T24" fmla="*/ 195 w 381"/>
              <a:gd name="T25" fmla="*/ 160 h 324"/>
              <a:gd name="T26" fmla="*/ 149 w 381"/>
              <a:gd name="T27" fmla="*/ 188 h 324"/>
              <a:gd name="T28" fmla="*/ 130 w 381"/>
              <a:gd name="T29" fmla="*/ 247 h 324"/>
              <a:gd name="T30" fmla="*/ 146 w 381"/>
              <a:gd name="T31" fmla="*/ 305 h 324"/>
              <a:gd name="T32" fmla="*/ 187 w 381"/>
              <a:gd name="T33" fmla="*/ 330 h 324"/>
              <a:gd name="T34" fmla="*/ 224 w 381"/>
              <a:gd name="T35" fmla="*/ 317 h 324"/>
              <a:gd name="T36" fmla="*/ 226 w 381"/>
              <a:gd name="T37" fmla="*/ 290 h 324"/>
              <a:gd name="T38" fmla="*/ 208 w 381"/>
              <a:gd name="T39" fmla="*/ 279 h 324"/>
              <a:gd name="T40" fmla="*/ 192 w 381"/>
              <a:gd name="T41" fmla="*/ 284 h 324"/>
              <a:gd name="T42" fmla="*/ 178 w 381"/>
              <a:gd name="T43" fmla="*/ 279 h 324"/>
              <a:gd name="T44" fmla="*/ 164 w 381"/>
              <a:gd name="T45" fmla="*/ 258 h 324"/>
              <a:gd name="T46" fmla="*/ 171 w 381"/>
              <a:gd name="T47" fmla="*/ 233 h 324"/>
              <a:gd name="T48" fmla="*/ 191 w 381"/>
              <a:gd name="T49" fmla="*/ 209 h 324"/>
              <a:gd name="T50" fmla="*/ 212 w 381"/>
              <a:gd name="T51" fmla="*/ 206 h 324"/>
              <a:gd name="T52" fmla="*/ 250 w 381"/>
              <a:gd name="T53" fmla="*/ 247 h 324"/>
              <a:gd name="T54" fmla="*/ 276 w 381"/>
              <a:gd name="T55" fmla="*/ 311 h 324"/>
              <a:gd name="T56" fmla="*/ 276 w 381"/>
              <a:gd name="T57" fmla="*/ 378 h 324"/>
              <a:gd name="T58" fmla="*/ 239 w 381"/>
              <a:gd name="T59" fmla="*/ 415 h 324"/>
              <a:gd name="T60" fmla="*/ 187 w 381"/>
              <a:gd name="T61" fmla="*/ 430 h 324"/>
              <a:gd name="T62" fmla="*/ 133 w 381"/>
              <a:gd name="T63" fmla="*/ 427 h 324"/>
              <a:gd name="T64" fmla="*/ 92 w 381"/>
              <a:gd name="T65" fmla="*/ 401 h 324"/>
              <a:gd name="T66" fmla="*/ 66 w 381"/>
              <a:gd name="T67" fmla="*/ 369 h 324"/>
              <a:gd name="T68" fmla="*/ 35 w 381"/>
              <a:gd name="T69" fmla="*/ 270 h 324"/>
              <a:gd name="T70" fmla="*/ 61 w 381"/>
              <a:gd name="T71" fmla="*/ 157 h 324"/>
              <a:gd name="T72" fmla="*/ 110 w 381"/>
              <a:gd name="T73" fmla="*/ 73 h 324"/>
              <a:gd name="T74" fmla="*/ 176 w 381"/>
              <a:gd name="T75" fmla="*/ 46 h 324"/>
              <a:gd name="T76" fmla="*/ 276 w 381"/>
              <a:gd name="T77" fmla="*/ 104 h 324"/>
              <a:gd name="T78" fmla="*/ 360 w 381"/>
              <a:gd name="T79" fmla="*/ 241 h 324"/>
              <a:gd name="T80" fmla="*/ 395 w 381"/>
              <a:gd name="T81" fmla="*/ 363 h 324"/>
              <a:gd name="T82" fmla="*/ 413 w 381"/>
              <a:gd name="T83" fmla="*/ 375 h 324"/>
              <a:gd name="T84" fmla="*/ 426 w 381"/>
              <a:gd name="T85" fmla="*/ 357 h 324"/>
              <a:gd name="T86" fmla="*/ 390 w 381"/>
              <a:gd name="T87" fmla="*/ 215 h 324"/>
              <a:gd name="T88" fmla="*/ 296 w 381"/>
              <a:gd name="T89" fmla="*/ 64 h 324"/>
              <a:gd name="T90" fmla="*/ 178 w 381"/>
              <a:gd name="T91" fmla="*/ 0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1"/>
              <a:gd name="T139" fmla="*/ 0 h 324"/>
              <a:gd name="T140" fmla="*/ 381 w 381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1" h="324">
                <a:moveTo>
                  <a:pt x="159" y="0"/>
                </a:moveTo>
                <a:lnTo>
                  <a:pt x="141" y="0"/>
                </a:lnTo>
                <a:lnTo>
                  <a:pt x="121" y="4"/>
                </a:lnTo>
                <a:lnTo>
                  <a:pt x="100" y="11"/>
                </a:lnTo>
                <a:lnTo>
                  <a:pt x="78" y="25"/>
                </a:lnTo>
                <a:lnTo>
                  <a:pt x="57" y="45"/>
                </a:lnTo>
                <a:lnTo>
                  <a:pt x="37" y="72"/>
                </a:lnTo>
                <a:lnTo>
                  <a:pt x="17" y="110"/>
                </a:lnTo>
                <a:lnTo>
                  <a:pt x="2" y="157"/>
                </a:lnTo>
                <a:lnTo>
                  <a:pt x="0" y="182"/>
                </a:lnTo>
                <a:lnTo>
                  <a:pt x="4" y="212"/>
                </a:lnTo>
                <a:lnTo>
                  <a:pt x="15" y="241"/>
                </a:lnTo>
                <a:lnTo>
                  <a:pt x="35" y="269"/>
                </a:lnTo>
                <a:lnTo>
                  <a:pt x="47" y="282"/>
                </a:lnTo>
                <a:lnTo>
                  <a:pt x="59" y="294"/>
                </a:lnTo>
                <a:lnTo>
                  <a:pt x="72" y="302"/>
                </a:lnTo>
                <a:lnTo>
                  <a:pt x="88" y="310"/>
                </a:lnTo>
                <a:lnTo>
                  <a:pt x="102" y="318"/>
                </a:lnTo>
                <a:lnTo>
                  <a:pt x="117" y="322"/>
                </a:lnTo>
                <a:lnTo>
                  <a:pt x="133" y="324"/>
                </a:lnTo>
                <a:lnTo>
                  <a:pt x="151" y="324"/>
                </a:lnTo>
                <a:lnTo>
                  <a:pt x="184" y="320"/>
                </a:lnTo>
                <a:lnTo>
                  <a:pt x="214" y="314"/>
                </a:lnTo>
                <a:lnTo>
                  <a:pt x="235" y="306"/>
                </a:lnTo>
                <a:lnTo>
                  <a:pt x="253" y="296"/>
                </a:lnTo>
                <a:lnTo>
                  <a:pt x="265" y="284"/>
                </a:lnTo>
                <a:lnTo>
                  <a:pt x="275" y="271"/>
                </a:lnTo>
                <a:lnTo>
                  <a:pt x="280" y="259"/>
                </a:lnTo>
                <a:lnTo>
                  <a:pt x="282" y="245"/>
                </a:lnTo>
                <a:lnTo>
                  <a:pt x="282" y="223"/>
                </a:lnTo>
                <a:lnTo>
                  <a:pt x="280" y="202"/>
                </a:lnTo>
                <a:lnTo>
                  <a:pt x="271" y="182"/>
                </a:lnTo>
                <a:lnTo>
                  <a:pt x="261" y="163"/>
                </a:lnTo>
                <a:lnTo>
                  <a:pt x="247" y="145"/>
                </a:lnTo>
                <a:lnTo>
                  <a:pt x="233" y="129"/>
                </a:lnTo>
                <a:lnTo>
                  <a:pt x="218" y="117"/>
                </a:lnTo>
                <a:lnTo>
                  <a:pt x="202" y="110"/>
                </a:lnTo>
                <a:lnTo>
                  <a:pt x="188" y="108"/>
                </a:lnTo>
                <a:lnTo>
                  <a:pt x="174" y="108"/>
                </a:lnTo>
                <a:lnTo>
                  <a:pt x="161" y="110"/>
                </a:lnTo>
                <a:lnTo>
                  <a:pt x="147" y="117"/>
                </a:lnTo>
                <a:lnTo>
                  <a:pt x="133" y="127"/>
                </a:lnTo>
                <a:lnTo>
                  <a:pt x="123" y="139"/>
                </a:lnTo>
                <a:lnTo>
                  <a:pt x="117" y="153"/>
                </a:lnTo>
                <a:lnTo>
                  <a:pt x="116" y="167"/>
                </a:lnTo>
                <a:lnTo>
                  <a:pt x="117" y="180"/>
                </a:lnTo>
                <a:lnTo>
                  <a:pt x="123" y="194"/>
                </a:lnTo>
                <a:lnTo>
                  <a:pt x="131" y="206"/>
                </a:lnTo>
                <a:lnTo>
                  <a:pt x="141" y="216"/>
                </a:lnTo>
                <a:lnTo>
                  <a:pt x="153" y="221"/>
                </a:lnTo>
                <a:lnTo>
                  <a:pt x="167" y="223"/>
                </a:lnTo>
                <a:lnTo>
                  <a:pt x="180" y="223"/>
                </a:lnTo>
                <a:lnTo>
                  <a:pt x="194" y="218"/>
                </a:lnTo>
                <a:lnTo>
                  <a:pt x="200" y="214"/>
                </a:lnTo>
                <a:lnTo>
                  <a:pt x="202" y="210"/>
                </a:lnTo>
                <a:lnTo>
                  <a:pt x="204" y="204"/>
                </a:lnTo>
                <a:lnTo>
                  <a:pt x="202" y="196"/>
                </a:lnTo>
                <a:lnTo>
                  <a:pt x="198" y="192"/>
                </a:lnTo>
                <a:lnTo>
                  <a:pt x="192" y="188"/>
                </a:lnTo>
                <a:lnTo>
                  <a:pt x="186" y="188"/>
                </a:lnTo>
                <a:lnTo>
                  <a:pt x="180" y="190"/>
                </a:lnTo>
                <a:lnTo>
                  <a:pt x="172" y="192"/>
                </a:lnTo>
                <a:lnTo>
                  <a:pt x="167" y="192"/>
                </a:lnTo>
                <a:lnTo>
                  <a:pt x="163" y="190"/>
                </a:lnTo>
                <a:lnTo>
                  <a:pt x="159" y="188"/>
                </a:lnTo>
                <a:lnTo>
                  <a:pt x="153" y="184"/>
                </a:lnTo>
                <a:lnTo>
                  <a:pt x="151" y="180"/>
                </a:lnTo>
                <a:lnTo>
                  <a:pt x="147" y="174"/>
                </a:lnTo>
                <a:lnTo>
                  <a:pt x="147" y="168"/>
                </a:lnTo>
                <a:lnTo>
                  <a:pt x="149" y="163"/>
                </a:lnTo>
                <a:lnTo>
                  <a:pt x="153" y="157"/>
                </a:lnTo>
                <a:lnTo>
                  <a:pt x="159" y="151"/>
                </a:lnTo>
                <a:lnTo>
                  <a:pt x="165" y="145"/>
                </a:lnTo>
                <a:lnTo>
                  <a:pt x="171" y="141"/>
                </a:lnTo>
                <a:lnTo>
                  <a:pt x="178" y="139"/>
                </a:lnTo>
                <a:lnTo>
                  <a:pt x="184" y="139"/>
                </a:lnTo>
                <a:lnTo>
                  <a:pt x="190" y="139"/>
                </a:lnTo>
                <a:lnTo>
                  <a:pt x="200" y="145"/>
                </a:lnTo>
                <a:lnTo>
                  <a:pt x="212" y="155"/>
                </a:lnTo>
                <a:lnTo>
                  <a:pt x="224" y="167"/>
                </a:lnTo>
                <a:lnTo>
                  <a:pt x="233" y="180"/>
                </a:lnTo>
                <a:lnTo>
                  <a:pt x="241" y="194"/>
                </a:lnTo>
                <a:lnTo>
                  <a:pt x="247" y="210"/>
                </a:lnTo>
                <a:lnTo>
                  <a:pt x="251" y="225"/>
                </a:lnTo>
                <a:lnTo>
                  <a:pt x="251" y="241"/>
                </a:lnTo>
                <a:lnTo>
                  <a:pt x="247" y="255"/>
                </a:lnTo>
                <a:lnTo>
                  <a:pt x="239" y="265"/>
                </a:lnTo>
                <a:lnTo>
                  <a:pt x="227" y="273"/>
                </a:lnTo>
                <a:lnTo>
                  <a:pt x="214" y="280"/>
                </a:lnTo>
                <a:lnTo>
                  <a:pt x="200" y="284"/>
                </a:lnTo>
                <a:lnTo>
                  <a:pt x="182" y="288"/>
                </a:lnTo>
                <a:lnTo>
                  <a:pt x="167" y="290"/>
                </a:lnTo>
                <a:lnTo>
                  <a:pt x="151" y="292"/>
                </a:lnTo>
                <a:lnTo>
                  <a:pt x="133" y="292"/>
                </a:lnTo>
                <a:lnTo>
                  <a:pt x="119" y="288"/>
                </a:lnTo>
                <a:lnTo>
                  <a:pt x="104" y="284"/>
                </a:lnTo>
                <a:lnTo>
                  <a:pt x="92" y="278"/>
                </a:lnTo>
                <a:lnTo>
                  <a:pt x="82" y="271"/>
                </a:lnTo>
                <a:lnTo>
                  <a:pt x="72" y="263"/>
                </a:lnTo>
                <a:lnTo>
                  <a:pt x="64" y="257"/>
                </a:lnTo>
                <a:lnTo>
                  <a:pt x="59" y="249"/>
                </a:lnTo>
                <a:lnTo>
                  <a:pt x="43" y="225"/>
                </a:lnTo>
                <a:lnTo>
                  <a:pt x="35" y="202"/>
                </a:lnTo>
                <a:lnTo>
                  <a:pt x="31" y="182"/>
                </a:lnTo>
                <a:lnTo>
                  <a:pt x="33" y="165"/>
                </a:lnTo>
                <a:lnTo>
                  <a:pt x="43" y="133"/>
                </a:lnTo>
                <a:lnTo>
                  <a:pt x="55" y="106"/>
                </a:lnTo>
                <a:lnTo>
                  <a:pt x="68" y="82"/>
                </a:lnTo>
                <a:lnTo>
                  <a:pt x="82" y="64"/>
                </a:lnTo>
                <a:lnTo>
                  <a:pt x="98" y="49"/>
                </a:lnTo>
                <a:lnTo>
                  <a:pt x="117" y="39"/>
                </a:lnTo>
                <a:lnTo>
                  <a:pt x="135" y="33"/>
                </a:lnTo>
                <a:lnTo>
                  <a:pt x="157" y="31"/>
                </a:lnTo>
                <a:lnTo>
                  <a:pt x="188" y="37"/>
                </a:lnTo>
                <a:lnTo>
                  <a:pt x="218" y="49"/>
                </a:lnTo>
                <a:lnTo>
                  <a:pt x="247" y="70"/>
                </a:lnTo>
                <a:lnTo>
                  <a:pt x="275" y="96"/>
                </a:lnTo>
                <a:lnTo>
                  <a:pt x="300" y="127"/>
                </a:lnTo>
                <a:lnTo>
                  <a:pt x="322" y="163"/>
                </a:lnTo>
                <a:lnTo>
                  <a:pt x="339" y="200"/>
                </a:lnTo>
                <a:lnTo>
                  <a:pt x="351" y="239"/>
                </a:lnTo>
                <a:lnTo>
                  <a:pt x="353" y="245"/>
                </a:lnTo>
                <a:lnTo>
                  <a:pt x="357" y="251"/>
                </a:lnTo>
                <a:lnTo>
                  <a:pt x="363" y="253"/>
                </a:lnTo>
                <a:lnTo>
                  <a:pt x="369" y="253"/>
                </a:lnTo>
                <a:lnTo>
                  <a:pt x="375" y="251"/>
                </a:lnTo>
                <a:lnTo>
                  <a:pt x="379" y="245"/>
                </a:lnTo>
                <a:lnTo>
                  <a:pt x="381" y="241"/>
                </a:lnTo>
                <a:lnTo>
                  <a:pt x="381" y="233"/>
                </a:lnTo>
                <a:lnTo>
                  <a:pt x="369" y="188"/>
                </a:lnTo>
                <a:lnTo>
                  <a:pt x="349" y="145"/>
                </a:lnTo>
                <a:lnTo>
                  <a:pt x="326" y="106"/>
                </a:lnTo>
                <a:lnTo>
                  <a:pt x="296" y="72"/>
                </a:lnTo>
                <a:lnTo>
                  <a:pt x="265" y="43"/>
                </a:lnTo>
                <a:lnTo>
                  <a:pt x="229" y="19"/>
                </a:lnTo>
                <a:lnTo>
                  <a:pt x="194" y="6"/>
                </a:lnTo>
                <a:lnTo>
                  <a:pt x="1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" name="Freeform 56"/>
          <p:cNvSpPr>
            <a:spLocks/>
          </p:cNvSpPr>
          <p:nvPr/>
        </p:nvSpPr>
        <p:spPr bwMode="auto">
          <a:xfrm>
            <a:off x="6588224" y="908720"/>
            <a:ext cx="901700" cy="571500"/>
          </a:xfrm>
          <a:custGeom>
            <a:avLst/>
            <a:gdLst>
              <a:gd name="T0" fmla="*/ 135 w 381"/>
              <a:gd name="T1" fmla="*/ 6 h 324"/>
              <a:gd name="T2" fmla="*/ 64 w 381"/>
              <a:gd name="T3" fmla="*/ 67 h 324"/>
              <a:gd name="T4" fmla="*/ 2 w 381"/>
              <a:gd name="T5" fmla="*/ 233 h 324"/>
              <a:gd name="T6" fmla="*/ 17 w 381"/>
              <a:gd name="T7" fmla="*/ 357 h 324"/>
              <a:gd name="T8" fmla="*/ 66 w 381"/>
              <a:gd name="T9" fmla="*/ 436 h 324"/>
              <a:gd name="T10" fmla="*/ 114 w 381"/>
              <a:gd name="T11" fmla="*/ 471 h 324"/>
              <a:gd name="T12" fmla="*/ 169 w 381"/>
              <a:gd name="T13" fmla="*/ 480 h 324"/>
              <a:gd name="T14" fmla="*/ 263 w 381"/>
              <a:gd name="T15" fmla="*/ 453 h 324"/>
              <a:gd name="T16" fmla="*/ 307 w 381"/>
              <a:gd name="T17" fmla="*/ 401 h 324"/>
              <a:gd name="T18" fmla="*/ 315 w 381"/>
              <a:gd name="T19" fmla="*/ 330 h 324"/>
              <a:gd name="T20" fmla="*/ 292 w 381"/>
              <a:gd name="T21" fmla="*/ 241 h 324"/>
              <a:gd name="T22" fmla="*/ 244 w 381"/>
              <a:gd name="T23" fmla="*/ 173 h 324"/>
              <a:gd name="T24" fmla="*/ 195 w 381"/>
              <a:gd name="T25" fmla="*/ 160 h 324"/>
              <a:gd name="T26" fmla="*/ 149 w 381"/>
              <a:gd name="T27" fmla="*/ 188 h 324"/>
              <a:gd name="T28" fmla="*/ 130 w 381"/>
              <a:gd name="T29" fmla="*/ 247 h 324"/>
              <a:gd name="T30" fmla="*/ 146 w 381"/>
              <a:gd name="T31" fmla="*/ 305 h 324"/>
              <a:gd name="T32" fmla="*/ 187 w 381"/>
              <a:gd name="T33" fmla="*/ 330 h 324"/>
              <a:gd name="T34" fmla="*/ 224 w 381"/>
              <a:gd name="T35" fmla="*/ 317 h 324"/>
              <a:gd name="T36" fmla="*/ 226 w 381"/>
              <a:gd name="T37" fmla="*/ 290 h 324"/>
              <a:gd name="T38" fmla="*/ 208 w 381"/>
              <a:gd name="T39" fmla="*/ 279 h 324"/>
              <a:gd name="T40" fmla="*/ 192 w 381"/>
              <a:gd name="T41" fmla="*/ 284 h 324"/>
              <a:gd name="T42" fmla="*/ 178 w 381"/>
              <a:gd name="T43" fmla="*/ 279 h 324"/>
              <a:gd name="T44" fmla="*/ 164 w 381"/>
              <a:gd name="T45" fmla="*/ 258 h 324"/>
              <a:gd name="T46" fmla="*/ 171 w 381"/>
              <a:gd name="T47" fmla="*/ 233 h 324"/>
              <a:gd name="T48" fmla="*/ 191 w 381"/>
              <a:gd name="T49" fmla="*/ 209 h 324"/>
              <a:gd name="T50" fmla="*/ 212 w 381"/>
              <a:gd name="T51" fmla="*/ 206 h 324"/>
              <a:gd name="T52" fmla="*/ 250 w 381"/>
              <a:gd name="T53" fmla="*/ 247 h 324"/>
              <a:gd name="T54" fmla="*/ 276 w 381"/>
              <a:gd name="T55" fmla="*/ 311 h 324"/>
              <a:gd name="T56" fmla="*/ 276 w 381"/>
              <a:gd name="T57" fmla="*/ 378 h 324"/>
              <a:gd name="T58" fmla="*/ 239 w 381"/>
              <a:gd name="T59" fmla="*/ 415 h 324"/>
              <a:gd name="T60" fmla="*/ 187 w 381"/>
              <a:gd name="T61" fmla="*/ 430 h 324"/>
              <a:gd name="T62" fmla="*/ 133 w 381"/>
              <a:gd name="T63" fmla="*/ 427 h 324"/>
              <a:gd name="T64" fmla="*/ 92 w 381"/>
              <a:gd name="T65" fmla="*/ 401 h 324"/>
              <a:gd name="T66" fmla="*/ 66 w 381"/>
              <a:gd name="T67" fmla="*/ 369 h 324"/>
              <a:gd name="T68" fmla="*/ 35 w 381"/>
              <a:gd name="T69" fmla="*/ 270 h 324"/>
              <a:gd name="T70" fmla="*/ 61 w 381"/>
              <a:gd name="T71" fmla="*/ 157 h 324"/>
              <a:gd name="T72" fmla="*/ 110 w 381"/>
              <a:gd name="T73" fmla="*/ 73 h 324"/>
              <a:gd name="T74" fmla="*/ 176 w 381"/>
              <a:gd name="T75" fmla="*/ 46 h 324"/>
              <a:gd name="T76" fmla="*/ 276 w 381"/>
              <a:gd name="T77" fmla="*/ 104 h 324"/>
              <a:gd name="T78" fmla="*/ 360 w 381"/>
              <a:gd name="T79" fmla="*/ 241 h 324"/>
              <a:gd name="T80" fmla="*/ 395 w 381"/>
              <a:gd name="T81" fmla="*/ 363 h 324"/>
              <a:gd name="T82" fmla="*/ 413 w 381"/>
              <a:gd name="T83" fmla="*/ 375 h 324"/>
              <a:gd name="T84" fmla="*/ 426 w 381"/>
              <a:gd name="T85" fmla="*/ 357 h 324"/>
              <a:gd name="T86" fmla="*/ 390 w 381"/>
              <a:gd name="T87" fmla="*/ 215 h 324"/>
              <a:gd name="T88" fmla="*/ 296 w 381"/>
              <a:gd name="T89" fmla="*/ 64 h 324"/>
              <a:gd name="T90" fmla="*/ 178 w 381"/>
              <a:gd name="T91" fmla="*/ 0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1"/>
              <a:gd name="T139" fmla="*/ 0 h 324"/>
              <a:gd name="T140" fmla="*/ 381 w 381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1" h="324">
                <a:moveTo>
                  <a:pt x="159" y="0"/>
                </a:moveTo>
                <a:lnTo>
                  <a:pt x="141" y="0"/>
                </a:lnTo>
                <a:lnTo>
                  <a:pt x="121" y="4"/>
                </a:lnTo>
                <a:lnTo>
                  <a:pt x="100" y="11"/>
                </a:lnTo>
                <a:lnTo>
                  <a:pt x="78" y="25"/>
                </a:lnTo>
                <a:lnTo>
                  <a:pt x="57" y="45"/>
                </a:lnTo>
                <a:lnTo>
                  <a:pt x="37" y="72"/>
                </a:lnTo>
                <a:lnTo>
                  <a:pt x="17" y="110"/>
                </a:lnTo>
                <a:lnTo>
                  <a:pt x="2" y="157"/>
                </a:lnTo>
                <a:lnTo>
                  <a:pt x="0" y="182"/>
                </a:lnTo>
                <a:lnTo>
                  <a:pt x="4" y="212"/>
                </a:lnTo>
                <a:lnTo>
                  <a:pt x="15" y="241"/>
                </a:lnTo>
                <a:lnTo>
                  <a:pt x="35" y="269"/>
                </a:lnTo>
                <a:lnTo>
                  <a:pt x="47" y="282"/>
                </a:lnTo>
                <a:lnTo>
                  <a:pt x="59" y="294"/>
                </a:lnTo>
                <a:lnTo>
                  <a:pt x="72" y="302"/>
                </a:lnTo>
                <a:lnTo>
                  <a:pt x="88" y="310"/>
                </a:lnTo>
                <a:lnTo>
                  <a:pt x="102" y="318"/>
                </a:lnTo>
                <a:lnTo>
                  <a:pt x="117" y="322"/>
                </a:lnTo>
                <a:lnTo>
                  <a:pt x="133" y="324"/>
                </a:lnTo>
                <a:lnTo>
                  <a:pt x="151" y="324"/>
                </a:lnTo>
                <a:lnTo>
                  <a:pt x="184" y="320"/>
                </a:lnTo>
                <a:lnTo>
                  <a:pt x="214" y="314"/>
                </a:lnTo>
                <a:lnTo>
                  <a:pt x="235" y="306"/>
                </a:lnTo>
                <a:lnTo>
                  <a:pt x="253" y="296"/>
                </a:lnTo>
                <a:lnTo>
                  <a:pt x="265" y="284"/>
                </a:lnTo>
                <a:lnTo>
                  <a:pt x="275" y="271"/>
                </a:lnTo>
                <a:lnTo>
                  <a:pt x="280" y="259"/>
                </a:lnTo>
                <a:lnTo>
                  <a:pt x="282" y="245"/>
                </a:lnTo>
                <a:lnTo>
                  <a:pt x="282" y="223"/>
                </a:lnTo>
                <a:lnTo>
                  <a:pt x="280" y="202"/>
                </a:lnTo>
                <a:lnTo>
                  <a:pt x="271" y="182"/>
                </a:lnTo>
                <a:lnTo>
                  <a:pt x="261" y="163"/>
                </a:lnTo>
                <a:lnTo>
                  <a:pt x="247" y="145"/>
                </a:lnTo>
                <a:lnTo>
                  <a:pt x="233" y="129"/>
                </a:lnTo>
                <a:lnTo>
                  <a:pt x="218" y="117"/>
                </a:lnTo>
                <a:lnTo>
                  <a:pt x="202" y="110"/>
                </a:lnTo>
                <a:lnTo>
                  <a:pt x="188" y="108"/>
                </a:lnTo>
                <a:lnTo>
                  <a:pt x="174" y="108"/>
                </a:lnTo>
                <a:lnTo>
                  <a:pt x="161" y="110"/>
                </a:lnTo>
                <a:lnTo>
                  <a:pt x="147" y="117"/>
                </a:lnTo>
                <a:lnTo>
                  <a:pt x="133" y="127"/>
                </a:lnTo>
                <a:lnTo>
                  <a:pt x="123" y="139"/>
                </a:lnTo>
                <a:lnTo>
                  <a:pt x="117" y="153"/>
                </a:lnTo>
                <a:lnTo>
                  <a:pt x="116" y="167"/>
                </a:lnTo>
                <a:lnTo>
                  <a:pt x="117" y="180"/>
                </a:lnTo>
                <a:lnTo>
                  <a:pt x="123" y="194"/>
                </a:lnTo>
                <a:lnTo>
                  <a:pt x="131" y="206"/>
                </a:lnTo>
                <a:lnTo>
                  <a:pt x="141" y="216"/>
                </a:lnTo>
                <a:lnTo>
                  <a:pt x="153" y="221"/>
                </a:lnTo>
                <a:lnTo>
                  <a:pt x="167" y="223"/>
                </a:lnTo>
                <a:lnTo>
                  <a:pt x="180" y="223"/>
                </a:lnTo>
                <a:lnTo>
                  <a:pt x="194" y="218"/>
                </a:lnTo>
                <a:lnTo>
                  <a:pt x="200" y="214"/>
                </a:lnTo>
                <a:lnTo>
                  <a:pt x="202" y="210"/>
                </a:lnTo>
                <a:lnTo>
                  <a:pt x="204" y="204"/>
                </a:lnTo>
                <a:lnTo>
                  <a:pt x="202" y="196"/>
                </a:lnTo>
                <a:lnTo>
                  <a:pt x="198" y="192"/>
                </a:lnTo>
                <a:lnTo>
                  <a:pt x="192" y="188"/>
                </a:lnTo>
                <a:lnTo>
                  <a:pt x="186" y="188"/>
                </a:lnTo>
                <a:lnTo>
                  <a:pt x="180" y="190"/>
                </a:lnTo>
                <a:lnTo>
                  <a:pt x="172" y="192"/>
                </a:lnTo>
                <a:lnTo>
                  <a:pt x="167" y="192"/>
                </a:lnTo>
                <a:lnTo>
                  <a:pt x="163" y="190"/>
                </a:lnTo>
                <a:lnTo>
                  <a:pt x="159" y="188"/>
                </a:lnTo>
                <a:lnTo>
                  <a:pt x="153" y="184"/>
                </a:lnTo>
                <a:lnTo>
                  <a:pt x="151" y="180"/>
                </a:lnTo>
                <a:lnTo>
                  <a:pt x="147" y="174"/>
                </a:lnTo>
                <a:lnTo>
                  <a:pt x="147" y="168"/>
                </a:lnTo>
                <a:lnTo>
                  <a:pt x="149" y="163"/>
                </a:lnTo>
                <a:lnTo>
                  <a:pt x="153" y="157"/>
                </a:lnTo>
                <a:lnTo>
                  <a:pt x="159" y="151"/>
                </a:lnTo>
                <a:lnTo>
                  <a:pt x="165" y="145"/>
                </a:lnTo>
                <a:lnTo>
                  <a:pt x="171" y="141"/>
                </a:lnTo>
                <a:lnTo>
                  <a:pt x="178" y="139"/>
                </a:lnTo>
                <a:lnTo>
                  <a:pt x="184" y="139"/>
                </a:lnTo>
                <a:lnTo>
                  <a:pt x="190" y="139"/>
                </a:lnTo>
                <a:lnTo>
                  <a:pt x="200" y="145"/>
                </a:lnTo>
                <a:lnTo>
                  <a:pt x="212" y="155"/>
                </a:lnTo>
                <a:lnTo>
                  <a:pt x="224" y="167"/>
                </a:lnTo>
                <a:lnTo>
                  <a:pt x="233" y="180"/>
                </a:lnTo>
                <a:lnTo>
                  <a:pt x="241" y="194"/>
                </a:lnTo>
                <a:lnTo>
                  <a:pt x="247" y="210"/>
                </a:lnTo>
                <a:lnTo>
                  <a:pt x="251" y="225"/>
                </a:lnTo>
                <a:lnTo>
                  <a:pt x="251" y="241"/>
                </a:lnTo>
                <a:lnTo>
                  <a:pt x="247" y="255"/>
                </a:lnTo>
                <a:lnTo>
                  <a:pt x="239" y="265"/>
                </a:lnTo>
                <a:lnTo>
                  <a:pt x="227" y="273"/>
                </a:lnTo>
                <a:lnTo>
                  <a:pt x="214" y="280"/>
                </a:lnTo>
                <a:lnTo>
                  <a:pt x="200" y="284"/>
                </a:lnTo>
                <a:lnTo>
                  <a:pt x="182" y="288"/>
                </a:lnTo>
                <a:lnTo>
                  <a:pt x="167" y="290"/>
                </a:lnTo>
                <a:lnTo>
                  <a:pt x="151" y="292"/>
                </a:lnTo>
                <a:lnTo>
                  <a:pt x="133" y="292"/>
                </a:lnTo>
                <a:lnTo>
                  <a:pt x="119" y="288"/>
                </a:lnTo>
                <a:lnTo>
                  <a:pt x="104" y="284"/>
                </a:lnTo>
                <a:lnTo>
                  <a:pt x="92" y="278"/>
                </a:lnTo>
                <a:lnTo>
                  <a:pt x="82" y="271"/>
                </a:lnTo>
                <a:lnTo>
                  <a:pt x="72" y="263"/>
                </a:lnTo>
                <a:lnTo>
                  <a:pt x="64" y="257"/>
                </a:lnTo>
                <a:lnTo>
                  <a:pt x="59" y="249"/>
                </a:lnTo>
                <a:lnTo>
                  <a:pt x="43" y="225"/>
                </a:lnTo>
                <a:lnTo>
                  <a:pt x="35" y="202"/>
                </a:lnTo>
                <a:lnTo>
                  <a:pt x="31" y="182"/>
                </a:lnTo>
                <a:lnTo>
                  <a:pt x="33" y="165"/>
                </a:lnTo>
                <a:lnTo>
                  <a:pt x="43" y="133"/>
                </a:lnTo>
                <a:lnTo>
                  <a:pt x="55" y="106"/>
                </a:lnTo>
                <a:lnTo>
                  <a:pt x="68" y="82"/>
                </a:lnTo>
                <a:lnTo>
                  <a:pt x="82" y="64"/>
                </a:lnTo>
                <a:lnTo>
                  <a:pt x="98" y="49"/>
                </a:lnTo>
                <a:lnTo>
                  <a:pt x="117" y="39"/>
                </a:lnTo>
                <a:lnTo>
                  <a:pt x="135" y="33"/>
                </a:lnTo>
                <a:lnTo>
                  <a:pt x="157" y="31"/>
                </a:lnTo>
                <a:lnTo>
                  <a:pt x="188" y="37"/>
                </a:lnTo>
                <a:lnTo>
                  <a:pt x="218" y="49"/>
                </a:lnTo>
                <a:lnTo>
                  <a:pt x="247" y="70"/>
                </a:lnTo>
                <a:lnTo>
                  <a:pt x="275" y="96"/>
                </a:lnTo>
                <a:lnTo>
                  <a:pt x="300" y="127"/>
                </a:lnTo>
                <a:lnTo>
                  <a:pt x="322" y="163"/>
                </a:lnTo>
                <a:lnTo>
                  <a:pt x="339" y="200"/>
                </a:lnTo>
                <a:lnTo>
                  <a:pt x="351" y="239"/>
                </a:lnTo>
                <a:lnTo>
                  <a:pt x="353" y="245"/>
                </a:lnTo>
                <a:lnTo>
                  <a:pt x="357" y="251"/>
                </a:lnTo>
                <a:lnTo>
                  <a:pt x="363" y="253"/>
                </a:lnTo>
                <a:lnTo>
                  <a:pt x="369" y="253"/>
                </a:lnTo>
                <a:lnTo>
                  <a:pt x="375" y="251"/>
                </a:lnTo>
                <a:lnTo>
                  <a:pt x="379" y="245"/>
                </a:lnTo>
                <a:lnTo>
                  <a:pt x="381" y="241"/>
                </a:lnTo>
                <a:lnTo>
                  <a:pt x="381" y="233"/>
                </a:lnTo>
                <a:lnTo>
                  <a:pt x="369" y="188"/>
                </a:lnTo>
                <a:lnTo>
                  <a:pt x="349" y="145"/>
                </a:lnTo>
                <a:lnTo>
                  <a:pt x="326" y="106"/>
                </a:lnTo>
                <a:lnTo>
                  <a:pt x="296" y="72"/>
                </a:lnTo>
                <a:lnTo>
                  <a:pt x="265" y="43"/>
                </a:lnTo>
                <a:lnTo>
                  <a:pt x="229" y="19"/>
                </a:lnTo>
                <a:lnTo>
                  <a:pt x="194" y="6"/>
                </a:lnTo>
                <a:lnTo>
                  <a:pt x="1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043608" y="764704"/>
            <a:ext cx="72728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i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ru-RU" sz="2000" b="1" i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620824" y="980728"/>
            <a:ext cx="3543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Труд в природе</a:t>
            </a:r>
            <a:endParaRPr lang="ru-RU" sz="3600" b="1" i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916832"/>
            <a:ext cx="3382265" cy="283239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ÐÐ¾ÐºÐ¾ÑÐ¼Ð¸ÑÐµ Ð¿ÑÐ¸Ñ Ð·Ð¸Ð¼Ð¾Ð¹.  ÐÑÑÑÑ ÑÐ¾ Ð²ÑÐµÑ ÐºÐ¾Ð½ÑÐ¾Ð²  Ð Ð²Ð°Ð¼ ÑÐ»ÐµÑÑÑÑÑ, ÐºÐ°Ðº Ð´Ð¾Ð¼Ð¾Ð¹,  Ð¡ÑÐ°Ð¹ÐºÐ¸ Ð½Ð° ÐºÑÑÐ»ÑÑÐ¾.   ÐÐ¾ÐºÐ¾ÑÐ¼Ð¸ Ð¿ÑÐ¸Ñ Ð·Ð¸Ð¼Ð¾Ð¹ Ð¸ Ð¾Ð½Ð¸ Ð¾ÑÐ¿Ð»Ð°ÑÑÑ Ð²Ð°Ð¼ Ð»ÐµÑÐ¾Ð¼"/>
          <p:cNvPicPr>
            <a:picLocks noChangeAspect="1" noChangeArrowheads="1"/>
          </p:cNvPicPr>
          <p:nvPr/>
        </p:nvPicPr>
        <p:blipFill>
          <a:blip r:embed="rId7" cstate="print"/>
          <a:srcRect l="2362" t="23625" r="49207" b="5501"/>
          <a:stretch>
            <a:fillRect/>
          </a:stretch>
        </p:blipFill>
        <p:spPr bwMode="auto">
          <a:xfrm>
            <a:off x="5220072" y="2852936"/>
            <a:ext cx="3168352" cy="3096344"/>
          </a:xfrm>
          <a:prstGeom prst="ellipse">
            <a:avLst/>
          </a:prstGeom>
          <a:noFill/>
        </p:spPr>
      </p:pic>
      <p:sp>
        <p:nvSpPr>
          <p:cNvPr id="75" name="Облако 74"/>
          <p:cNvSpPr/>
          <p:nvPr/>
        </p:nvSpPr>
        <p:spPr>
          <a:xfrm>
            <a:off x="3491880" y="1844824"/>
            <a:ext cx="2880320" cy="18002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« Враг природе тот, кто ее не бережет»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4320" cy="5760"/>
          </a:xfrm>
        </p:grpSpPr>
        <p:sp>
          <p:nvSpPr>
            <p:cNvPr id="819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320" cy="57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196" name="Freeform 9"/>
            <p:cNvSpPr>
              <a:spLocks/>
            </p:cNvSpPr>
            <p:nvPr/>
          </p:nvSpPr>
          <p:spPr bwMode="auto">
            <a:xfrm>
              <a:off x="255" y="1549"/>
              <a:ext cx="3742" cy="3508"/>
            </a:xfrm>
            <a:custGeom>
              <a:avLst/>
              <a:gdLst>
                <a:gd name="T0" fmla="*/ 3007 w 2733"/>
                <a:gd name="T1" fmla="*/ 2155 h 2897"/>
                <a:gd name="T2" fmla="*/ 2980 w 2733"/>
                <a:gd name="T3" fmla="*/ 1908 h 2897"/>
                <a:gd name="T4" fmla="*/ 3044 w 2733"/>
                <a:gd name="T5" fmla="*/ 1668 h 2897"/>
                <a:gd name="T6" fmla="*/ 3036 w 2733"/>
                <a:gd name="T7" fmla="*/ 1400 h 2897"/>
                <a:gd name="T8" fmla="*/ 2984 w 2733"/>
                <a:gd name="T9" fmla="*/ 1175 h 2897"/>
                <a:gd name="T10" fmla="*/ 2995 w 2733"/>
                <a:gd name="T11" fmla="*/ 744 h 2897"/>
                <a:gd name="T12" fmla="*/ 2927 w 2733"/>
                <a:gd name="T13" fmla="*/ 546 h 2897"/>
                <a:gd name="T14" fmla="*/ 2982 w 2733"/>
                <a:gd name="T15" fmla="*/ 276 h 2897"/>
                <a:gd name="T16" fmla="*/ 2982 w 2733"/>
                <a:gd name="T17" fmla="*/ 79 h 2897"/>
                <a:gd name="T18" fmla="*/ 2842 w 2733"/>
                <a:gd name="T19" fmla="*/ 10 h 2897"/>
                <a:gd name="T20" fmla="*/ 2710 w 2733"/>
                <a:gd name="T21" fmla="*/ 8 h 2897"/>
                <a:gd name="T22" fmla="*/ 2537 w 2733"/>
                <a:gd name="T23" fmla="*/ 24 h 2897"/>
                <a:gd name="T24" fmla="*/ 2346 w 2733"/>
                <a:gd name="T25" fmla="*/ 34 h 2897"/>
                <a:gd name="T26" fmla="*/ 2223 w 2733"/>
                <a:gd name="T27" fmla="*/ 53 h 2897"/>
                <a:gd name="T28" fmla="*/ 2082 w 2733"/>
                <a:gd name="T29" fmla="*/ 71 h 2897"/>
                <a:gd name="T30" fmla="*/ 1883 w 2733"/>
                <a:gd name="T31" fmla="*/ 66 h 2897"/>
                <a:gd name="T32" fmla="*/ 1753 w 2733"/>
                <a:gd name="T33" fmla="*/ 40 h 2897"/>
                <a:gd name="T34" fmla="*/ 1621 w 2733"/>
                <a:gd name="T35" fmla="*/ 15 h 2897"/>
                <a:gd name="T36" fmla="*/ 1421 w 2733"/>
                <a:gd name="T37" fmla="*/ 13 h 2897"/>
                <a:gd name="T38" fmla="*/ 1281 w 2733"/>
                <a:gd name="T39" fmla="*/ 56 h 2897"/>
                <a:gd name="T40" fmla="*/ 1155 w 2733"/>
                <a:gd name="T41" fmla="*/ 107 h 2897"/>
                <a:gd name="T42" fmla="*/ 962 w 2733"/>
                <a:gd name="T43" fmla="*/ 123 h 2897"/>
                <a:gd name="T44" fmla="*/ 805 w 2733"/>
                <a:gd name="T45" fmla="*/ 93 h 2897"/>
                <a:gd name="T46" fmla="*/ 687 w 2733"/>
                <a:gd name="T47" fmla="*/ 48 h 2897"/>
                <a:gd name="T48" fmla="*/ 513 w 2733"/>
                <a:gd name="T49" fmla="*/ 24 h 2897"/>
                <a:gd name="T50" fmla="*/ 351 w 2733"/>
                <a:gd name="T51" fmla="*/ 10 h 2897"/>
                <a:gd name="T52" fmla="*/ 263 w 2733"/>
                <a:gd name="T53" fmla="*/ 2 h 2897"/>
                <a:gd name="T54" fmla="*/ 162 w 2733"/>
                <a:gd name="T55" fmla="*/ 51 h 2897"/>
                <a:gd name="T56" fmla="*/ 59 w 2733"/>
                <a:gd name="T57" fmla="*/ 241 h 2897"/>
                <a:gd name="T58" fmla="*/ 105 w 2733"/>
                <a:gd name="T59" fmla="*/ 556 h 2897"/>
                <a:gd name="T60" fmla="*/ 85 w 2733"/>
                <a:gd name="T61" fmla="*/ 1008 h 2897"/>
                <a:gd name="T62" fmla="*/ 85 w 2733"/>
                <a:gd name="T63" fmla="*/ 1344 h 2897"/>
                <a:gd name="T64" fmla="*/ 30 w 2733"/>
                <a:gd name="T65" fmla="*/ 1562 h 2897"/>
                <a:gd name="T66" fmla="*/ 78 w 2733"/>
                <a:gd name="T67" fmla="*/ 1784 h 2897"/>
                <a:gd name="T68" fmla="*/ 73 w 2733"/>
                <a:gd name="T69" fmla="*/ 2046 h 2897"/>
                <a:gd name="T70" fmla="*/ 21 w 2733"/>
                <a:gd name="T71" fmla="*/ 2228 h 2897"/>
                <a:gd name="T72" fmla="*/ 182 w 2733"/>
                <a:gd name="T73" fmla="*/ 2332 h 2897"/>
                <a:gd name="T74" fmla="*/ 299 w 2733"/>
                <a:gd name="T75" fmla="*/ 2340 h 2897"/>
                <a:gd name="T76" fmla="*/ 450 w 2733"/>
                <a:gd name="T77" fmla="*/ 2320 h 2897"/>
                <a:gd name="T78" fmla="*/ 650 w 2733"/>
                <a:gd name="T79" fmla="*/ 2320 h 2897"/>
                <a:gd name="T80" fmla="*/ 780 w 2733"/>
                <a:gd name="T81" fmla="*/ 2335 h 2897"/>
                <a:gd name="T82" fmla="*/ 912 w 2733"/>
                <a:gd name="T83" fmla="*/ 2349 h 2897"/>
                <a:gd name="T84" fmla="*/ 1108 w 2733"/>
                <a:gd name="T85" fmla="*/ 2349 h 2897"/>
                <a:gd name="T86" fmla="*/ 1252 w 2733"/>
                <a:gd name="T87" fmla="*/ 2330 h 2897"/>
                <a:gd name="T88" fmla="*/ 1375 w 2733"/>
                <a:gd name="T89" fmla="*/ 2304 h 2897"/>
                <a:gd name="T90" fmla="*/ 1566 w 2733"/>
                <a:gd name="T91" fmla="*/ 2297 h 2897"/>
                <a:gd name="T92" fmla="*/ 1721 w 2733"/>
                <a:gd name="T93" fmla="*/ 2292 h 2897"/>
                <a:gd name="T94" fmla="*/ 1844 w 2733"/>
                <a:gd name="T95" fmla="*/ 2287 h 2897"/>
                <a:gd name="T96" fmla="*/ 2020 w 2733"/>
                <a:gd name="T97" fmla="*/ 2284 h 2897"/>
                <a:gd name="T98" fmla="*/ 2193 w 2733"/>
                <a:gd name="T99" fmla="*/ 2290 h 2897"/>
                <a:gd name="T100" fmla="*/ 2317 w 2733"/>
                <a:gd name="T101" fmla="*/ 2307 h 2897"/>
                <a:gd name="T102" fmla="*/ 2471 w 2733"/>
                <a:gd name="T103" fmla="*/ 2332 h 2897"/>
                <a:gd name="T104" fmla="*/ 2660 w 2733"/>
                <a:gd name="T105" fmla="*/ 2346 h 2897"/>
                <a:gd name="T106" fmla="*/ 2800 w 2733"/>
                <a:gd name="T107" fmla="*/ 2330 h 2897"/>
                <a:gd name="T108" fmla="*/ 2932 w 2733"/>
                <a:gd name="T109" fmla="*/ 2266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99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ru-RU" dirty="0" smtClean="0"/>
                <a:t>   </a:t>
              </a:r>
              <a:endParaRPr lang="ru-RU" dirty="0"/>
            </a:p>
          </p:txBody>
        </p:sp>
        <p:sp>
          <p:nvSpPr>
            <p:cNvPr id="8197" name="Freeform 10"/>
            <p:cNvSpPr>
              <a:spLocks/>
            </p:cNvSpPr>
            <p:nvPr/>
          </p:nvSpPr>
          <p:spPr bwMode="auto">
            <a:xfrm>
              <a:off x="3386" y="4241"/>
              <a:ext cx="64" cy="202"/>
            </a:xfrm>
            <a:custGeom>
              <a:avLst/>
              <a:gdLst>
                <a:gd name="T0" fmla="*/ 45 w 57"/>
                <a:gd name="T1" fmla="*/ 196 h 136"/>
                <a:gd name="T2" fmla="*/ 43 w 57"/>
                <a:gd name="T3" fmla="*/ 199 h 136"/>
                <a:gd name="T4" fmla="*/ 38 w 57"/>
                <a:gd name="T5" fmla="*/ 202 h 136"/>
                <a:gd name="T6" fmla="*/ 36 w 57"/>
                <a:gd name="T7" fmla="*/ 202 h 136"/>
                <a:gd name="T8" fmla="*/ 34 w 57"/>
                <a:gd name="T9" fmla="*/ 202 h 136"/>
                <a:gd name="T10" fmla="*/ 22 w 57"/>
                <a:gd name="T11" fmla="*/ 193 h 136"/>
                <a:gd name="T12" fmla="*/ 11 w 57"/>
                <a:gd name="T13" fmla="*/ 172 h 136"/>
                <a:gd name="T14" fmla="*/ 2 w 57"/>
                <a:gd name="T15" fmla="*/ 141 h 136"/>
                <a:gd name="T16" fmla="*/ 0 w 57"/>
                <a:gd name="T17" fmla="*/ 97 h 136"/>
                <a:gd name="T18" fmla="*/ 2 w 57"/>
                <a:gd name="T19" fmla="*/ 65 h 136"/>
                <a:gd name="T20" fmla="*/ 7 w 57"/>
                <a:gd name="T21" fmla="*/ 39 h 136"/>
                <a:gd name="T22" fmla="*/ 13 w 57"/>
                <a:gd name="T23" fmla="*/ 18 h 136"/>
                <a:gd name="T24" fmla="*/ 20 w 57"/>
                <a:gd name="T25" fmla="*/ 6 h 136"/>
                <a:gd name="T26" fmla="*/ 22 w 57"/>
                <a:gd name="T27" fmla="*/ 3 h 136"/>
                <a:gd name="T28" fmla="*/ 27 w 57"/>
                <a:gd name="T29" fmla="*/ 0 h 136"/>
                <a:gd name="T30" fmla="*/ 29 w 57"/>
                <a:gd name="T31" fmla="*/ 0 h 136"/>
                <a:gd name="T32" fmla="*/ 31 w 57"/>
                <a:gd name="T33" fmla="*/ 0 h 136"/>
                <a:gd name="T34" fmla="*/ 43 w 57"/>
                <a:gd name="T35" fmla="*/ 9 h 136"/>
                <a:gd name="T36" fmla="*/ 54 w 57"/>
                <a:gd name="T37" fmla="*/ 30 h 136"/>
                <a:gd name="T38" fmla="*/ 62 w 57"/>
                <a:gd name="T39" fmla="*/ 62 h 136"/>
                <a:gd name="T40" fmla="*/ 64 w 57"/>
                <a:gd name="T41" fmla="*/ 105 h 136"/>
                <a:gd name="T42" fmla="*/ 62 w 57"/>
                <a:gd name="T43" fmla="*/ 138 h 136"/>
                <a:gd name="T44" fmla="*/ 57 w 57"/>
                <a:gd name="T45" fmla="*/ 163 h 136"/>
                <a:gd name="T46" fmla="*/ 52 w 57"/>
                <a:gd name="T47" fmla="*/ 184 h 136"/>
                <a:gd name="T48" fmla="*/ 45 w 57"/>
                <a:gd name="T49" fmla="*/ 196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136"/>
                <a:gd name="T77" fmla="*/ 57 w 57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136">
                  <a:moveTo>
                    <a:pt x="40" y="132"/>
                  </a:moveTo>
                  <a:lnTo>
                    <a:pt x="38" y="134"/>
                  </a:lnTo>
                  <a:lnTo>
                    <a:pt x="34" y="136"/>
                  </a:lnTo>
                  <a:lnTo>
                    <a:pt x="32" y="136"/>
                  </a:lnTo>
                  <a:lnTo>
                    <a:pt x="30" y="136"/>
                  </a:lnTo>
                  <a:lnTo>
                    <a:pt x="20" y="130"/>
                  </a:lnTo>
                  <a:lnTo>
                    <a:pt x="10" y="116"/>
                  </a:lnTo>
                  <a:lnTo>
                    <a:pt x="2" y="95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6" y="26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8" y="6"/>
                  </a:lnTo>
                  <a:lnTo>
                    <a:pt x="48" y="20"/>
                  </a:lnTo>
                  <a:lnTo>
                    <a:pt x="55" y="42"/>
                  </a:lnTo>
                  <a:lnTo>
                    <a:pt x="57" y="71"/>
                  </a:lnTo>
                  <a:lnTo>
                    <a:pt x="55" y="93"/>
                  </a:lnTo>
                  <a:lnTo>
                    <a:pt x="51" y="110"/>
                  </a:lnTo>
                  <a:lnTo>
                    <a:pt x="46" y="124"/>
                  </a:lnTo>
                  <a:lnTo>
                    <a:pt x="40" y="1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Rectangle 11"/>
            <p:cNvSpPr>
              <a:spLocks noChangeArrowheads="1"/>
            </p:cNvSpPr>
            <p:nvPr/>
          </p:nvSpPr>
          <p:spPr bwMode="auto">
            <a:xfrm>
              <a:off x="694" y="253"/>
              <a:ext cx="2967" cy="33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Rectangle 12"/>
            <p:cNvSpPr>
              <a:spLocks noChangeArrowheads="1"/>
            </p:cNvSpPr>
            <p:nvPr/>
          </p:nvSpPr>
          <p:spPr bwMode="auto">
            <a:xfrm>
              <a:off x="153" y="763"/>
              <a:ext cx="170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Rectangle 13"/>
            <p:cNvSpPr>
              <a:spLocks noChangeArrowheads="1"/>
            </p:cNvSpPr>
            <p:nvPr/>
          </p:nvSpPr>
          <p:spPr bwMode="auto">
            <a:xfrm>
              <a:off x="3963" y="852"/>
              <a:ext cx="204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Rectangle 14"/>
            <p:cNvSpPr>
              <a:spLocks noChangeArrowheads="1"/>
            </p:cNvSpPr>
            <p:nvPr/>
          </p:nvSpPr>
          <p:spPr bwMode="auto">
            <a:xfrm>
              <a:off x="694" y="5129"/>
              <a:ext cx="2967" cy="33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Freeform 17"/>
            <p:cNvSpPr>
              <a:spLocks/>
            </p:cNvSpPr>
            <p:nvPr/>
          </p:nvSpPr>
          <p:spPr bwMode="auto">
            <a:xfrm>
              <a:off x="958" y="1582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Freeform 18"/>
            <p:cNvSpPr>
              <a:spLocks/>
            </p:cNvSpPr>
            <p:nvPr/>
          </p:nvSpPr>
          <p:spPr bwMode="auto">
            <a:xfrm>
              <a:off x="1827" y="1079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04" name="Freeform 19"/>
            <p:cNvSpPr>
              <a:spLocks/>
            </p:cNvSpPr>
            <p:nvPr/>
          </p:nvSpPr>
          <p:spPr bwMode="auto">
            <a:xfrm>
              <a:off x="3144" y="1169"/>
              <a:ext cx="258" cy="338"/>
            </a:xfrm>
            <a:custGeom>
              <a:avLst/>
              <a:gdLst>
                <a:gd name="T0" fmla="*/ 208 w 230"/>
                <a:gd name="T1" fmla="*/ 27 h 228"/>
                <a:gd name="T2" fmla="*/ 190 w 230"/>
                <a:gd name="T3" fmla="*/ 30 h 228"/>
                <a:gd name="T4" fmla="*/ 168 w 230"/>
                <a:gd name="T5" fmla="*/ 43 h 228"/>
                <a:gd name="T6" fmla="*/ 146 w 230"/>
                <a:gd name="T7" fmla="*/ 61 h 228"/>
                <a:gd name="T8" fmla="*/ 128 w 230"/>
                <a:gd name="T9" fmla="*/ 52 h 228"/>
                <a:gd name="T10" fmla="*/ 109 w 230"/>
                <a:gd name="T11" fmla="*/ 24 h 228"/>
                <a:gd name="T12" fmla="*/ 95 w 230"/>
                <a:gd name="T13" fmla="*/ 6 h 228"/>
                <a:gd name="T14" fmla="*/ 77 w 230"/>
                <a:gd name="T15" fmla="*/ 0 h 228"/>
                <a:gd name="T16" fmla="*/ 54 w 230"/>
                <a:gd name="T17" fmla="*/ 3 h 228"/>
                <a:gd name="T18" fmla="*/ 31 w 230"/>
                <a:gd name="T19" fmla="*/ 21 h 228"/>
                <a:gd name="T20" fmla="*/ 11 w 230"/>
                <a:gd name="T21" fmla="*/ 58 h 228"/>
                <a:gd name="T22" fmla="*/ 0 w 230"/>
                <a:gd name="T23" fmla="*/ 114 h 228"/>
                <a:gd name="T24" fmla="*/ 9 w 230"/>
                <a:gd name="T25" fmla="*/ 175 h 228"/>
                <a:gd name="T26" fmla="*/ 36 w 230"/>
                <a:gd name="T27" fmla="*/ 233 h 228"/>
                <a:gd name="T28" fmla="*/ 68 w 230"/>
                <a:gd name="T29" fmla="*/ 279 h 228"/>
                <a:gd name="T30" fmla="*/ 100 w 230"/>
                <a:gd name="T31" fmla="*/ 314 h 228"/>
                <a:gd name="T32" fmla="*/ 126 w 230"/>
                <a:gd name="T33" fmla="*/ 338 h 228"/>
                <a:gd name="T34" fmla="*/ 141 w 230"/>
                <a:gd name="T35" fmla="*/ 302 h 228"/>
                <a:gd name="T36" fmla="*/ 159 w 230"/>
                <a:gd name="T37" fmla="*/ 279 h 228"/>
                <a:gd name="T38" fmla="*/ 181 w 230"/>
                <a:gd name="T39" fmla="*/ 256 h 228"/>
                <a:gd name="T40" fmla="*/ 201 w 230"/>
                <a:gd name="T41" fmla="*/ 233 h 228"/>
                <a:gd name="T42" fmla="*/ 194 w 230"/>
                <a:gd name="T43" fmla="*/ 184 h 228"/>
                <a:gd name="T44" fmla="*/ 178 w 230"/>
                <a:gd name="T45" fmla="*/ 206 h 228"/>
                <a:gd name="T46" fmla="*/ 166 w 230"/>
                <a:gd name="T47" fmla="*/ 221 h 228"/>
                <a:gd name="T48" fmla="*/ 139 w 230"/>
                <a:gd name="T49" fmla="*/ 248 h 228"/>
                <a:gd name="T50" fmla="*/ 118 w 230"/>
                <a:gd name="T51" fmla="*/ 279 h 228"/>
                <a:gd name="T52" fmla="*/ 95 w 230"/>
                <a:gd name="T53" fmla="*/ 254 h 228"/>
                <a:gd name="T54" fmla="*/ 68 w 230"/>
                <a:gd name="T55" fmla="*/ 221 h 228"/>
                <a:gd name="T56" fmla="*/ 47 w 230"/>
                <a:gd name="T57" fmla="*/ 181 h 228"/>
                <a:gd name="T58" fmla="*/ 34 w 230"/>
                <a:gd name="T59" fmla="*/ 136 h 228"/>
                <a:gd name="T60" fmla="*/ 34 w 230"/>
                <a:gd name="T61" fmla="*/ 96 h 228"/>
                <a:gd name="T62" fmla="*/ 47 w 230"/>
                <a:gd name="T63" fmla="*/ 58 h 228"/>
                <a:gd name="T64" fmla="*/ 59 w 230"/>
                <a:gd name="T65" fmla="*/ 46 h 228"/>
                <a:gd name="T66" fmla="*/ 71 w 230"/>
                <a:gd name="T67" fmla="*/ 40 h 228"/>
                <a:gd name="T68" fmla="*/ 75 w 230"/>
                <a:gd name="T69" fmla="*/ 40 h 228"/>
                <a:gd name="T70" fmla="*/ 80 w 230"/>
                <a:gd name="T71" fmla="*/ 43 h 228"/>
                <a:gd name="T72" fmla="*/ 100 w 230"/>
                <a:gd name="T73" fmla="*/ 73 h 228"/>
                <a:gd name="T74" fmla="*/ 111 w 230"/>
                <a:gd name="T75" fmla="*/ 99 h 228"/>
                <a:gd name="T76" fmla="*/ 123 w 230"/>
                <a:gd name="T77" fmla="*/ 125 h 228"/>
                <a:gd name="T78" fmla="*/ 132 w 230"/>
                <a:gd name="T79" fmla="*/ 122 h 228"/>
                <a:gd name="T80" fmla="*/ 141 w 230"/>
                <a:gd name="T81" fmla="*/ 119 h 228"/>
                <a:gd name="T82" fmla="*/ 178 w 230"/>
                <a:gd name="T83" fmla="*/ 82 h 228"/>
                <a:gd name="T84" fmla="*/ 203 w 230"/>
                <a:gd name="T85" fmla="*/ 67 h 228"/>
                <a:gd name="T86" fmla="*/ 223 w 230"/>
                <a:gd name="T87" fmla="*/ 87 h 228"/>
                <a:gd name="T88" fmla="*/ 225 w 230"/>
                <a:gd name="T89" fmla="*/ 127 h 228"/>
                <a:gd name="T90" fmla="*/ 214 w 230"/>
                <a:gd name="T91" fmla="*/ 154 h 228"/>
                <a:gd name="T92" fmla="*/ 194 w 230"/>
                <a:gd name="T93" fmla="*/ 184 h 228"/>
                <a:gd name="T94" fmla="*/ 216 w 230"/>
                <a:gd name="T95" fmla="*/ 215 h 228"/>
                <a:gd name="T96" fmla="*/ 228 w 230"/>
                <a:gd name="T97" fmla="*/ 200 h 228"/>
                <a:gd name="T98" fmla="*/ 239 w 230"/>
                <a:gd name="T99" fmla="*/ 187 h 228"/>
                <a:gd name="T100" fmla="*/ 251 w 230"/>
                <a:gd name="T101" fmla="*/ 157 h 228"/>
                <a:gd name="T102" fmla="*/ 258 w 230"/>
                <a:gd name="T103" fmla="*/ 102 h 228"/>
                <a:gd name="T104" fmla="*/ 237 w 230"/>
                <a:gd name="T105" fmla="*/ 46 h 2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28"/>
                <a:gd name="T161" fmla="*/ 230 w 230"/>
                <a:gd name="T162" fmla="*/ 228 h 2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28">
                  <a:moveTo>
                    <a:pt x="193" y="20"/>
                  </a:moveTo>
                  <a:lnTo>
                    <a:pt x="185" y="18"/>
                  </a:lnTo>
                  <a:lnTo>
                    <a:pt x="177" y="18"/>
                  </a:lnTo>
                  <a:lnTo>
                    <a:pt x="169" y="20"/>
                  </a:lnTo>
                  <a:lnTo>
                    <a:pt x="159" y="24"/>
                  </a:lnTo>
                  <a:lnTo>
                    <a:pt x="150" y="29"/>
                  </a:lnTo>
                  <a:lnTo>
                    <a:pt x="140" y="35"/>
                  </a:lnTo>
                  <a:lnTo>
                    <a:pt x="130" y="41"/>
                  </a:lnTo>
                  <a:lnTo>
                    <a:pt x="120" y="49"/>
                  </a:lnTo>
                  <a:lnTo>
                    <a:pt x="114" y="35"/>
                  </a:lnTo>
                  <a:lnTo>
                    <a:pt x="106" y="25"/>
                  </a:lnTo>
                  <a:lnTo>
                    <a:pt x="97" y="16"/>
                  </a:lnTo>
                  <a:lnTo>
                    <a:pt x="91" y="10"/>
                  </a:lnTo>
                  <a:lnTo>
                    <a:pt x="85" y="4"/>
                  </a:lnTo>
                  <a:lnTo>
                    <a:pt x="77" y="2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48" y="2"/>
                  </a:lnTo>
                  <a:lnTo>
                    <a:pt x="38" y="8"/>
                  </a:lnTo>
                  <a:lnTo>
                    <a:pt x="28" y="14"/>
                  </a:lnTo>
                  <a:lnTo>
                    <a:pt x="20" y="22"/>
                  </a:lnTo>
                  <a:lnTo>
                    <a:pt x="10" y="39"/>
                  </a:lnTo>
                  <a:lnTo>
                    <a:pt x="2" y="59"/>
                  </a:lnTo>
                  <a:lnTo>
                    <a:pt x="0" y="77"/>
                  </a:lnTo>
                  <a:lnTo>
                    <a:pt x="2" y="96"/>
                  </a:lnTo>
                  <a:lnTo>
                    <a:pt x="8" y="118"/>
                  </a:lnTo>
                  <a:lnTo>
                    <a:pt x="20" y="139"/>
                  </a:lnTo>
                  <a:lnTo>
                    <a:pt x="32" y="157"/>
                  </a:lnTo>
                  <a:lnTo>
                    <a:pt x="46" y="175"/>
                  </a:lnTo>
                  <a:lnTo>
                    <a:pt x="61" y="188"/>
                  </a:lnTo>
                  <a:lnTo>
                    <a:pt x="77" y="202"/>
                  </a:lnTo>
                  <a:lnTo>
                    <a:pt x="89" y="212"/>
                  </a:lnTo>
                  <a:lnTo>
                    <a:pt x="101" y="220"/>
                  </a:lnTo>
                  <a:lnTo>
                    <a:pt x="112" y="228"/>
                  </a:lnTo>
                  <a:lnTo>
                    <a:pt x="120" y="214"/>
                  </a:lnTo>
                  <a:lnTo>
                    <a:pt x="126" y="204"/>
                  </a:lnTo>
                  <a:lnTo>
                    <a:pt x="134" y="196"/>
                  </a:lnTo>
                  <a:lnTo>
                    <a:pt x="142" y="188"/>
                  </a:lnTo>
                  <a:lnTo>
                    <a:pt x="152" y="181"/>
                  </a:lnTo>
                  <a:lnTo>
                    <a:pt x="161" y="173"/>
                  </a:lnTo>
                  <a:lnTo>
                    <a:pt x="171" y="165"/>
                  </a:lnTo>
                  <a:lnTo>
                    <a:pt x="179" y="157"/>
                  </a:lnTo>
                  <a:lnTo>
                    <a:pt x="189" y="149"/>
                  </a:lnTo>
                  <a:lnTo>
                    <a:pt x="173" y="124"/>
                  </a:lnTo>
                  <a:lnTo>
                    <a:pt x="165" y="131"/>
                  </a:lnTo>
                  <a:lnTo>
                    <a:pt x="159" y="139"/>
                  </a:lnTo>
                  <a:lnTo>
                    <a:pt x="154" y="145"/>
                  </a:lnTo>
                  <a:lnTo>
                    <a:pt x="148" y="149"/>
                  </a:lnTo>
                  <a:lnTo>
                    <a:pt x="136" y="159"/>
                  </a:lnTo>
                  <a:lnTo>
                    <a:pt x="124" y="167"/>
                  </a:lnTo>
                  <a:lnTo>
                    <a:pt x="114" y="177"/>
                  </a:lnTo>
                  <a:lnTo>
                    <a:pt x="105" y="188"/>
                  </a:lnTo>
                  <a:lnTo>
                    <a:pt x="95" y="181"/>
                  </a:lnTo>
                  <a:lnTo>
                    <a:pt x="85" y="171"/>
                  </a:lnTo>
                  <a:lnTo>
                    <a:pt x="73" y="161"/>
                  </a:lnTo>
                  <a:lnTo>
                    <a:pt x="61" y="149"/>
                  </a:lnTo>
                  <a:lnTo>
                    <a:pt x="51" y="135"/>
                  </a:lnTo>
                  <a:lnTo>
                    <a:pt x="42" y="122"/>
                  </a:lnTo>
                  <a:lnTo>
                    <a:pt x="34" y="108"/>
                  </a:lnTo>
                  <a:lnTo>
                    <a:pt x="30" y="92"/>
                  </a:lnTo>
                  <a:lnTo>
                    <a:pt x="28" y="78"/>
                  </a:lnTo>
                  <a:lnTo>
                    <a:pt x="30" y="65"/>
                  </a:lnTo>
                  <a:lnTo>
                    <a:pt x="34" y="53"/>
                  </a:lnTo>
                  <a:lnTo>
                    <a:pt x="42" y="39"/>
                  </a:lnTo>
                  <a:lnTo>
                    <a:pt x="48" y="35"/>
                  </a:lnTo>
                  <a:lnTo>
                    <a:pt x="53" y="31"/>
                  </a:lnTo>
                  <a:lnTo>
                    <a:pt x="57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9"/>
                  </a:lnTo>
                  <a:lnTo>
                    <a:pt x="81" y="39"/>
                  </a:lnTo>
                  <a:lnTo>
                    <a:pt x="89" y="49"/>
                  </a:lnTo>
                  <a:lnTo>
                    <a:pt x="95" y="59"/>
                  </a:lnTo>
                  <a:lnTo>
                    <a:pt x="99" y="67"/>
                  </a:lnTo>
                  <a:lnTo>
                    <a:pt x="83" y="78"/>
                  </a:lnTo>
                  <a:lnTo>
                    <a:pt x="110" y="84"/>
                  </a:lnTo>
                  <a:lnTo>
                    <a:pt x="112" y="84"/>
                  </a:lnTo>
                  <a:lnTo>
                    <a:pt x="118" y="82"/>
                  </a:lnTo>
                  <a:lnTo>
                    <a:pt x="122" y="82"/>
                  </a:lnTo>
                  <a:lnTo>
                    <a:pt x="126" y="80"/>
                  </a:lnTo>
                  <a:lnTo>
                    <a:pt x="144" y="67"/>
                  </a:lnTo>
                  <a:lnTo>
                    <a:pt x="159" y="55"/>
                  </a:lnTo>
                  <a:lnTo>
                    <a:pt x="173" y="47"/>
                  </a:lnTo>
                  <a:lnTo>
                    <a:pt x="181" y="45"/>
                  </a:lnTo>
                  <a:lnTo>
                    <a:pt x="189" y="49"/>
                  </a:lnTo>
                  <a:lnTo>
                    <a:pt x="199" y="59"/>
                  </a:lnTo>
                  <a:lnTo>
                    <a:pt x="203" y="71"/>
                  </a:lnTo>
                  <a:lnTo>
                    <a:pt x="201" y="86"/>
                  </a:lnTo>
                  <a:lnTo>
                    <a:pt x="197" y="94"/>
                  </a:lnTo>
                  <a:lnTo>
                    <a:pt x="191" y="104"/>
                  </a:lnTo>
                  <a:lnTo>
                    <a:pt x="183" y="114"/>
                  </a:lnTo>
                  <a:lnTo>
                    <a:pt x="173" y="124"/>
                  </a:lnTo>
                  <a:lnTo>
                    <a:pt x="189" y="149"/>
                  </a:lnTo>
                  <a:lnTo>
                    <a:pt x="193" y="145"/>
                  </a:lnTo>
                  <a:lnTo>
                    <a:pt x="199" y="141"/>
                  </a:lnTo>
                  <a:lnTo>
                    <a:pt x="203" y="135"/>
                  </a:lnTo>
                  <a:lnTo>
                    <a:pt x="207" y="131"/>
                  </a:lnTo>
                  <a:lnTo>
                    <a:pt x="213" y="126"/>
                  </a:lnTo>
                  <a:lnTo>
                    <a:pt x="218" y="116"/>
                  </a:lnTo>
                  <a:lnTo>
                    <a:pt x="224" y="106"/>
                  </a:lnTo>
                  <a:lnTo>
                    <a:pt x="228" y="94"/>
                  </a:lnTo>
                  <a:lnTo>
                    <a:pt x="230" y="69"/>
                  </a:lnTo>
                  <a:lnTo>
                    <a:pt x="224" y="47"/>
                  </a:lnTo>
                  <a:lnTo>
                    <a:pt x="211" y="31"/>
                  </a:lnTo>
                  <a:lnTo>
                    <a:pt x="19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Freeform 20"/>
            <p:cNvSpPr>
              <a:spLocks/>
            </p:cNvSpPr>
            <p:nvPr/>
          </p:nvSpPr>
          <p:spPr bwMode="auto">
            <a:xfrm>
              <a:off x="2519" y="982"/>
              <a:ext cx="301" cy="402"/>
            </a:xfrm>
            <a:custGeom>
              <a:avLst/>
              <a:gdLst>
                <a:gd name="T0" fmla="*/ 130 w 269"/>
                <a:gd name="T1" fmla="*/ 18 h 271"/>
                <a:gd name="T2" fmla="*/ 158 w 269"/>
                <a:gd name="T3" fmla="*/ 85 h 271"/>
                <a:gd name="T4" fmla="*/ 176 w 269"/>
                <a:gd name="T5" fmla="*/ 120 h 271"/>
                <a:gd name="T6" fmla="*/ 196 w 269"/>
                <a:gd name="T7" fmla="*/ 111 h 271"/>
                <a:gd name="T8" fmla="*/ 213 w 269"/>
                <a:gd name="T9" fmla="*/ 105 h 271"/>
                <a:gd name="T10" fmla="*/ 226 w 269"/>
                <a:gd name="T11" fmla="*/ 99 h 271"/>
                <a:gd name="T12" fmla="*/ 244 w 269"/>
                <a:gd name="T13" fmla="*/ 99 h 271"/>
                <a:gd name="T14" fmla="*/ 265 w 269"/>
                <a:gd name="T15" fmla="*/ 108 h 271"/>
                <a:gd name="T16" fmla="*/ 285 w 269"/>
                <a:gd name="T17" fmla="*/ 135 h 271"/>
                <a:gd name="T18" fmla="*/ 299 w 269"/>
                <a:gd name="T19" fmla="*/ 178 h 271"/>
                <a:gd name="T20" fmla="*/ 299 w 269"/>
                <a:gd name="T21" fmla="*/ 236 h 271"/>
                <a:gd name="T22" fmla="*/ 276 w 269"/>
                <a:gd name="T23" fmla="*/ 301 h 271"/>
                <a:gd name="T24" fmla="*/ 233 w 269"/>
                <a:gd name="T25" fmla="*/ 353 h 271"/>
                <a:gd name="T26" fmla="*/ 173 w 269"/>
                <a:gd name="T27" fmla="*/ 384 h 271"/>
                <a:gd name="T28" fmla="*/ 114 w 269"/>
                <a:gd name="T29" fmla="*/ 399 h 271"/>
                <a:gd name="T30" fmla="*/ 64 w 269"/>
                <a:gd name="T31" fmla="*/ 402 h 271"/>
                <a:gd name="T32" fmla="*/ 23 w 269"/>
                <a:gd name="T33" fmla="*/ 399 h 271"/>
                <a:gd name="T34" fmla="*/ 26 w 269"/>
                <a:gd name="T35" fmla="*/ 329 h 271"/>
                <a:gd name="T36" fmla="*/ 13 w 269"/>
                <a:gd name="T37" fmla="*/ 242 h 271"/>
                <a:gd name="T38" fmla="*/ 44 w 269"/>
                <a:gd name="T39" fmla="*/ 178 h 271"/>
                <a:gd name="T40" fmla="*/ 48 w 269"/>
                <a:gd name="T41" fmla="*/ 217 h 271"/>
                <a:gd name="T42" fmla="*/ 53 w 269"/>
                <a:gd name="T43" fmla="*/ 245 h 271"/>
                <a:gd name="T44" fmla="*/ 64 w 269"/>
                <a:gd name="T45" fmla="*/ 295 h 271"/>
                <a:gd name="T46" fmla="*/ 68 w 269"/>
                <a:gd name="T47" fmla="*/ 350 h 271"/>
                <a:gd name="T48" fmla="*/ 105 w 269"/>
                <a:gd name="T49" fmla="*/ 347 h 271"/>
                <a:gd name="T50" fmla="*/ 149 w 269"/>
                <a:gd name="T51" fmla="*/ 341 h 271"/>
                <a:gd name="T52" fmla="*/ 194 w 269"/>
                <a:gd name="T53" fmla="*/ 320 h 271"/>
                <a:gd name="T54" fmla="*/ 231 w 269"/>
                <a:gd name="T55" fmla="*/ 289 h 271"/>
                <a:gd name="T56" fmla="*/ 253 w 269"/>
                <a:gd name="T57" fmla="*/ 248 h 271"/>
                <a:gd name="T58" fmla="*/ 261 w 269"/>
                <a:gd name="T59" fmla="*/ 199 h 271"/>
                <a:gd name="T60" fmla="*/ 257 w 269"/>
                <a:gd name="T61" fmla="*/ 175 h 271"/>
                <a:gd name="T62" fmla="*/ 248 w 269"/>
                <a:gd name="T63" fmla="*/ 157 h 271"/>
                <a:gd name="T64" fmla="*/ 244 w 269"/>
                <a:gd name="T65" fmla="*/ 151 h 271"/>
                <a:gd name="T66" fmla="*/ 237 w 269"/>
                <a:gd name="T67" fmla="*/ 151 h 271"/>
                <a:gd name="T68" fmla="*/ 204 w 269"/>
                <a:gd name="T69" fmla="*/ 160 h 271"/>
                <a:gd name="T70" fmla="*/ 178 w 269"/>
                <a:gd name="T71" fmla="*/ 175 h 271"/>
                <a:gd name="T72" fmla="*/ 147 w 269"/>
                <a:gd name="T73" fmla="*/ 190 h 271"/>
                <a:gd name="T74" fmla="*/ 140 w 269"/>
                <a:gd name="T75" fmla="*/ 181 h 271"/>
                <a:gd name="T76" fmla="*/ 134 w 269"/>
                <a:gd name="T77" fmla="*/ 166 h 271"/>
                <a:gd name="T78" fmla="*/ 119 w 269"/>
                <a:gd name="T79" fmla="*/ 93 h 271"/>
                <a:gd name="T80" fmla="*/ 101 w 269"/>
                <a:gd name="T81" fmla="*/ 53 h 271"/>
                <a:gd name="T82" fmla="*/ 70 w 269"/>
                <a:gd name="T83" fmla="*/ 53 h 271"/>
                <a:gd name="T84" fmla="*/ 44 w 269"/>
                <a:gd name="T85" fmla="*/ 90 h 271"/>
                <a:gd name="T86" fmla="*/ 41 w 269"/>
                <a:gd name="T87" fmla="*/ 129 h 271"/>
                <a:gd name="T88" fmla="*/ 44 w 269"/>
                <a:gd name="T89" fmla="*/ 178 h 271"/>
                <a:gd name="T90" fmla="*/ 2 w 269"/>
                <a:gd name="T91" fmla="*/ 190 h 271"/>
                <a:gd name="T92" fmla="*/ 2 w 269"/>
                <a:gd name="T93" fmla="*/ 163 h 271"/>
                <a:gd name="T94" fmla="*/ 0 w 269"/>
                <a:gd name="T95" fmla="*/ 138 h 271"/>
                <a:gd name="T96" fmla="*/ 2 w 269"/>
                <a:gd name="T97" fmla="*/ 96 h 271"/>
                <a:gd name="T98" fmla="*/ 16 w 269"/>
                <a:gd name="T99" fmla="*/ 50 h 271"/>
                <a:gd name="T100" fmla="*/ 37 w 269"/>
                <a:gd name="T101" fmla="*/ 18 h 271"/>
                <a:gd name="T102" fmla="*/ 66 w 269"/>
                <a:gd name="T103" fmla="*/ 3 h 271"/>
                <a:gd name="T104" fmla="*/ 96 w 269"/>
                <a:gd name="T105" fmla="*/ 0 h 2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9"/>
                <a:gd name="T160" fmla="*/ 0 h 271"/>
                <a:gd name="T161" fmla="*/ 269 w 269"/>
                <a:gd name="T162" fmla="*/ 271 h 2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9" h="271">
                  <a:moveTo>
                    <a:pt x="98" y="2"/>
                  </a:moveTo>
                  <a:lnTo>
                    <a:pt x="116" y="12"/>
                  </a:lnTo>
                  <a:lnTo>
                    <a:pt x="129" y="32"/>
                  </a:lnTo>
                  <a:lnTo>
                    <a:pt x="141" y="57"/>
                  </a:lnTo>
                  <a:lnTo>
                    <a:pt x="149" y="85"/>
                  </a:lnTo>
                  <a:lnTo>
                    <a:pt x="157" y="81"/>
                  </a:lnTo>
                  <a:lnTo>
                    <a:pt x="165" y="79"/>
                  </a:lnTo>
                  <a:lnTo>
                    <a:pt x="175" y="75"/>
                  </a:lnTo>
                  <a:lnTo>
                    <a:pt x="182" y="73"/>
                  </a:lnTo>
                  <a:lnTo>
                    <a:pt x="190" y="71"/>
                  </a:lnTo>
                  <a:lnTo>
                    <a:pt x="196" y="69"/>
                  </a:lnTo>
                  <a:lnTo>
                    <a:pt x="202" y="67"/>
                  </a:lnTo>
                  <a:lnTo>
                    <a:pt x="208" y="67"/>
                  </a:lnTo>
                  <a:lnTo>
                    <a:pt x="218" y="67"/>
                  </a:lnTo>
                  <a:lnTo>
                    <a:pt x="228" y="69"/>
                  </a:lnTo>
                  <a:lnTo>
                    <a:pt x="237" y="73"/>
                  </a:lnTo>
                  <a:lnTo>
                    <a:pt x="245" y="79"/>
                  </a:lnTo>
                  <a:lnTo>
                    <a:pt x="255" y="91"/>
                  </a:lnTo>
                  <a:lnTo>
                    <a:pt x="263" y="106"/>
                  </a:lnTo>
                  <a:lnTo>
                    <a:pt x="267" y="120"/>
                  </a:lnTo>
                  <a:lnTo>
                    <a:pt x="269" y="134"/>
                  </a:lnTo>
                  <a:lnTo>
                    <a:pt x="267" y="159"/>
                  </a:lnTo>
                  <a:lnTo>
                    <a:pt x="259" y="183"/>
                  </a:lnTo>
                  <a:lnTo>
                    <a:pt x="247" y="203"/>
                  </a:lnTo>
                  <a:lnTo>
                    <a:pt x="230" y="222"/>
                  </a:lnTo>
                  <a:lnTo>
                    <a:pt x="208" y="238"/>
                  </a:lnTo>
                  <a:lnTo>
                    <a:pt x="182" y="252"/>
                  </a:lnTo>
                  <a:lnTo>
                    <a:pt x="155" y="259"/>
                  </a:lnTo>
                  <a:lnTo>
                    <a:pt x="129" y="265"/>
                  </a:lnTo>
                  <a:lnTo>
                    <a:pt x="102" y="269"/>
                  </a:lnTo>
                  <a:lnTo>
                    <a:pt x="78" y="271"/>
                  </a:lnTo>
                  <a:lnTo>
                    <a:pt x="57" y="271"/>
                  </a:lnTo>
                  <a:lnTo>
                    <a:pt x="41" y="271"/>
                  </a:lnTo>
                  <a:lnTo>
                    <a:pt x="21" y="269"/>
                  </a:lnTo>
                  <a:lnTo>
                    <a:pt x="23" y="250"/>
                  </a:lnTo>
                  <a:lnTo>
                    <a:pt x="23" y="222"/>
                  </a:lnTo>
                  <a:lnTo>
                    <a:pt x="19" y="193"/>
                  </a:lnTo>
                  <a:lnTo>
                    <a:pt x="12" y="163"/>
                  </a:lnTo>
                  <a:lnTo>
                    <a:pt x="4" y="134"/>
                  </a:lnTo>
                  <a:lnTo>
                    <a:pt x="39" y="120"/>
                  </a:lnTo>
                  <a:lnTo>
                    <a:pt x="41" y="134"/>
                  </a:lnTo>
                  <a:lnTo>
                    <a:pt x="43" y="146"/>
                  </a:lnTo>
                  <a:lnTo>
                    <a:pt x="45" y="157"/>
                  </a:lnTo>
                  <a:lnTo>
                    <a:pt x="47" y="165"/>
                  </a:lnTo>
                  <a:lnTo>
                    <a:pt x="53" y="181"/>
                  </a:lnTo>
                  <a:lnTo>
                    <a:pt x="57" y="199"/>
                  </a:lnTo>
                  <a:lnTo>
                    <a:pt x="59" y="216"/>
                  </a:lnTo>
                  <a:lnTo>
                    <a:pt x="61" y="236"/>
                  </a:lnTo>
                  <a:lnTo>
                    <a:pt x="76" y="236"/>
                  </a:lnTo>
                  <a:lnTo>
                    <a:pt x="94" y="234"/>
                  </a:lnTo>
                  <a:lnTo>
                    <a:pt x="112" y="232"/>
                  </a:lnTo>
                  <a:lnTo>
                    <a:pt x="133" y="230"/>
                  </a:lnTo>
                  <a:lnTo>
                    <a:pt x="153" y="224"/>
                  </a:lnTo>
                  <a:lnTo>
                    <a:pt x="173" y="216"/>
                  </a:lnTo>
                  <a:lnTo>
                    <a:pt x="190" y="206"/>
                  </a:lnTo>
                  <a:lnTo>
                    <a:pt x="206" y="195"/>
                  </a:lnTo>
                  <a:lnTo>
                    <a:pt x="218" y="183"/>
                  </a:lnTo>
                  <a:lnTo>
                    <a:pt x="226" y="167"/>
                  </a:lnTo>
                  <a:lnTo>
                    <a:pt x="232" y="151"/>
                  </a:lnTo>
                  <a:lnTo>
                    <a:pt x="233" y="134"/>
                  </a:lnTo>
                  <a:lnTo>
                    <a:pt x="232" y="126"/>
                  </a:lnTo>
                  <a:lnTo>
                    <a:pt x="230" y="118"/>
                  </a:lnTo>
                  <a:lnTo>
                    <a:pt x="226" y="112"/>
                  </a:lnTo>
                  <a:lnTo>
                    <a:pt x="222" y="106"/>
                  </a:lnTo>
                  <a:lnTo>
                    <a:pt x="220" y="104"/>
                  </a:lnTo>
                  <a:lnTo>
                    <a:pt x="218" y="102"/>
                  </a:lnTo>
                  <a:lnTo>
                    <a:pt x="214" y="102"/>
                  </a:lnTo>
                  <a:lnTo>
                    <a:pt x="212" y="102"/>
                  </a:lnTo>
                  <a:lnTo>
                    <a:pt x="196" y="104"/>
                  </a:lnTo>
                  <a:lnTo>
                    <a:pt x="182" y="108"/>
                  </a:lnTo>
                  <a:lnTo>
                    <a:pt x="169" y="114"/>
                  </a:lnTo>
                  <a:lnTo>
                    <a:pt x="159" y="118"/>
                  </a:lnTo>
                  <a:lnTo>
                    <a:pt x="163" y="144"/>
                  </a:lnTo>
                  <a:lnTo>
                    <a:pt x="131" y="128"/>
                  </a:lnTo>
                  <a:lnTo>
                    <a:pt x="129" y="126"/>
                  </a:lnTo>
                  <a:lnTo>
                    <a:pt x="125" y="122"/>
                  </a:lnTo>
                  <a:lnTo>
                    <a:pt x="122" y="116"/>
                  </a:lnTo>
                  <a:lnTo>
                    <a:pt x="120" y="112"/>
                  </a:lnTo>
                  <a:lnTo>
                    <a:pt x="114" y="87"/>
                  </a:lnTo>
                  <a:lnTo>
                    <a:pt x="106" y="63"/>
                  </a:lnTo>
                  <a:lnTo>
                    <a:pt x="96" y="46"/>
                  </a:lnTo>
                  <a:lnTo>
                    <a:pt x="90" y="36"/>
                  </a:lnTo>
                  <a:lnTo>
                    <a:pt x="78" y="34"/>
                  </a:lnTo>
                  <a:lnTo>
                    <a:pt x="63" y="36"/>
                  </a:lnTo>
                  <a:lnTo>
                    <a:pt x="49" y="44"/>
                  </a:lnTo>
                  <a:lnTo>
                    <a:pt x="39" y="61"/>
                  </a:lnTo>
                  <a:lnTo>
                    <a:pt x="37" y="73"/>
                  </a:lnTo>
                  <a:lnTo>
                    <a:pt x="37" y="87"/>
                  </a:lnTo>
                  <a:lnTo>
                    <a:pt x="37" y="104"/>
                  </a:lnTo>
                  <a:lnTo>
                    <a:pt x="39" y="120"/>
                  </a:lnTo>
                  <a:lnTo>
                    <a:pt x="4" y="134"/>
                  </a:lnTo>
                  <a:lnTo>
                    <a:pt x="2" y="128"/>
                  </a:lnTo>
                  <a:lnTo>
                    <a:pt x="2" y="118"/>
                  </a:lnTo>
                  <a:lnTo>
                    <a:pt x="2" y="110"/>
                  </a:lnTo>
                  <a:lnTo>
                    <a:pt x="2" y="102"/>
                  </a:lnTo>
                  <a:lnTo>
                    <a:pt x="0" y="93"/>
                  </a:lnTo>
                  <a:lnTo>
                    <a:pt x="0" y="79"/>
                  </a:lnTo>
                  <a:lnTo>
                    <a:pt x="2" y="65"/>
                  </a:lnTo>
                  <a:lnTo>
                    <a:pt x="6" y="49"/>
                  </a:lnTo>
                  <a:lnTo>
                    <a:pt x="14" y="34"/>
                  </a:lnTo>
                  <a:lnTo>
                    <a:pt x="21" y="22"/>
                  </a:lnTo>
                  <a:lnTo>
                    <a:pt x="33" y="12"/>
                  </a:lnTo>
                  <a:lnTo>
                    <a:pt x="47" y="4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86" y="0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Freeform 23"/>
            <p:cNvSpPr>
              <a:spLocks/>
            </p:cNvSpPr>
            <p:nvPr/>
          </p:nvSpPr>
          <p:spPr bwMode="auto">
            <a:xfrm>
              <a:off x="1188" y="3516"/>
              <a:ext cx="4" cy="3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0 h 2"/>
                <a:gd name="T4" fmla="*/ 2 w 4"/>
                <a:gd name="T5" fmla="*/ 0 h 2"/>
                <a:gd name="T6" fmla="*/ 2 w 4"/>
                <a:gd name="T7" fmla="*/ 0 h 2"/>
                <a:gd name="T8" fmla="*/ 4 w 4"/>
                <a:gd name="T9" fmla="*/ 0 h 2"/>
                <a:gd name="T10" fmla="*/ 2 w 4"/>
                <a:gd name="T11" fmla="*/ 3 h 2"/>
                <a:gd name="T12" fmla="*/ 0 w 4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2"/>
                <a:gd name="T23" fmla="*/ 4 w 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Freeform 24"/>
            <p:cNvSpPr>
              <a:spLocks/>
            </p:cNvSpPr>
            <p:nvPr/>
          </p:nvSpPr>
          <p:spPr bwMode="auto">
            <a:xfrm>
              <a:off x="2560" y="2588"/>
              <a:ext cx="36" cy="49"/>
            </a:xfrm>
            <a:custGeom>
              <a:avLst/>
              <a:gdLst>
                <a:gd name="T0" fmla="*/ 36 w 32"/>
                <a:gd name="T1" fmla="*/ 22 h 33"/>
                <a:gd name="T2" fmla="*/ 34 w 32"/>
                <a:gd name="T3" fmla="*/ 34 h 33"/>
                <a:gd name="T4" fmla="*/ 31 w 32"/>
                <a:gd name="T5" fmla="*/ 40 h 33"/>
                <a:gd name="T6" fmla="*/ 25 w 32"/>
                <a:gd name="T7" fmla="*/ 46 h 33"/>
                <a:gd name="T8" fmla="*/ 18 w 32"/>
                <a:gd name="T9" fmla="*/ 49 h 33"/>
                <a:gd name="T10" fmla="*/ 11 w 32"/>
                <a:gd name="T11" fmla="*/ 46 h 33"/>
                <a:gd name="T12" fmla="*/ 5 w 32"/>
                <a:gd name="T13" fmla="*/ 40 h 33"/>
                <a:gd name="T14" fmla="*/ 2 w 32"/>
                <a:gd name="T15" fmla="*/ 34 h 33"/>
                <a:gd name="T16" fmla="*/ 0 w 32"/>
                <a:gd name="T17" fmla="*/ 22 h 33"/>
                <a:gd name="T18" fmla="*/ 2 w 32"/>
                <a:gd name="T19" fmla="*/ 15 h 33"/>
                <a:gd name="T20" fmla="*/ 5 w 32"/>
                <a:gd name="T21" fmla="*/ 6 h 33"/>
                <a:gd name="T22" fmla="*/ 11 w 32"/>
                <a:gd name="T23" fmla="*/ 3 h 33"/>
                <a:gd name="T24" fmla="*/ 18 w 32"/>
                <a:gd name="T25" fmla="*/ 0 h 33"/>
                <a:gd name="T26" fmla="*/ 25 w 32"/>
                <a:gd name="T27" fmla="*/ 3 h 33"/>
                <a:gd name="T28" fmla="*/ 31 w 32"/>
                <a:gd name="T29" fmla="*/ 6 h 33"/>
                <a:gd name="T30" fmla="*/ 34 w 32"/>
                <a:gd name="T31" fmla="*/ 15 h 33"/>
                <a:gd name="T32" fmla="*/ 36 w 32"/>
                <a:gd name="T33" fmla="*/ 2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3"/>
                <a:gd name="T53" fmla="*/ 32 w 3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3">
                  <a:moveTo>
                    <a:pt x="32" y="15"/>
                  </a:moveTo>
                  <a:lnTo>
                    <a:pt x="30" y="23"/>
                  </a:lnTo>
                  <a:lnTo>
                    <a:pt x="28" y="27"/>
                  </a:lnTo>
                  <a:lnTo>
                    <a:pt x="22" y="31"/>
                  </a:lnTo>
                  <a:lnTo>
                    <a:pt x="16" y="33"/>
                  </a:lnTo>
                  <a:lnTo>
                    <a:pt x="10" y="31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Freeform 25"/>
            <p:cNvSpPr>
              <a:spLocks/>
            </p:cNvSpPr>
            <p:nvPr/>
          </p:nvSpPr>
          <p:spPr bwMode="auto">
            <a:xfrm>
              <a:off x="2859" y="2948"/>
              <a:ext cx="36" cy="48"/>
            </a:xfrm>
            <a:custGeom>
              <a:avLst/>
              <a:gdLst>
                <a:gd name="T0" fmla="*/ 2 w 32"/>
                <a:gd name="T1" fmla="*/ 15 h 32"/>
                <a:gd name="T2" fmla="*/ 5 w 32"/>
                <a:gd name="T3" fmla="*/ 6 h 32"/>
                <a:gd name="T4" fmla="*/ 11 w 32"/>
                <a:gd name="T5" fmla="*/ 3 h 32"/>
                <a:gd name="T6" fmla="*/ 18 w 32"/>
                <a:gd name="T7" fmla="*/ 0 h 32"/>
                <a:gd name="T8" fmla="*/ 25 w 32"/>
                <a:gd name="T9" fmla="*/ 3 h 32"/>
                <a:gd name="T10" fmla="*/ 31 w 32"/>
                <a:gd name="T11" fmla="*/ 9 h 32"/>
                <a:gd name="T12" fmla="*/ 34 w 32"/>
                <a:gd name="T13" fmla="*/ 15 h 32"/>
                <a:gd name="T14" fmla="*/ 36 w 32"/>
                <a:gd name="T15" fmla="*/ 24 h 32"/>
                <a:gd name="T16" fmla="*/ 34 w 32"/>
                <a:gd name="T17" fmla="*/ 33 h 32"/>
                <a:gd name="T18" fmla="*/ 31 w 32"/>
                <a:gd name="T19" fmla="*/ 42 h 32"/>
                <a:gd name="T20" fmla="*/ 25 w 32"/>
                <a:gd name="T21" fmla="*/ 45 h 32"/>
                <a:gd name="T22" fmla="*/ 18 w 32"/>
                <a:gd name="T23" fmla="*/ 48 h 32"/>
                <a:gd name="T24" fmla="*/ 11 w 32"/>
                <a:gd name="T25" fmla="*/ 48 h 32"/>
                <a:gd name="T26" fmla="*/ 5 w 32"/>
                <a:gd name="T27" fmla="*/ 42 h 32"/>
                <a:gd name="T28" fmla="*/ 2 w 32"/>
                <a:gd name="T29" fmla="*/ 33 h 32"/>
                <a:gd name="T30" fmla="*/ 0 w 32"/>
                <a:gd name="T31" fmla="*/ 24 h 32"/>
                <a:gd name="T32" fmla="*/ 2 w 32"/>
                <a:gd name="T33" fmla="*/ 15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2" y="10"/>
                  </a:move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2" y="30"/>
                  </a:lnTo>
                  <a:lnTo>
                    <a:pt x="16" y="32"/>
                  </a:lnTo>
                  <a:lnTo>
                    <a:pt x="10" y="32"/>
                  </a:lnTo>
                  <a:lnTo>
                    <a:pt x="4" y="28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Freeform 26"/>
            <p:cNvSpPr>
              <a:spLocks/>
            </p:cNvSpPr>
            <p:nvPr/>
          </p:nvSpPr>
          <p:spPr bwMode="auto">
            <a:xfrm>
              <a:off x="992" y="1018"/>
              <a:ext cx="62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4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4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Freeform 27"/>
            <p:cNvSpPr>
              <a:spLocks/>
            </p:cNvSpPr>
            <p:nvPr/>
          </p:nvSpPr>
          <p:spPr bwMode="auto">
            <a:xfrm>
              <a:off x="924" y="1450"/>
              <a:ext cx="59" cy="82"/>
            </a:xfrm>
            <a:custGeom>
              <a:avLst/>
              <a:gdLst>
                <a:gd name="T0" fmla="*/ 0 w 53"/>
                <a:gd name="T1" fmla="*/ 42 h 55"/>
                <a:gd name="T2" fmla="*/ 2 w 53"/>
                <a:gd name="T3" fmla="*/ 60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60 h 55"/>
                <a:gd name="T16" fmla="*/ 59 w 53"/>
                <a:gd name="T17" fmla="*/ 42 h 55"/>
                <a:gd name="T18" fmla="*/ 57 w 53"/>
                <a:gd name="T19" fmla="*/ 27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7 h 55"/>
                <a:gd name="T32" fmla="*/ 0 w 53"/>
                <a:gd name="T33" fmla="*/ 42 h 55"/>
                <a:gd name="T34" fmla="*/ 0 w 53"/>
                <a:gd name="T35" fmla="*/ 42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40"/>
                  </a:lnTo>
                  <a:lnTo>
                    <a:pt x="53" y="28"/>
                  </a:lnTo>
                  <a:lnTo>
                    <a:pt x="51" y="18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Freeform 28"/>
            <p:cNvSpPr>
              <a:spLocks/>
            </p:cNvSpPr>
            <p:nvPr/>
          </p:nvSpPr>
          <p:spPr bwMode="auto">
            <a:xfrm>
              <a:off x="924" y="2117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Freeform 29"/>
            <p:cNvSpPr>
              <a:spLocks/>
            </p:cNvSpPr>
            <p:nvPr/>
          </p:nvSpPr>
          <p:spPr bwMode="auto">
            <a:xfrm>
              <a:off x="3360" y="417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Freeform 30"/>
            <p:cNvSpPr>
              <a:spLocks/>
            </p:cNvSpPr>
            <p:nvPr/>
          </p:nvSpPr>
          <p:spPr bwMode="auto">
            <a:xfrm>
              <a:off x="3081" y="1704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20 w 55"/>
                <a:gd name="T7" fmla="*/ 78 h 55"/>
                <a:gd name="T8" fmla="*/ 31 w 55"/>
                <a:gd name="T9" fmla="*/ 81 h 55"/>
                <a:gd name="T10" fmla="*/ 44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1 w 55"/>
                <a:gd name="T17" fmla="*/ 41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1 w 55"/>
                <a:gd name="T25" fmla="*/ 0 h 55"/>
                <a:gd name="T26" fmla="*/ 20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8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4" y="39"/>
                  </a:lnTo>
                  <a:lnTo>
                    <a:pt x="55" y="28"/>
                  </a:lnTo>
                  <a:lnTo>
                    <a:pt x="54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Freeform 31"/>
            <p:cNvSpPr>
              <a:spLocks/>
            </p:cNvSpPr>
            <p:nvPr/>
          </p:nvSpPr>
          <p:spPr bwMode="auto">
            <a:xfrm>
              <a:off x="3411" y="93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29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4 h 55"/>
                <a:gd name="T20" fmla="*/ 50 w 53"/>
                <a:gd name="T21" fmla="*/ 12 h 55"/>
                <a:gd name="T22" fmla="*/ 41 w 53"/>
                <a:gd name="T23" fmla="*/ 3 h 55"/>
                <a:gd name="T24" fmla="*/ 29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4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6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Freeform 32"/>
            <p:cNvSpPr>
              <a:spLocks/>
            </p:cNvSpPr>
            <p:nvPr/>
          </p:nvSpPr>
          <p:spPr bwMode="auto">
            <a:xfrm>
              <a:off x="3463" y="2329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7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Freeform 33"/>
            <p:cNvSpPr>
              <a:spLocks/>
            </p:cNvSpPr>
            <p:nvPr/>
          </p:nvSpPr>
          <p:spPr bwMode="auto">
            <a:xfrm>
              <a:off x="894" y="254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9 h 55"/>
                <a:gd name="T4" fmla="*/ 9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1 w 55"/>
                <a:gd name="T11" fmla="*/ 78 h 55"/>
                <a:gd name="T12" fmla="*/ 52 w 55"/>
                <a:gd name="T13" fmla="*/ 69 h 55"/>
                <a:gd name="T14" fmla="*/ 59 w 55"/>
                <a:gd name="T15" fmla="*/ 59 h 55"/>
                <a:gd name="T16" fmla="*/ 61 w 55"/>
                <a:gd name="T17" fmla="*/ 41 h 55"/>
                <a:gd name="T18" fmla="*/ 59 w 55"/>
                <a:gd name="T19" fmla="*/ 27 h 55"/>
                <a:gd name="T20" fmla="*/ 52 w 55"/>
                <a:gd name="T21" fmla="*/ 12 h 55"/>
                <a:gd name="T22" fmla="*/ 41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40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Freeform 34"/>
            <p:cNvSpPr>
              <a:spLocks/>
            </p:cNvSpPr>
            <p:nvPr/>
          </p:nvSpPr>
          <p:spPr bwMode="auto">
            <a:xfrm>
              <a:off x="2227" y="1332"/>
              <a:ext cx="62" cy="78"/>
            </a:xfrm>
            <a:custGeom>
              <a:avLst/>
              <a:gdLst>
                <a:gd name="T0" fmla="*/ 0 w 55"/>
                <a:gd name="T1" fmla="*/ 37 h 53"/>
                <a:gd name="T2" fmla="*/ 2 w 55"/>
                <a:gd name="T3" fmla="*/ 54 h 53"/>
                <a:gd name="T4" fmla="*/ 8 w 55"/>
                <a:gd name="T5" fmla="*/ 66 h 53"/>
                <a:gd name="T6" fmla="*/ 19 w 55"/>
                <a:gd name="T7" fmla="*/ 75 h 53"/>
                <a:gd name="T8" fmla="*/ 30 w 55"/>
                <a:gd name="T9" fmla="*/ 78 h 53"/>
                <a:gd name="T10" fmla="*/ 44 w 55"/>
                <a:gd name="T11" fmla="*/ 75 h 53"/>
                <a:gd name="T12" fmla="*/ 53 w 55"/>
                <a:gd name="T13" fmla="*/ 66 h 53"/>
                <a:gd name="T14" fmla="*/ 60 w 55"/>
                <a:gd name="T15" fmla="*/ 54 h 53"/>
                <a:gd name="T16" fmla="*/ 62 w 55"/>
                <a:gd name="T17" fmla="*/ 37 h 53"/>
                <a:gd name="T18" fmla="*/ 60 w 55"/>
                <a:gd name="T19" fmla="*/ 24 h 53"/>
                <a:gd name="T20" fmla="*/ 53 w 55"/>
                <a:gd name="T21" fmla="*/ 12 h 53"/>
                <a:gd name="T22" fmla="*/ 44 w 55"/>
                <a:gd name="T23" fmla="*/ 3 h 53"/>
                <a:gd name="T24" fmla="*/ 30 w 55"/>
                <a:gd name="T25" fmla="*/ 0 h 53"/>
                <a:gd name="T26" fmla="*/ 19 w 55"/>
                <a:gd name="T27" fmla="*/ 3 h 53"/>
                <a:gd name="T28" fmla="*/ 8 w 55"/>
                <a:gd name="T29" fmla="*/ 12 h 53"/>
                <a:gd name="T30" fmla="*/ 2 w 55"/>
                <a:gd name="T31" fmla="*/ 24 h 53"/>
                <a:gd name="T32" fmla="*/ 0 w 55"/>
                <a:gd name="T33" fmla="*/ 37 h 53"/>
                <a:gd name="T34" fmla="*/ 0 w 55"/>
                <a:gd name="T35" fmla="*/ 37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5"/>
                  </a:moveTo>
                  <a:lnTo>
                    <a:pt x="2" y="37"/>
                  </a:lnTo>
                  <a:lnTo>
                    <a:pt x="7" y="45"/>
                  </a:lnTo>
                  <a:lnTo>
                    <a:pt x="17" y="51"/>
                  </a:lnTo>
                  <a:lnTo>
                    <a:pt x="27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5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Freeform 35"/>
            <p:cNvSpPr>
              <a:spLocks/>
            </p:cNvSpPr>
            <p:nvPr/>
          </p:nvSpPr>
          <p:spPr bwMode="auto">
            <a:xfrm>
              <a:off x="2877" y="142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5 h 55"/>
                <a:gd name="T4" fmla="*/ 9 w 53"/>
                <a:gd name="T5" fmla="*/ 70 h 55"/>
                <a:gd name="T6" fmla="*/ 18 w 53"/>
                <a:gd name="T7" fmla="*/ 79 h 55"/>
                <a:gd name="T8" fmla="*/ 28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5 h 55"/>
                <a:gd name="T16" fmla="*/ 59 w 53"/>
                <a:gd name="T17" fmla="*/ 40 h 55"/>
                <a:gd name="T18" fmla="*/ 57 w 53"/>
                <a:gd name="T19" fmla="*/ 22 h 55"/>
                <a:gd name="T20" fmla="*/ 50 w 53"/>
                <a:gd name="T21" fmla="*/ 12 h 55"/>
                <a:gd name="T22" fmla="*/ 41 w 53"/>
                <a:gd name="T23" fmla="*/ 3 h 55"/>
                <a:gd name="T24" fmla="*/ 28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2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5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7"/>
                  </a:lnTo>
                  <a:lnTo>
                    <a:pt x="53" y="27"/>
                  </a:lnTo>
                  <a:lnTo>
                    <a:pt x="51" y="15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Freeform 36"/>
            <p:cNvSpPr>
              <a:spLocks/>
            </p:cNvSpPr>
            <p:nvPr/>
          </p:nvSpPr>
          <p:spPr bwMode="auto">
            <a:xfrm>
              <a:off x="2982" y="936"/>
              <a:ext cx="62" cy="82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8 h 55"/>
                <a:gd name="T4" fmla="*/ 9 w 55"/>
                <a:gd name="T5" fmla="*/ 70 h 55"/>
                <a:gd name="T6" fmla="*/ 18 w 55"/>
                <a:gd name="T7" fmla="*/ 79 h 55"/>
                <a:gd name="T8" fmla="*/ 32 w 55"/>
                <a:gd name="T9" fmla="*/ 82 h 55"/>
                <a:gd name="T10" fmla="*/ 44 w 55"/>
                <a:gd name="T11" fmla="*/ 79 h 55"/>
                <a:gd name="T12" fmla="*/ 53 w 55"/>
                <a:gd name="T13" fmla="*/ 70 h 55"/>
                <a:gd name="T14" fmla="*/ 60 w 55"/>
                <a:gd name="T15" fmla="*/ 58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Freeform 37"/>
            <p:cNvSpPr>
              <a:spLocks/>
            </p:cNvSpPr>
            <p:nvPr/>
          </p:nvSpPr>
          <p:spPr bwMode="auto">
            <a:xfrm>
              <a:off x="2251" y="876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2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5 h 55"/>
                <a:gd name="T20" fmla="*/ 52 w 55"/>
                <a:gd name="T21" fmla="*/ 12 h 55"/>
                <a:gd name="T22" fmla="*/ 42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5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8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1" name="Freeform 38"/>
            <p:cNvSpPr>
              <a:spLocks/>
            </p:cNvSpPr>
            <p:nvPr/>
          </p:nvSpPr>
          <p:spPr bwMode="auto">
            <a:xfrm>
              <a:off x="723" y="332"/>
              <a:ext cx="2909" cy="203"/>
            </a:xfrm>
            <a:custGeom>
              <a:avLst/>
              <a:gdLst>
                <a:gd name="T0" fmla="*/ 2778 w 2601"/>
                <a:gd name="T1" fmla="*/ 43 h 137"/>
                <a:gd name="T2" fmla="*/ 2676 w 2601"/>
                <a:gd name="T3" fmla="*/ 127 h 137"/>
                <a:gd name="T4" fmla="*/ 2580 w 2601"/>
                <a:gd name="T5" fmla="*/ 130 h 137"/>
                <a:gd name="T6" fmla="*/ 2468 w 2601"/>
                <a:gd name="T7" fmla="*/ 22 h 137"/>
                <a:gd name="T8" fmla="*/ 2257 w 2601"/>
                <a:gd name="T9" fmla="*/ 64 h 137"/>
                <a:gd name="T10" fmla="*/ 2143 w 2601"/>
                <a:gd name="T11" fmla="*/ 124 h 137"/>
                <a:gd name="T12" fmla="*/ 2047 w 2601"/>
                <a:gd name="T13" fmla="*/ 55 h 137"/>
                <a:gd name="T14" fmla="*/ 1919 w 2601"/>
                <a:gd name="T15" fmla="*/ 0 h 137"/>
                <a:gd name="T16" fmla="*/ 1831 w 2601"/>
                <a:gd name="T17" fmla="*/ 49 h 137"/>
                <a:gd name="T18" fmla="*/ 1750 w 2601"/>
                <a:gd name="T19" fmla="*/ 127 h 137"/>
                <a:gd name="T20" fmla="*/ 1637 w 2601"/>
                <a:gd name="T21" fmla="*/ 130 h 137"/>
                <a:gd name="T22" fmla="*/ 1526 w 2601"/>
                <a:gd name="T23" fmla="*/ 25 h 137"/>
                <a:gd name="T24" fmla="*/ 1383 w 2601"/>
                <a:gd name="T25" fmla="*/ 37 h 137"/>
                <a:gd name="T26" fmla="*/ 1288 w 2601"/>
                <a:gd name="T27" fmla="*/ 116 h 137"/>
                <a:gd name="T28" fmla="*/ 1216 w 2601"/>
                <a:gd name="T29" fmla="*/ 145 h 137"/>
                <a:gd name="T30" fmla="*/ 1128 w 2601"/>
                <a:gd name="T31" fmla="*/ 93 h 137"/>
                <a:gd name="T32" fmla="*/ 1028 w 2601"/>
                <a:gd name="T33" fmla="*/ 6 h 137"/>
                <a:gd name="T34" fmla="*/ 915 w 2601"/>
                <a:gd name="T35" fmla="*/ 31 h 137"/>
                <a:gd name="T36" fmla="*/ 846 w 2601"/>
                <a:gd name="T37" fmla="*/ 101 h 137"/>
                <a:gd name="T38" fmla="*/ 742 w 2601"/>
                <a:gd name="T39" fmla="*/ 151 h 137"/>
                <a:gd name="T40" fmla="*/ 627 w 2601"/>
                <a:gd name="T41" fmla="*/ 61 h 137"/>
                <a:gd name="T42" fmla="*/ 436 w 2601"/>
                <a:gd name="T43" fmla="*/ 22 h 137"/>
                <a:gd name="T44" fmla="*/ 294 w 2601"/>
                <a:gd name="T45" fmla="*/ 127 h 137"/>
                <a:gd name="T46" fmla="*/ 197 w 2601"/>
                <a:gd name="T47" fmla="*/ 87 h 137"/>
                <a:gd name="T48" fmla="*/ 83 w 2601"/>
                <a:gd name="T49" fmla="*/ 6 h 137"/>
                <a:gd name="T50" fmla="*/ 1 w 2601"/>
                <a:gd name="T51" fmla="*/ 22 h 137"/>
                <a:gd name="T52" fmla="*/ 23 w 2601"/>
                <a:gd name="T53" fmla="*/ 58 h 137"/>
                <a:gd name="T54" fmla="*/ 126 w 2601"/>
                <a:gd name="T55" fmla="*/ 87 h 137"/>
                <a:gd name="T56" fmla="*/ 237 w 2601"/>
                <a:gd name="T57" fmla="*/ 172 h 137"/>
                <a:gd name="T58" fmla="*/ 349 w 2601"/>
                <a:gd name="T59" fmla="*/ 154 h 137"/>
                <a:gd name="T60" fmla="*/ 452 w 2601"/>
                <a:gd name="T61" fmla="*/ 70 h 137"/>
                <a:gd name="T62" fmla="*/ 593 w 2601"/>
                <a:gd name="T63" fmla="*/ 90 h 137"/>
                <a:gd name="T64" fmla="*/ 707 w 2601"/>
                <a:gd name="T65" fmla="*/ 194 h 137"/>
                <a:gd name="T66" fmla="*/ 849 w 2601"/>
                <a:gd name="T67" fmla="*/ 160 h 137"/>
                <a:gd name="T68" fmla="*/ 924 w 2601"/>
                <a:gd name="T69" fmla="*/ 87 h 137"/>
                <a:gd name="T70" fmla="*/ 1003 w 2601"/>
                <a:gd name="T71" fmla="*/ 52 h 137"/>
                <a:gd name="T72" fmla="*/ 1090 w 2601"/>
                <a:gd name="T73" fmla="*/ 119 h 137"/>
                <a:gd name="T74" fmla="*/ 1194 w 2601"/>
                <a:gd name="T75" fmla="*/ 194 h 137"/>
                <a:gd name="T76" fmla="*/ 1293 w 2601"/>
                <a:gd name="T77" fmla="*/ 175 h 137"/>
                <a:gd name="T78" fmla="*/ 1381 w 2601"/>
                <a:gd name="T79" fmla="*/ 101 h 137"/>
                <a:gd name="T80" fmla="*/ 1493 w 2601"/>
                <a:gd name="T81" fmla="*/ 64 h 137"/>
                <a:gd name="T82" fmla="*/ 1600 w 2601"/>
                <a:gd name="T83" fmla="*/ 163 h 137"/>
                <a:gd name="T84" fmla="*/ 1748 w 2601"/>
                <a:gd name="T85" fmla="*/ 188 h 137"/>
                <a:gd name="T86" fmla="*/ 1842 w 2601"/>
                <a:gd name="T87" fmla="*/ 104 h 137"/>
                <a:gd name="T88" fmla="*/ 1906 w 2601"/>
                <a:gd name="T89" fmla="*/ 58 h 137"/>
                <a:gd name="T90" fmla="*/ 2009 w 2601"/>
                <a:gd name="T91" fmla="*/ 84 h 137"/>
                <a:gd name="T92" fmla="*/ 2116 w 2601"/>
                <a:gd name="T93" fmla="*/ 169 h 137"/>
                <a:gd name="T94" fmla="*/ 2231 w 2601"/>
                <a:gd name="T95" fmla="*/ 151 h 137"/>
                <a:gd name="T96" fmla="*/ 2334 w 2601"/>
                <a:gd name="T97" fmla="*/ 67 h 137"/>
                <a:gd name="T98" fmla="*/ 2475 w 2601"/>
                <a:gd name="T99" fmla="*/ 87 h 137"/>
                <a:gd name="T100" fmla="*/ 2589 w 2601"/>
                <a:gd name="T101" fmla="*/ 194 h 137"/>
                <a:gd name="T102" fmla="*/ 2710 w 2601"/>
                <a:gd name="T103" fmla="*/ 163 h 137"/>
                <a:gd name="T104" fmla="*/ 2808 w 2601"/>
                <a:gd name="T105" fmla="*/ 84 h 137"/>
                <a:gd name="T106" fmla="*/ 2890 w 2601"/>
                <a:gd name="T107" fmla="*/ 93 h 137"/>
                <a:gd name="T108" fmla="*/ 2905 w 2601"/>
                <a:gd name="T109" fmla="*/ 46 h 1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7"/>
                <a:gd name="T167" fmla="*/ 2601 w 2601"/>
                <a:gd name="T168" fmla="*/ 137 h 1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7">
                  <a:moveTo>
                    <a:pt x="2592" y="27"/>
                  </a:moveTo>
                  <a:lnTo>
                    <a:pt x="2568" y="19"/>
                  </a:lnTo>
                  <a:lnTo>
                    <a:pt x="2544" y="15"/>
                  </a:lnTo>
                  <a:lnTo>
                    <a:pt x="2523" y="17"/>
                  </a:lnTo>
                  <a:lnTo>
                    <a:pt x="2503" y="21"/>
                  </a:lnTo>
                  <a:lnTo>
                    <a:pt x="2484" y="29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0"/>
                  </a:lnTo>
                  <a:lnTo>
                    <a:pt x="2405" y="78"/>
                  </a:lnTo>
                  <a:lnTo>
                    <a:pt x="2393" y="86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8"/>
                  </a:lnTo>
                  <a:lnTo>
                    <a:pt x="2291" y="78"/>
                  </a:lnTo>
                  <a:lnTo>
                    <a:pt x="2275" y="66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7"/>
                  </a:lnTo>
                  <a:lnTo>
                    <a:pt x="2207" y="15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3"/>
                  </a:lnTo>
                  <a:lnTo>
                    <a:pt x="2046" y="27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2"/>
                  </a:lnTo>
                  <a:lnTo>
                    <a:pt x="1959" y="82"/>
                  </a:lnTo>
                  <a:lnTo>
                    <a:pt x="1946" y="86"/>
                  </a:lnTo>
                  <a:lnTo>
                    <a:pt x="1930" y="86"/>
                  </a:lnTo>
                  <a:lnTo>
                    <a:pt x="1916" y="84"/>
                  </a:lnTo>
                  <a:lnTo>
                    <a:pt x="1902" y="80"/>
                  </a:lnTo>
                  <a:lnTo>
                    <a:pt x="1889" y="74"/>
                  </a:lnTo>
                  <a:lnTo>
                    <a:pt x="1875" y="66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7"/>
                  </a:lnTo>
                  <a:lnTo>
                    <a:pt x="1812" y="25"/>
                  </a:lnTo>
                  <a:lnTo>
                    <a:pt x="1794" y="17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5"/>
                  </a:lnTo>
                  <a:lnTo>
                    <a:pt x="1659" y="19"/>
                  </a:lnTo>
                  <a:lnTo>
                    <a:pt x="1649" y="27"/>
                  </a:lnTo>
                  <a:lnTo>
                    <a:pt x="1637" y="33"/>
                  </a:lnTo>
                  <a:lnTo>
                    <a:pt x="1627" y="41"/>
                  </a:lnTo>
                  <a:lnTo>
                    <a:pt x="1618" y="47"/>
                  </a:lnTo>
                  <a:lnTo>
                    <a:pt x="1608" y="55"/>
                  </a:lnTo>
                  <a:lnTo>
                    <a:pt x="1594" y="66"/>
                  </a:lnTo>
                  <a:lnTo>
                    <a:pt x="1578" y="76"/>
                  </a:lnTo>
                  <a:lnTo>
                    <a:pt x="1565" y="86"/>
                  </a:lnTo>
                  <a:lnTo>
                    <a:pt x="1551" y="92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8"/>
                  </a:lnTo>
                  <a:lnTo>
                    <a:pt x="1447" y="78"/>
                  </a:lnTo>
                  <a:lnTo>
                    <a:pt x="1431" y="66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29"/>
                  </a:lnTo>
                  <a:lnTo>
                    <a:pt x="1364" y="17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7"/>
                  </a:lnTo>
                  <a:lnTo>
                    <a:pt x="1237" y="25"/>
                  </a:lnTo>
                  <a:lnTo>
                    <a:pt x="1219" y="37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2"/>
                  </a:lnTo>
                  <a:lnTo>
                    <a:pt x="1152" y="78"/>
                  </a:lnTo>
                  <a:lnTo>
                    <a:pt x="1142" y="84"/>
                  </a:lnTo>
                  <a:lnTo>
                    <a:pt x="1133" y="90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6"/>
                  </a:lnTo>
                  <a:lnTo>
                    <a:pt x="1060" y="92"/>
                  </a:lnTo>
                  <a:lnTo>
                    <a:pt x="1046" y="86"/>
                  </a:lnTo>
                  <a:lnTo>
                    <a:pt x="1034" y="80"/>
                  </a:lnTo>
                  <a:lnTo>
                    <a:pt x="1023" y="70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29"/>
                  </a:lnTo>
                  <a:lnTo>
                    <a:pt x="952" y="19"/>
                  </a:lnTo>
                  <a:lnTo>
                    <a:pt x="936" y="10"/>
                  </a:lnTo>
                  <a:lnTo>
                    <a:pt x="919" y="4"/>
                  </a:lnTo>
                  <a:lnTo>
                    <a:pt x="899" y="0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5"/>
                  </a:lnTo>
                  <a:lnTo>
                    <a:pt x="818" y="21"/>
                  </a:lnTo>
                  <a:lnTo>
                    <a:pt x="809" y="27"/>
                  </a:lnTo>
                  <a:lnTo>
                    <a:pt x="799" y="35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8"/>
                  </a:lnTo>
                  <a:lnTo>
                    <a:pt x="740" y="78"/>
                  </a:lnTo>
                  <a:lnTo>
                    <a:pt x="726" y="88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0"/>
                  </a:lnTo>
                  <a:lnTo>
                    <a:pt x="608" y="80"/>
                  </a:lnTo>
                  <a:lnTo>
                    <a:pt x="593" y="68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29"/>
                  </a:lnTo>
                  <a:lnTo>
                    <a:pt x="524" y="17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5"/>
                  </a:lnTo>
                  <a:lnTo>
                    <a:pt x="363" y="27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2"/>
                  </a:lnTo>
                  <a:lnTo>
                    <a:pt x="276" y="82"/>
                  </a:lnTo>
                  <a:lnTo>
                    <a:pt x="263" y="86"/>
                  </a:lnTo>
                  <a:lnTo>
                    <a:pt x="247" y="88"/>
                  </a:lnTo>
                  <a:lnTo>
                    <a:pt x="233" y="86"/>
                  </a:lnTo>
                  <a:lnTo>
                    <a:pt x="219" y="80"/>
                  </a:lnTo>
                  <a:lnTo>
                    <a:pt x="206" y="74"/>
                  </a:lnTo>
                  <a:lnTo>
                    <a:pt x="192" y="66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7"/>
                  </a:lnTo>
                  <a:lnTo>
                    <a:pt x="129" y="27"/>
                  </a:lnTo>
                  <a:lnTo>
                    <a:pt x="113" y="17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5"/>
                  </a:lnTo>
                  <a:lnTo>
                    <a:pt x="55" y="35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8"/>
                  </a:lnTo>
                  <a:lnTo>
                    <a:pt x="143" y="78"/>
                  </a:lnTo>
                  <a:lnTo>
                    <a:pt x="159" y="88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1"/>
                  </a:lnTo>
                  <a:lnTo>
                    <a:pt x="249" y="123"/>
                  </a:lnTo>
                  <a:lnTo>
                    <a:pt x="269" y="121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6"/>
                  </a:lnTo>
                  <a:lnTo>
                    <a:pt x="353" y="74"/>
                  </a:lnTo>
                  <a:lnTo>
                    <a:pt x="369" y="65"/>
                  </a:lnTo>
                  <a:lnTo>
                    <a:pt x="386" y="55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2"/>
                  </a:lnTo>
                  <a:lnTo>
                    <a:pt x="561" y="86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3"/>
                  </a:lnTo>
                  <a:lnTo>
                    <a:pt x="632" y="131"/>
                  </a:lnTo>
                  <a:lnTo>
                    <a:pt x="657" y="137"/>
                  </a:lnTo>
                  <a:lnTo>
                    <a:pt x="681" y="137"/>
                  </a:lnTo>
                  <a:lnTo>
                    <a:pt x="703" y="133"/>
                  </a:lnTo>
                  <a:lnTo>
                    <a:pt x="724" y="127"/>
                  </a:lnTo>
                  <a:lnTo>
                    <a:pt x="742" y="119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4"/>
                  </a:lnTo>
                  <a:lnTo>
                    <a:pt x="799" y="78"/>
                  </a:lnTo>
                  <a:lnTo>
                    <a:pt x="809" y="70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5"/>
                  </a:lnTo>
                  <a:lnTo>
                    <a:pt x="897" y="35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0"/>
                  </a:lnTo>
                  <a:lnTo>
                    <a:pt x="975" y="80"/>
                  </a:lnTo>
                  <a:lnTo>
                    <a:pt x="989" y="90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19"/>
                  </a:lnTo>
                  <a:lnTo>
                    <a:pt x="1050" y="127"/>
                  </a:lnTo>
                  <a:lnTo>
                    <a:pt x="1068" y="131"/>
                  </a:lnTo>
                  <a:lnTo>
                    <a:pt x="1087" y="135"/>
                  </a:lnTo>
                  <a:lnTo>
                    <a:pt x="1107" y="133"/>
                  </a:lnTo>
                  <a:lnTo>
                    <a:pt x="1119" y="131"/>
                  </a:lnTo>
                  <a:lnTo>
                    <a:pt x="1133" y="127"/>
                  </a:lnTo>
                  <a:lnTo>
                    <a:pt x="1144" y="123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8"/>
                  </a:lnTo>
                  <a:lnTo>
                    <a:pt x="1219" y="78"/>
                  </a:lnTo>
                  <a:lnTo>
                    <a:pt x="1235" y="68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2"/>
                  </a:lnTo>
                  <a:lnTo>
                    <a:pt x="1398" y="84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1"/>
                  </a:lnTo>
                  <a:lnTo>
                    <a:pt x="1472" y="131"/>
                  </a:lnTo>
                  <a:lnTo>
                    <a:pt x="1498" y="135"/>
                  </a:lnTo>
                  <a:lnTo>
                    <a:pt x="1521" y="137"/>
                  </a:lnTo>
                  <a:lnTo>
                    <a:pt x="1543" y="133"/>
                  </a:lnTo>
                  <a:lnTo>
                    <a:pt x="1563" y="127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4"/>
                  </a:lnTo>
                  <a:lnTo>
                    <a:pt x="1639" y="76"/>
                  </a:lnTo>
                  <a:lnTo>
                    <a:pt x="1647" y="70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5"/>
                  </a:lnTo>
                  <a:lnTo>
                    <a:pt x="1737" y="35"/>
                  </a:lnTo>
                  <a:lnTo>
                    <a:pt x="1751" y="37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7"/>
                  </a:lnTo>
                  <a:lnTo>
                    <a:pt x="1812" y="66"/>
                  </a:lnTo>
                  <a:lnTo>
                    <a:pt x="1826" y="76"/>
                  </a:lnTo>
                  <a:lnTo>
                    <a:pt x="1841" y="86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19"/>
                  </a:lnTo>
                  <a:lnTo>
                    <a:pt x="1930" y="121"/>
                  </a:lnTo>
                  <a:lnTo>
                    <a:pt x="1949" y="119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4"/>
                  </a:lnTo>
                  <a:lnTo>
                    <a:pt x="2036" y="74"/>
                  </a:lnTo>
                  <a:lnTo>
                    <a:pt x="2052" y="63"/>
                  </a:lnTo>
                  <a:lnTo>
                    <a:pt x="2069" y="55"/>
                  </a:lnTo>
                  <a:lnTo>
                    <a:pt x="2087" y="45"/>
                  </a:lnTo>
                  <a:lnTo>
                    <a:pt x="2107" y="41"/>
                  </a:lnTo>
                  <a:lnTo>
                    <a:pt x="2128" y="37"/>
                  </a:lnTo>
                  <a:lnTo>
                    <a:pt x="2152" y="37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0"/>
                  </a:lnTo>
                  <a:lnTo>
                    <a:pt x="2244" y="84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1"/>
                  </a:lnTo>
                  <a:lnTo>
                    <a:pt x="2315" y="131"/>
                  </a:lnTo>
                  <a:lnTo>
                    <a:pt x="2334" y="135"/>
                  </a:lnTo>
                  <a:lnTo>
                    <a:pt x="2354" y="135"/>
                  </a:lnTo>
                  <a:lnTo>
                    <a:pt x="2372" y="131"/>
                  </a:lnTo>
                  <a:lnTo>
                    <a:pt x="2389" y="125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0"/>
                  </a:lnTo>
                  <a:lnTo>
                    <a:pt x="2468" y="80"/>
                  </a:lnTo>
                  <a:lnTo>
                    <a:pt x="2482" y="70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7"/>
                  </a:lnTo>
                  <a:lnTo>
                    <a:pt x="2597" y="31"/>
                  </a:lnTo>
                  <a:lnTo>
                    <a:pt x="2592" y="27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2" name="Freeform 39"/>
            <p:cNvSpPr>
              <a:spLocks/>
            </p:cNvSpPr>
            <p:nvPr/>
          </p:nvSpPr>
          <p:spPr bwMode="auto">
            <a:xfrm>
              <a:off x="153" y="884"/>
              <a:ext cx="156" cy="3969"/>
            </a:xfrm>
            <a:custGeom>
              <a:avLst/>
              <a:gdLst>
                <a:gd name="T0" fmla="*/ 90 w 139"/>
                <a:gd name="T1" fmla="*/ 2480 h 2679"/>
                <a:gd name="T2" fmla="*/ 143 w 139"/>
                <a:gd name="T3" fmla="*/ 2369 h 2679"/>
                <a:gd name="T4" fmla="*/ 131 w 139"/>
                <a:gd name="T5" fmla="*/ 2206 h 2679"/>
                <a:gd name="T6" fmla="*/ 48 w 139"/>
                <a:gd name="T7" fmla="*/ 1985 h 2679"/>
                <a:gd name="T8" fmla="*/ 97 w 139"/>
                <a:gd name="T9" fmla="*/ 1834 h 2679"/>
                <a:gd name="T10" fmla="*/ 152 w 139"/>
                <a:gd name="T11" fmla="*/ 1686 h 2679"/>
                <a:gd name="T12" fmla="*/ 121 w 139"/>
                <a:gd name="T13" fmla="*/ 1532 h 2679"/>
                <a:gd name="T14" fmla="*/ 53 w 139"/>
                <a:gd name="T15" fmla="*/ 1402 h 2679"/>
                <a:gd name="T16" fmla="*/ 85 w 139"/>
                <a:gd name="T17" fmla="*/ 1182 h 2679"/>
                <a:gd name="T18" fmla="*/ 134 w 139"/>
                <a:gd name="T19" fmla="*/ 1052 h 2679"/>
                <a:gd name="T20" fmla="*/ 117 w 139"/>
                <a:gd name="T21" fmla="*/ 924 h 2679"/>
                <a:gd name="T22" fmla="*/ 62 w 139"/>
                <a:gd name="T23" fmla="*/ 813 h 2679"/>
                <a:gd name="T24" fmla="*/ 48 w 139"/>
                <a:gd name="T25" fmla="*/ 647 h 2679"/>
                <a:gd name="T26" fmla="*/ 110 w 139"/>
                <a:gd name="T27" fmla="*/ 523 h 2679"/>
                <a:gd name="T28" fmla="*/ 143 w 139"/>
                <a:gd name="T29" fmla="*/ 321 h 2679"/>
                <a:gd name="T30" fmla="*/ 57 w 139"/>
                <a:gd name="T31" fmla="*/ 89 h 2679"/>
                <a:gd name="T32" fmla="*/ 57 w 139"/>
                <a:gd name="T33" fmla="*/ 3 h 2679"/>
                <a:gd name="T34" fmla="*/ 33 w 139"/>
                <a:gd name="T35" fmla="*/ 16 h 2679"/>
                <a:gd name="T36" fmla="*/ 33 w 139"/>
                <a:gd name="T37" fmla="*/ 176 h 2679"/>
                <a:gd name="T38" fmla="*/ 103 w 139"/>
                <a:gd name="T39" fmla="*/ 336 h 2679"/>
                <a:gd name="T40" fmla="*/ 74 w 139"/>
                <a:gd name="T41" fmla="*/ 499 h 2679"/>
                <a:gd name="T42" fmla="*/ 10 w 139"/>
                <a:gd name="T43" fmla="*/ 633 h 2679"/>
                <a:gd name="T44" fmla="*/ 48 w 139"/>
                <a:gd name="T45" fmla="*/ 889 h 2679"/>
                <a:gd name="T46" fmla="*/ 90 w 139"/>
                <a:gd name="T47" fmla="*/ 1067 h 2679"/>
                <a:gd name="T48" fmla="*/ 19 w 139"/>
                <a:gd name="T49" fmla="*/ 1230 h 2679"/>
                <a:gd name="T50" fmla="*/ 7 w 139"/>
                <a:gd name="T51" fmla="*/ 1384 h 2679"/>
                <a:gd name="T52" fmla="*/ 88 w 139"/>
                <a:gd name="T53" fmla="*/ 1559 h 2679"/>
                <a:gd name="T54" fmla="*/ 90 w 139"/>
                <a:gd name="T55" fmla="*/ 1762 h 2679"/>
                <a:gd name="T56" fmla="*/ 19 w 139"/>
                <a:gd name="T57" fmla="*/ 1886 h 2679"/>
                <a:gd name="T58" fmla="*/ 19 w 139"/>
                <a:gd name="T59" fmla="*/ 2052 h 2679"/>
                <a:gd name="T60" fmla="*/ 81 w 139"/>
                <a:gd name="T61" fmla="*/ 2194 h 2679"/>
                <a:gd name="T62" fmla="*/ 99 w 139"/>
                <a:gd name="T63" fmla="*/ 2372 h 2679"/>
                <a:gd name="T64" fmla="*/ 21 w 139"/>
                <a:gd name="T65" fmla="*/ 2517 h 2679"/>
                <a:gd name="T66" fmla="*/ 9 w 139"/>
                <a:gd name="T67" fmla="*/ 2665 h 2679"/>
                <a:gd name="T68" fmla="*/ 88 w 139"/>
                <a:gd name="T69" fmla="*/ 2840 h 2679"/>
                <a:gd name="T70" fmla="*/ 90 w 139"/>
                <a:gd name="T71" fmla="*/ 3043 h 2679"/>
                <a:gd name="T72" fmla="*/ 19 w 139"/>
                <a:gd name="T73" fmla="*/ 3169 h 2679"/>
                <a:gd name="T74" fmla="*/ 33 w 139"/>
                <a:gd name="T75" fmla="*/ 3419 h 2679"/>
                <a:gd name="T76" fmla="*/ 99 w 139"/>
                <a:gd name="T77" fmla="*/ 3593 h 2679"/>
                <a:gd name="T78" fmla="*/ 30 w 139"/>
                <a:gd name="T79" fmla="*/ 3770 h 2679"/>
                <a:gd name="T80" fmla="*/ 2 w 139"/>
                <a:gd name="T81" fmla="*/ 3916 h 2679"/>
                <a:gd name="T82" fmla="*/ 24 w 139"/>
                <a:gd name="T83" fmla="*/ 3969 h 2679"/>
                <a:gd name="T84" fmla="*/ 46 w 139"/>
                <a:gd name="T85" fmla="*/ 3936 h 2679"/>
                <a:gd name="T86" fmla="*/ 101 w 139"/>
                <a:gd name="T87" fmla="*/ 3725 h 2679"/>
                <a:gd name="T88" fmla="*/ 138 w 139"/>
                <a:gd name="T89" fmla="*/ 3590 h 2679"/>
                <a:gd name="T90" fmla="*/ 108 w 139"/>
                <a:gd name="T91" fmla="*/ 3477 h 2679"/>
                <a:gd name="T92" fmla="*/ 55 w 139"/>
                <a:gd name="T93" fmla="*/ 3353 h 2679"/>
                <a:gd name="T94" fmla="*/ 57 w 139"/>
                <a:gd name="T95" fmla="*/ 3187 h 2679"/>
                <a:gd name="T96" fmla="*/ 126 w 139"/>
                <a:gd name="T97" fmla="*/ 3064 h 2679"/>
                <a:gd name="T98" fmla="*/ 152 w 139"/>
                <a:gd name="T99" fmla="*/ 2895 h 2679"/>
                <a:gd name="T100" fmla="*/ 97 w 139"/>
                <a:gd name="T101" fmla="*/ 2765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9"/>
                <a:gd name="T154" fmla="*/ 0 h 2679"/>
                <a:gd name="T155" fmla="*/ 139 w 139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9" h="2679">
                  <a:moveTo>
                    <a:pt x="41" y="1790"/>
                  </a:moveTo>
                  <a:lnTo>
                    <a:pt x="37" y="1756"/>
                  </a:lnTo>
                  <a:lnTo>
                    <a:pt x="45" y="1729"/>
                  </a:lnTo>
                  <a:lnTo>
                    <a:pt x="61" y="1701"/>
                  </a:lnTo>
                  <a:lnTo>
                    <a:pt x="80" y="1674"/>
                  </a:lnTo>
                  <a:lnTo>
                    <a:pt x="92" y="1660"/>
                  </a:lnTo>
                  <a:lnTo>
                    <a:pt x="102" y="1646"/>
                  </a:lnTo>
                  <a:lnTo>
                    <a:pt x="112" y="1631"/>
                  </a:lnTo>
                  <a:lnTo>
                    <a:pt x="121" y="1615"/>
                  </a:lnTo>
                  <a:lnTo>
                    <a:pt x="127" y="1599"/>
                  </a:lnTo>
                  <a:lnTo>
                    <a:pt x="133" y="1580"/>
                  </a:lnTo>
                  <a:lnTo>
                    <a:pt x="135" y="1560"/>
                  </a:lnTo>
                  <a:lnTo>
                    <a:pt x="133" y="1538"/>
                  </a:lnTo>
                  <a:lnTo>
                    <a:pt x="127" y="1513"/>
                  </a:lnTo>
                  <a:lnTo>
                    <a:pt x="117" y="1489"/>
                  </a:lnTo>
                  <a:lnTo>
                    <a:pt x="104" y="1466"/>
                  </a:lnTo>
                  <a:lnTo>
                    <a:pt x="88" y="1440"/>
                  </a:lnTo>
                  <a:lnTo>
                    <a:pt x="68" y="1409"/>
                  </a:lnTo>
                  <a:lnTo>
                    <a:pt x="51" y="1375"/>
                  </a:lnTo>
                  <a:lnTo>
                    <a:pt x="43" y="1340"/>
                  </a:lnTo>
                  <a:lnTo>
                    <a:pt x="43" y="1305"/>
                  </a:lnTo>
                  <a:lnTo>
                    <a:pt x="51" y="1287"/>
                  </a:lnTo>
                  <a:lnTo>
                    <a:pt x="61" y="1269"/>
                  </a:lnTo>
                  <a:lnTo>
                    <a:pt x="72" y="1254"/>
                  </a:lnTo>
                  <a:lnTo>
                    <a:pt x="86" y="1238"/>
                  </a:lnTo>
                  <a:lnTo>
                    <a:pt x="98" y="1222"/>
                  </a:lnTo>
                  <a:lnTo>
                    <a:pt x="112" y="1205"/>
                  </a:lnTo>
                  <a:lnTo>
                    <a:pt x="123" y="1185"/>
                  </a:lnTo>
                  <a:lnTo>
                    <a:pt x="131" y="1163"/>
                  </a:lnTo>
                  <a:lnTo>
                    <a:pt x="135" y="1138"/>
                  </a:lnTo>
                  <a:lnTo>
                    <a:pt x="137" y="1114"/>
                  </a:lnTo>
                  <a:lnTo>
                    <a:pt x="133" y="1091"/>
                  </a:lnTo>
                  <a:lnTo>
                    <a:pt x="127" y="1071"/>
                  </a:lnTo>
                  <a:lnTo>
                    <a:pt x="117" y="1052"/>
                  </a:lnTo>
                  <a:lnTo>
                    <a:pt x="108" y="1034"/>
                  </a:lnTo>
                  <a:lnTo>
                    <a:pt x="96" y="1016"/>
                  </a:lnTo>
                  <a:lnTo>
                    <a:pt x="84" y="1001"/>
                  </a:lnTo>
                  <a:lnTo>
                    <a:pt x="70" y="983"/>
                  </a:lnTo>
                  <a:lnTo>
                    <a:pt x="57" y="965"/>
                  </a:lnTo>
                  <a:lnTo>
                    <a:pt x="47" y="946"/>
                  </a:lnTo>
                  <a:lnTo>
                    <a:pt x="39" y="924"/>
                  </a:lnTo>
                  <a:lnTo>
                    <a:pt x="35" y="891"/>
                  </a:lnTo>
                  <a:lnTo>
                    <a:pt x="43" y="859"/>
                  </a:lnTo>
                  <a:lnTo>
                    <a:pt x="59" y="828"/>
                  </a:lnTo>
                  <a:lnTo>
                    <a:pt x="76" y="798"/>
                  </a:lnTo>
                  <a:lnTo>
                    <a:pt x="88" y="781"/>
                  </a:lnTo>
                  <a:lnTo>
                    <a:pt x="98" y="763"/>
                  </a:lnTo>
                  <a:lnTo>
                    <a:pt x="108" y="745"/>
                  </a:lnTo>
                  <a:lnTo>
                    <a:pt x="114" y="728"/>
                  </a:lnTo>
                  <a:lnTo>
                    <a:pt x="119" y="710"/>
                  </a:lnTo>
                  <a:lnTo>
                    <a:pt x="121" y="690"/>
                  </a:lnTo>
                  <a:lnTo>
                    <a:pt x="121" y="671"/>
                  </a:lnTo>
                  <a:lnTo>
                    <a:pt x="116" y="649"/>
                  </a:lnTo>
                  <a:lnTo>
                    <a:pt x="110" y="637"/>
                  </a:lnTo>
                  <a:lnTo>
                    <a:pt x="104" y="624"/>
                  </a:lnTo>
                  <a:lnTo>
                    <a:pt x="94" y="612"/>
                  </a:lnTo>
                  <a:lnTo>
                    <a:pt x="86" y="600"/>
                  </a:lnTo>
                  <a:lnTo>
                    <a:pt x="74" y="584"/>
                  </a:lnTo>
                  <a:lnTo>
                    <a:pt x="64" y="567"/>
                  </a:lnTo>
                  <a:lnTo>
                    <a:pt x="55" y="549"/>
                  </a:lnTo>
                  <a:lnTo>
                    <a:pt x="47" y="530"/>
                  </a:lnTo>
                  <a:lnTo>
                    <a:pt x="41" y="510"/>
                  </a:lnTo>
                  <a:lnTo>
                    <a:pt x="37" y="486"/>
                  </a:lnTo>
                  <a:lnTo>
                    <a:pt x="37" y="463"/>
                  </a:lnTo>
                  <a:lnTo>
                    <a:pt x="43" y="437"/>
                  </a:lnTo>
                  <a:lnTo>
                    <a:pt x="51" y="418"/>
                  </a:lnTo>
                  <a:lnTo>
                    <a:pt x="61" y="400"/>
                  </a:lnTo>
                  <a:lnTo>
                    <a:pt x="72" y="384"/>
                  </a:lnTo>
                  <a:lnTo>
                    <a:pt x="84" y="369"/>
                  </a:lnTo>
                  <a:lnTo>
                    <a:pt x="98" y="353"/>
                  </a:lnTo>
                  <a:lnTo>
                    <a:pt x="112" y="335"/>
                  </a:lnTo>
                  <a:lnTo>
                    <a:pt x="121" y="316"/>
                  </a:lnTo>
                  <a:lnTo>
                    <a:pt x="131" y="294"/>
                  </a:lnTo>
                  <a:lnTo>
                    <a:pt x="135" y="253"/>
                  </a:lnTo>
                  <a:lnTo>
                    <a:pt x="127" y="217"/>
                  </a:lnTo>
                  <a:lnTo>
                    <a:pt x="110" y="184"/>
                  </a:lnTo>
                  <a:lnTo>
                    <a:pt x="90" y="155"/>
                  </a:lnTo>
                  <a:lnTo>
                    <a:pt x="70" y="123"/>
                  </a:lnTo>
                  <a:lnTo>
                    <a:pt x="57" y="92"/>
                  </a:lnTo>
                  <a:lnTo>
                    <a:pt x="51" y="60"/>
                  </a:lnTo>
                  <a:lnTo>
                    <a:pt x="61" y="25"/>
                  </a:lnTo>
                  <a:lnTo>
                    <a:pt x="62" y="17"/>
                  </a:lnTo>
                  <a:lnTo>
                    <a:pt x="61" y="11"/>
                  </a:lnTo>
                  <a:lnTo>
                    <a:pt x="57" y="5"/>
                  </a:lnTo>
                  <a:lnTo>
                    <a:pt x="51" y="2"/>
                  </a:lnTo>
                  <a:lnTo>
                    <a:pt x="45" y="0"/>
                  </a:lnTo>
                  <a:lnTo>
                    <a:pt x="39" y="2"/>
                  </a:lnTo>
                  <a:lnTo>
                    <a:pt x="33" y="5"/>
                  </a:lnTo>
                  <a:lnTo>
                    <a:pt x="29" y="11"/>
                  </a:lnTo>
                  <a:lnTo>
                    <a:pt x="19" y="35"/>
                  </a:lnTo>
                  <a:lnTo>
                    <a:pt x="17" y="58"/>
                  </a:lnTo>
                  <a:lnTo>
                    <a:pt x="17" y="80"/>
                  </a:lnTo>
                  <a:lnTo>
                    <a:pt x="21" y="100"/>
                  </a:lnTo>
                  <a:lnTo>
                    <a:pt x="29" y="119"/>
                  </a:lnTo>
                  <a:lnTo>
                    <a:pt x="39" y="139"/>
                  </a:lnTo>
                  <a:lnTo>
                    <a:pt x="49" y="157"/>
                  </a:lnTo>
                  <a:lnTo>
                    <a:pt x="61" y="172"/>
                  </a:lnTo>
                  <a:lnTo>
                    <a:pt x="78" y="200"/>
                  </a:lnTo>
                  <a:lnTo>
                    <a:pt x="92" y="227"/>
                  </a:lnTo>
                  <a:lnTo>
                    <a:pt x="100" y="255"/>
                  </a:lnTo>
                  <a:lnTo>
                    <a:pt x="98" y="284"/>
                  </a:lnTo>
                  <a:lnTo>
                    <a:pt x="90" y="304"/>
                  </a:lnTo>
                  <a:lnTo>
                    <a:pt x="78" y="321"/>
                  </a:lnTo>
                  <a:lnTo>
                    <a:pt x="66" y="337"/>
                  </a:lnTo>
                  <a:lnTo>
                    <a:pt x="53" y="353"/>
                  </a:lnTo>
                  <a:lnTo>
                    <a:pt x="39" y="369"/>
                  </a:lnTo>
                  <a:lnTo>
                    <a:pt x="27" y="386"/>
                  </a:lnTo>
                  <a:lnTo>
                    <a:pt x="17" y="406"/>
                  </a:lnTo>
                  <a:lnTo>
                    <a:pt x="9" y="427"/>
                  </a:lnTo>
                  <a:lnTo>
                    <a:pt x="2" y="471"/>
                  </a:lnTo>
                  <a:lnTo>
                    <a:pt x="4" y="510"/>
                  </a:lnTo>
                  <a:lnTo>
                    <a:pt x="13" y="543"/>
                  </a:lnTo>
                  <a:lnTo>
                    <a:pt x="27" y="573"/>
                  </a:lnTo>
                  <a:lnTo>
                    <a:pt x="43" y="600"/>
                  </a:lnTo>
                  <a:lnTo>
                    <a:pt x="59" y="622"/>
                  </a:lnTo>
                  <a:lnTo>
                    <a:pt x="72" y="643"/>
                  </a:lnTo>
                  <a:lnTo>
                    <a:pt x="82" y="661"/>
                  </a:lnTo>
                  <a:lnTo>
                    <a:pt x="88" y="690"/>
                  </a:lnTo>
                  <a:lnTo>
                    <a:pt x="80" y="720"/>
                  </a:lnTo>
                  <a:lnTo>
                    <a:pt x="66" y="749"/>
                  </a:lnTo>
                  <a:lnTo>
                    <a:pt x="47" y="779"/>
                  </a:lnTo>
                  <a:lnTo>
                    <a:pt x="37" y="794"/>
                  </a:lnTo>
                  <a:lnTo>
                    <a:pt x="25" y="812"/>
                  </a:lnTo>
                  <a:lnTo>
                    <a:pt x="17" y="830"/>
                  </a:lnTo>
                  <a:lnTo>
                    <a:pt x="9" y="849"/>
                  </a:lnTo>
                  <a:lnTo>
                    <a:pt x="4" y="869"/>
                  </a:lnTo>
                  <a:lnTo>
                    <a:pt x="0" y="891"/>
                  </a:lnTo>
                  <a:lnTo>
                    <a:pt x="0" y="912"/>
                  </a:lnTo>
                  <a:lnTo>
                    <a:pt x="6" y="934"/>
                  </a:lnTo>
                  <a:lnTo>
                    <a:pt x="15" y="959"/>
                  </a:lnTo>
                  <a:lnTo>
                    <a:pt x="27" y="981"/>
                  </a:lnTo>
                  <a:lnTo>
                    <a:pt x="41" y="1003"/>
                  </a:lnTo>
                  <a:lnTo>
                    <a:pt x="57" y="1022"/>
                  </a:lnTo>
                  <a:lnTo>
                    <a:pt x="78" y="1052"/>
                  </a:lnTo>
                  <a:lnTo>
                    <a:pt x="94" y="1081"/>
                  </a:lnTo>
                  <a:lnTo>
                    <a:pt x="102" y="1114"/>
                  </a:lnTo>
                  <a:lnTo>
                    <a:pt x="98" y="1154"/>
                  </a:lnTo>
                  <a:lnTo>
                    <a:pt x="90" y="1173"/>
                  </a:lnTo>
                  <a:lnTo>
                    <a:pt x="80" y="1189"/>
                  </a:lnTo>
                  <a:lnTo>
                    <a:pt x="66" y="1205"/>
                  </a:lnTo>
                  <a:lnTo>
                    <a:pt x="55" y="1220"/>
                  </a:lnTo>
                  <a:lnTo>
                    <a:pt x="41" y="1238"/>
                  </a:lnTo>
                  <a:lnTo>
                    <a:pt x="29" y="1254"/>
                  </a:lnTo>
                  <a:lnTo>
                    <a:pt x="17" y="1273"/>
                  </a:lnTo>
                  <a:lnTo>
                    <a:pt x="9" y="1297"/>
                  </a:lnTo>
                  <a:lnTo>
                    <a:pt x="6" y="1320"/>
                  </a:lnTo>
                  <a:lnTo>
                    <a:pt x="8" y="1344"/>
                  </a:lnTo>
                  <a:lnTo>
                    <a:pt x="11" y="1364"/>
                  </a:lnTo>
                  <a:lnTo>
                    <a:pt x="17" y="1385"/>
                  </a:lnTo>
                  <a:lnTo>
                    <a:pt x="27" y="1405"/>
                  </a:lnTo>
                  <a:lnTo>
                    <a:pt x="37" y="1424"/>
                  </a:lnTo>
                  <a:lnTo>
                    <a:pt x="47" y="1442"/>
                  </a:lnTo>
                  <a:lnTo>
                    <a:pt x="59" y="1460"/>
                  </a:lnTo>
                  <a:lnTo>
                    <a:pt x="72" y="1481"/>
                  </a:lnTo>
                  <a:lnTo>
                    <a:pt x="84" y="1503"/>
                  </a:lnTo>
                  <a:lnTo>
                    <a:pt x="94" y="1523"/>
                  </a:lnTo>
                  <a:lnTo>
                    <a:pt x="98" y="1544"/>
                  </a:lnTo>
                  <a:lnTo>
                    <a:pt x="98" y="1574"/>
                  </a:lnTo>
                  <a:lnTo>
                    <a:pt x="88" y="1601"/>
                  </a:lnTo>
                  <a:lnTo>
                    <a:pt x="72" y="1627"/>
                  </a:lnTo>
                  <a:lnTo>
                    <a:pt x="53" y="1652"/>
                  </a:lnTo>
                  <a:lnTo>
                    <a:pt x="41" y="1668"/>
                  </a:lnTo>
                  <a:lnTo>
                    <a:pt x="29" y="1684"/>
                  </a:lnTo>
                  <a:lnTo>
                    <a:pt x="19" y="1699"/>
                  </a:lnTo>
                  <a:lnTo>
                    <a:pt x="11" y="1717"/>
                  </a:lnTo>
                  <a:lnTo>
                    <a:pt x="6" y="1735"/>
                  </a:lnTo>
                  <a:lnTo>
                    <a:pt x="2" y="1754"/>
                  </a:lnTo>
                  <a:lnTo>
                    <a:pt x="2" y="1776"/>
                  </a:lnTo>
                  <a:lnTo>
                    <a:pt x="8" y="1799"/>
                  </a:lnTo>
                  <a:lnTo>
                    <a:pt x="17" y="1825"/>
                  </a:lnTo>
                  <a:lnTo>
                    <a:pt x="29" y="1846"/>
                  </a:lnTo>
                  <a:lnTo>
                    <a:pt x="43" y="1868"/>
                  </a:lnTo>
                  <a:lnTo>
                    <a:pt x="57" y="1888"/>
                  </a:lnTo>
                  <a:lnTo>
                    <a:pt x="78" y="1917"/>
                  </a:lnTo>
                  <a:lnTo>
                    <a:pt x="96" y="1947"/>
                  </a:lnTo>
                  <a:lnTo>
                    <a:pt x="102" y="1980"/>
                  </a:lnTo>
                  <a:lnTo>
                    <a:pt x="98" y="2017"/>
                  </a:lnTo>
                  <a:lnTo>
                    <a:pt x="90" y="2037"/>
                  </a:lnTo>
                  <a:lnTo>
                    <a:pt x="80" y="2054"/>
                  </a:lnTo>
                  <a:lnTo>
                    <a:pt x="68" y="2070"/>
                  </a:lnTo>
                  <a:lnTo>
                    <a:pt x="55" y="2086"/>
                  </a:lnTo>
                  <a:lnTo>
                    <a:pt x="41" y="2102"/>
                  </a:lnTo>
                  <a:lnTo>
                    <a:pt x="29" y="2119"/>
                  </a:lnTo>
                  <a:lnTo>
                    <a:pt x="17" y="2139"/>
                  </a:lnTo>
                  <a:lnTo>
                    <a:pt x="9" y="2162"/>
                  </a:lnTo>
                  <a:lnTo>
                    <a:pt x="4" y="2206"/>
                  </a:lnTo>
                  <a:lnTo>
                    <a:pt x="6" y="2243"/>
                  </a:lnTo>
                  <a:lnTo>
                    <a:pt x="15" y="2276"/>
                  </a:lnTo>
                  <a:lnTo>
                    <a:pt x="29" y="2308"/>
                  </a:lnTo>
                  <a:lnTo>
                    <a:pt x="45" y="2333"/>
                  </a:lnTo>
                  <a:lnTo>
                    <a:pt x="61" y="2357"/>
                  </a:lnTo>
                  <a:lnTo>
                    <a:pt x="74" y="2378"/>
                  </a:lnTo>
                  <a:lnTo>
                    <a:pt x="84" y="2396"/>
                  </a:lnTo>
                  <a:lnTo>
                    <a:pt x="88" y="2425"/>
                  </a:lnTo>
                  <a:lnTo>
                    <a:pt x="82" y="2453"/>
                  </a:lnTo>
                  <a:lnTo>
                    <a:pt x="68" y="2482"/>
                  </a:lnTo>
                  <a:lnTo>
                    <a:pt x="49" y="2512"/>
                  </a:lnTo>
                  <a:lnTo>
                    <a:pt x="39" y="2527"/>
                  </a:lnTo>
                  <a:lnTo>
                    <a:pt x="27" y="2545"/>
                  </a:lnTo>
                  <a:lnTo>
                    <a:pt x="19" y="2563"/>
                  </a:lnTo>
                  <a:lnTo>
                    <a:pt x="11" y="2582"/>
                  </a:lnTo>
                  <a:lnTo>
                    <a:pt x="6" y="2602"/>
                  </a:lnTo>
                  <a:lnTo>
                    <a:pt x="2" y="2622"/>
                  </a:lnTo>
                  <a:lnTo>
                    <a:pt x="2" y="2643"/>
                  </a:lnTo>
                  <a:lnTo>
                    <a:pt x="8" y="2667"/>
                  </a:lnTo>
                  <a:lnTo>
                    <a:pt x="9" y="2673"/>
                  </a:lnTo>
                  <a:lnTo>
                    <a:pt x="15" y="2677"/>
                  </a:lnTo>
                  <a:lnTo>
                    <a:pt x="21" y="2679"/>
                  </a:lnTo>
                  <a:lnTo>
                    <a:pt x="29" y="2679"/>
                  </a:lnTo>
                  <a:lnTo>
                    <a:pt x="35" y="2675"/>
                  </a:lnTo>
                  <a:lnTo>
                    <a:pt x="39" y="2669"/>
                  </a:lnTo>
                  <a:lnTo>
                    <a:pt x="41" y="2663"/>
                  </a:lnTo>
                  <a:lnTo>
                    <a:pt x="41" y="2657"/>
                  </a:lnTo>
                  <a:lnTo>
                    <a:pt x="37" y="2624"/>
                  </a:lnTo>
                  <a:lnTo>
                    <a:pt x="45" y="2590"/>
                  </a:lnTo>
                  <a:lnTo>
                    <a:pt x="59" y="2561"/>
                  </a:lnTo>
                  <a:lnTo>
                    <a:pt x="78" y="2529"/>
                  </a:lnTo>
                  <a:lnTo>
                    <a:pt x="90" y="2514"/>
                  </a:lnTo>
                  <a:lnTo>
                    <a:pt x="100" y="2496"/>
                  </a:lnTo>
                  <a:lnTo>
                    <a:pt x="110" y="2480"/>
                  </a:lnTo>
                  <a:lnTo>
                    <a:pt x="116" y="2461"/>
                  </a:lnTo>
                  <a:lnTo>
                    <a:pt x="121" y="2443"/>
                  </a:lnTo>
                  <a:lnTo>
                    <a:pt x="123" y="2423"/>
                  </a:lnTo>
                  <a:lnTo>
                    <a:pt x="121" y="2404"/>
                  </a:lnTo>
                  <a:lnTo>
                    <a:pt x="116" y="2382"/>
                  </a:lnTo>
                  <a:lnTo>
                    <a:pt x="110" y="2370"/>
                  </a:lnTo>
                  <a:lnTo>
                    <a:pt x="104" y="2359"/>
                  </a:lnTo>
                  <a:lnTo>
                    <a:pt x="96" y="2347"/>
                  </a:lnTo>
                  <a:lnTo>
                    <a:pt x="88" y="2333"/>
                  </a:lnTo>
                  <a:lnTo>
                    <a:pt x="76" y="2317"/>
                  </a:lnTo>
                  <a:lnTo>
                    <a:pt x="66" y="2300"/>
                  </a:lnTo>
                  <a:lnTo>
                    <a:pt x="57" y="2282"/>
                  </a:lnTo>
                  <a:lnTo>
                    <a:pt x="49" y="2263"/>
                  </a:lnTo>
                  <a:lnTo>
                    <a:pt x="43" y="2243"/>
                  </a:lnTo>
                  <a:lnTo>
                    <a:pt x="39" y="2221"/>
                  </a:lnTo>
                  <a:lnTo>
                    <a:pt x="39" y="2196"/>
                  </a:lnTo>
                  <a:lnTo>
                    <a:pt x="45" y="2170"/>
                  </a:lnTo>
                  <a:lnTo>
                    <a:pt x="51" y="2151"/>
                  </a:lnTo>
                  <a:lnTo>
                    <a:pt x="61" y="2133"/>
                  </a:lnTo>
                  <a:lnTo>
                    <a:pt x="72" y="2117"/>
                  </a:lnTo>
                  <a:lnTo>
                    <a:pt x="86" y="2102"/>
                  </a:lnTo>
                  <a:lnTo>
                    <a:pt x="100" y="2086"/>
                  </a:lnTo>
                  <a:lnTo>
                    <a:pt x="112" y="2068"/>
                  </a:lnTo>
                  <a:lnTo>
                    <a:pt x="123" y="2049"/>
                  </a:lnTo>
                  <a:lnTo>
                    <a:pt x="133" y="2027"/>
                  </a:lnTo>
                  <a:lnTo>
                    <a:pt x="137" y="2002"/>
                  </a:lnTo>
                  <a:lnTo>
                    <a:pt x="139" y="1978"/>
                  </a:lnTo>
                  <a:lnTo>
                    <a:pt x="135" y="1954"/>
                  </a:lnTo>
                  <a:lnTo>
                    <a:pt x="129" y="1935"/>
                  </a:lnTo>
                  <a:lnTo>
                    <a:pt x="119" y="1915"/>
                  </a:lnTo>
                  <a:lnTo>
                    <a:pt x="110" y="1897"/>
                  </a:lnTo>
                  <a:lnTo>
                    <a:pt x="98" y="1882"/>
                  </a:lnTo>
                  <a:lnTo>
                    <a:pt x="86" y="1866"/>
                  </a:lnTo>
                  <a:lnTo>
                    <a:pt x="72" y="1848"/>
                  </a:lnTo>
                  <a:lnTo>
                    <a:pt x="59" y="1829"/>
                  </a:lnTo>
                  <a:lnTo>
                    <a:pt x="49" y="1811"/>
                  </a:lnTo>
                  <a:lnTo>
                    <a:pt x="41" y="179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3" name="Freeform 40"/>
            <p:cNvSpPr>
              <a:spLocks/>
            </p:cNvSpPr>
            <p:nvPr/>
          </p:nvSpPr>
          <p:spPr bwMode="auto">
            <a:xfrm>
              <a:off x="3963" y="945"/>
              <a:ext cx="170" cy="3969"/>
            </a:xfrm>
            <a:custGeom>
              <a:avLst/>
              <a:gdLst>
                <a:gd name="T0" fmla="*/ 104 w 140"/>
                <a:gd name="T1" fmla="*/ 2816 h 2679"/>
                <a:gd name="T2" fmla="*/ 153 w 140"/>
                <a:gd name="T3" fmla="*/ 2683 h 2679"/>
                <a:gd name="T4" fmla="*/ 126 w 140"/>
                <a:gd name="T5" fmla="*/ 2517 h 2679"/>
                <a:gd name="T6" fmla="*/ 43 w 140"/>
                <a:gd name="T7" fmla="*/ 2320 h 2679"/>
                <a:gd name="T8" fmla="*/ 95 w 140"/>
                <a:gd name="T9" fmla="*/ 2163 h 2679"/>
                <a:gd name="T10" fmla="*/ 150 w 140"/>
                <a:gd name="T11" fmla="*/ 2018 h 2679"/>
                <a:gd name="T12" fmla="*/ 116 w 140"/>
                <a:gd name="T13" fmla="*/ 1864 h 2679"/>
                <a:gd name="T14" fmla="*/ 52 w 140"/>
                <a:gd name="T15" fmla="*/ 1716 h 2679"/>
                <a:gd name="T16" fmla="*/ 98 w 140"/>
                <a:gd name="T17" fmla="*/ 1523 h 2679"/>
                <a:gd name="T18" fmla="*/ 150 w 140"/>
                <a:gd name="T19" fmla="*/ 1404 h 2679"/>
                <a:gd name="T20" fmla="*/ 123 w 140"/>
                <a:gd name="T21" fmla="*/ 1236 h 2679"/>
                <a:gd name="T22" fmla="*/ 43 w 140"/>
                <a:gd name="T23" fmla="*/ 1037 h 2679"/>
                <a:gd name="T24" fmla="*/ 95 w 140"/>
                <a:gd name="T25" fmla="*/ 880 h 2679"/>
                <a:gd name="T26" fmla="*/ 153 w 140"/>
                <a:gd name="T27" fmla="*/ 707 h 2679"/>
                <a:gd name="T28" fmla="*/ 89 w 140"/>
                <a:gd name="T29" fmla="*/ 481 h 2679"/>
                <a:gd name="T30" fmla="*/ 80 w 140"/>
                <a:gd name="T31" fmla="*/ 293 h 2679"/>
                <a:gd name="T32" fmla="*/ 146 w 140"/>
                <a:gd name="T33" fmla="*/ 145 h 2679"/>
                <a:gd name="T34" fmla="*/ 146 w 140"/>
                <a:gd name="T35" fmla="*/ 10 h 2679"/>
                <a:gd name="T36" fmla="*/ 113 w 140"/>
                <a:gd name="T37" fmla="*/ 13 h 2679"/>
                <a:gd name="T38" fmla="*/ 89 w 140"/>
                <a:gd name="T39" fmla="*/ 176 h 2679"/>
                <a:gd name="T40" fmla="*/ 27 w 140"/>
                <a:gd name="T41" fmla="*/ 324 h 2679"/>
                <a:gd name="T42" fmla="*/ 34 w 140"/>
                <a:gd name="T43" fmla="*/ 459 h 2679"/>
                <a:gd name="T44" fmla="*/ 82 w 140"/>
                <a:gd name="T45" fmla="*/ 563 h 2679"/>
                <a:gd name="T46" fmla="*/ 113 w 140"/>
                <a:gd name="T47" fmla="*/ 717 h 2679"/>
                <a:gd name="T48" fmla="*/ 59 w 140"/>
                <a:gd name="T49" fmla="*/ 858 h 2679"/>
                <a:gd name="T50" fmla="*/ 2 w 140"/>
                <a:gd name="T51" fmla="*/ 1006 h 2679"/>
                <a:gd name="T52" fmla="*/ 34 w 140"/>
                <a:gd name="T53" fmla="*/ 1160 h 2679"/>
                <a:gd name="T54" fmla="*/ 102 w 140"/>
                <a:gd name="T55" fmla="*/ 1290 h 2679"/>
                <a:gd name="T56" fmla="*/ 66 w 140"/>
                <a:gd name="T57" fmla="*/ 1490 h 2679"/>
                <a:gd name="T58" fmla="*/ 13 w 140"/>
                <a:gd name="T59" fmla="*/ 1604 h 2679"/>
                <a:gd name="T60" fmla="*/ 25 w 140"/>
                <a:gd name="T61" fmla="*/ 1764 h 2679"/>
                <a:gd name="T62" fmla="*/ 109 w 140"/>
                <a:gd name="T63" fmla="*/ 1985 h 2679"/>
                <a:gd name="T64" fmla="*/ 59 w 140"/>
                <a:gd name="T65" fmla="*/ 2136 h 2679"/>
                <a:gd name="T66" fmla="*/ 4 w 140"/>
                <a:gd name="T67" fmla="*/ 2287 h 2679"/>
                <a:gd name="T68" fmla="*/ 36 w 140"/>
                <a:gd name="T69" fmla="*/ 2442 h 2679"/>
                <a:gd name="T70" fmla="*/ 104 w 140"/>
                <a:gd name="T71" fmla="*/ 2570 h 2679"/>
                <a:gd name="T72" fmla="*/ 71 w 140"/>
                <a:gd name="T73" fmla="*/ 2791 h 2679"/>
                <a:gd name="T74" fmla="*/ 22 w 140"/>
                <a:gd name="T75" fmla="*/ 2919 h 2679"/>
                <a:gd name="T76" fmla="*/ 40 w 140"/>
                <a:gd name="T77" fmla="*/ 3046 h 2679"/>
                <a:gd name="T78" fmla="*/ 95 w 140"/>
                <a:gd name="T79" fmla="*/ 3157 h 2679"/>
                <a:gd name="T80" fmla="*/ 109 w 140"/>
                <a:gd name="T81" fmla="*/ 3323 h 2679"/>
                <a:gd name="T82" fmla="*/ 47 w 140"/>
                <a:gd name="T83" fmla="*/ 3448 h 2679"/>
                <a:gd name="T84" fmla="*/ 13 w 140"/>
                <a:gd name="T85" fmla="*/ 3649 h 2679"/>
                <a:gd name="T86" fmla="*/ 100 w 140"/>
                <a:gd name="T87" fmla="*/ 3879 h 2679"/>
                <a:gd name="T88" fmla="*/ 100 w 140"/>
                <a:gd name="T89" fmla="*/ 3966 h 2679"/>
                <a:gd name="T90" fmla="*/ 135 w 140"/>
                <a:gd name="T91" fmla="*/ 3916 h 2679"/>
                <a:gd name="T92" fmla="*/ 113 w 140"/>
                <a:gd name="T93" fmla="*/ 3765 h 2679"/>
                <a:gd name="T94" fmla="*/ 45 w 140"/>
                <a:gd name="T95" fmla="*/ 3593 h 2679"/>
                <a:gd name="T96" fmla="*/ 98 w 140"/>
                <a:gd name="T97" fmla="*/ 3450 h 2679"/>
                <a:gd name="T98" fmla="*/ 155 w 140"/>
                <a:gd name="T99" fmla="*/ 3274 h 2679"/>
                <a:gd name="T100" fmla="*/ 91 w 140"/>
                <a:gd name="T101" fmla="*/ 3049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"/>
                <a:gd name="T154" fmla="*/ 0 h 2679"/>
                <a:gd name="T155" fmla="*/ 140 w 140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" h="2679">
                  <a:moveTo>
                    <a:pt x="57" y="2019"/>
                  </a:moveTo>
                  <a:lnTo>
                    <a:pt x="52" y="1990"/>
                  </a:lnTo>
                  <a:lnTo>
                    <a:pt x="59" y="1960"/>
                  </a:lnTo>
                  <a:lnTo>
                    <a:pt x="73" y="1931"/>
                  </a:lnTo>
                  <a:lnTo>
                    <a:pt x="93" y="1901"/>
                  </a:lnTo>
                  <a:lnTo>
                    <a:pt x="103" y="1886"/>
                  </a:lnTo>
                  <a:lnTo>
                    <a:pt x="114" y="1868"/>
                  </a:lnTo>
                  <a:lnTo>
                    <a:pt x="122" y="1850"/>
                  </a:lnTo>
                  <a:lnTo>
                    <a:pt x="132" y="1831"/>
                  </a:lnTo>
                  <a:lnTo>
                    <a:pt x="136" y="1811"/>
                  </a:lnTo>
                  <a:lnTo>
                    <a:pt x="140" y="1792"/>
                  </a:lnTo>
                  <a:lnTo>
                    <a:pt x="140" y="1770"/>
                  </a:lnTo>
                  <a:lnTo>
                    <a:pt x="134" y="1746"/>
                  </a:lnTo>
                  <a:lnTo>
                    <a:pt x="124" y="1721"/>
                  </a:lnTo>
                  <a:lnTo>
                    <a:pt x="112" y="1699"/>
                  </a:lnTo>
                  <a:lnTo>
                    <a:pt x="99" y="1678"/>
                  </a:lnTo>
                  <a:lnTo>
                    <a:pt x="83" y="1658"/>
                  </a:lnTo>
                  <a:lnTo>
                    <a:pt x="61" y="1629"/>
                  </a:lnTo>
                  <a:lnTo>
                    <a:pt x="46" y="1599"/>
                  </a:lnTo>
                  <a:lnTo>
                    <a:pt x="38" y="1566"/>
                  </a:lnTo>
                  <a:lnTo>
                    <a:pt x="42" y="1529"/>
                  </a:lnTo>
                  <a:lnTo>
                    <a:pt x="50" y="1509"/>
                  </a:lnTo>
                  <a:lnTo>
                    <a:pt x="59" y="1491"/>
                  </a:lnTo>
                  <a:lnTo>
                    <a:pt x="73" y="1476"/>
                  </a:lnTo>
                  <a:lnTo>
                    <a:pt x="85" y="1460"/>
                  </a:lnTo>
                  <a:lnTo>
                    <a:pt x="99" y="1444"/>
                  </a:lnTo>
                  <a:lnTo>
                    <a:pt x="110" y="1426"/>
                  </a:lnTo>
                  <a:lnTo>
                    <a:pt x="122" y="1407"/>
                  </a:lnTo>
                  <a:lnTo>
                    <a:pt x="130" y="1385"/>
                  </a:lnTo>
                  <a:lnTo>
                    <a:pt x="134" y="1362"/>
                  </a:lnTo>
                  <a:lnTo>
                    <a:pt x="132" y="1338"/>
                  </a:lnTo>
                  <a:lnTo>
                    <a:pt x="128" y="1317"/>
                  </a:lnTo>
                  <a:lnTo>
                    <a:pt x="122" y="1297"/>
                  </a:lnTo>
                  <a:lnTo>
                    <a:pt x="112" y="1275"/>
                  </a:lnTo>
                  <a:lnTo>
                    <a:pt x="103" y="1258"/>
                  </a:lnTo>
                  <a:lnTo>
                    <a:pt x="93" y="1238"/>
                  </a:lnTo>
                  <a:lnTo>
                    <a:pt x="81" y="1220"/>
                  </a:lnTo>
                  <a:lnTo>
                    <a:pt x="67" y="1199"/>
                  </a:lnTo>
                  <a:lnTo>
                    <a:pt x="55" y="1177"/>
                  </a:lnTo>
                  <a:lnTo>
                    <a:pt x="46" y="1158"/>
                  </a:lnTo>
                  <a:lnTo>
                    <a:pt x="40" y="1138"/>
                  </a:lnTo>
                  <a:lnTo>
                    <a:pt x="42" y="1107"/>
                  </a:lnTo>
                  <a:lnTo>
                    <a:pt x="52" y="1079"/>
                  </a:lnTo>
                  <a:lnTo>
                    <a:pt x="67" y="1054"/>
                  </a:lnTo>
                  <a:lnTo>
                    <a:pt x="87" y="1028"/>
                  </a:lnTo>
                  <a:lnTo>
                    <a:pt x="99" y="1014"/>
                  </a:lnTo>
                  <a:lnTo>
                    <a:pt x="108" y="999"/>
                  </a:lnTo>
                  <a:lnTo>
                    <a:pt x="120" y="983"/>
                  </a:lnTo>
                  <a:lnTo>
                    <a:pt x="128" y="965"/>
                  </a:lnTo>
                  <a:lnTo>
                    <a:pt x="134" y="948"/>
                  </a:lnTo>
                  <a:lnTo>
                    <a:pt x="138" y="926"/>
                  </a:lnTo>
                  <a:lnTo>
                    <a:pt x="136" y="904"/>
                  </a:lnTo>
                  <a:lnTo>
                    <a:pt x="132" y="881"/>
                  </a:lnTo>
                  <a:lnTo>
                    <a:pt x="122" y="857"/>
                  </a:lnTo>
                  <a:lnTo>
                    <a:pt x="110" y="834"/>
                  </a:lnTo>
                  <a:lnTo>
                    <a:pt x="97" y="814"/>
                  </a:lnTo>
                  <a:lnTo>
                    <a:pt x="83" y="793"/>
                  </a:lnTo>
                  <a:lnTo>
                    <a:pt x="61" y="763"/>
                  </a:lnTo>
                  <a:lnTo>
                    <a:pt x="46" y="734"/>
                  </a:lnTo>
                  <a:lnTo>
                    <a:pt x="38" y="700"/>
                  </a:lnTo>
                  <a:lnTo>
                    <a:pt x="42" y="663"/>
                  </a:lnTo>
                  <a:lnTo>
                    <a:pt x="50" y="643"/>
                  </a:lnTo>
                  <a:lnTo>
                    <a:pt x="59" y="626"/>
                  </a:lnTo>
                  <a:lnTo>
                    <a:pt x="71" y="610"/>
                  </a:lnTo>
                  <a:lnTo>
                    <a:pt x="85" y="594"/>
                  </a:lnTo>
                  <a:lnTo>
                    <a:pt x="99" y="579"/>
                  </a:lnTo>
                  <a:lnTo>
                    <a:pt x="110" y="561"/>
                  </a:lnTo>
                  <a:lnTo>
                    <a:pt x="122" y="541"/>
                  </a:lnTo>
                  <a:lnTo>
                    <a:pt x="130" y="520"/>
                  </a:lnTo>
                  <a:lnTo>
                    <a:pt x="136" y="477"/>
                  </a:lnTo>
                  <a:lnTo>
                    <a:pt x="134" y="437"/>
                  </a:lnTo>
                  <a:lnTo>
                    <a:pt x="124" y="404"/>
                  </a:lnTo>
                  <a:lnTo>
                    <a:pt x="110" y="374"/>
                  </a:lnTo>
                  <a:lnTo>
                    <a:pt x="95" y="347"/>
                  </a:lnTo>
                  <a:lnTo>
                    <a:pt x="79" y="325"/>
                  </a:lnTo>
                  <a:lnTo>
                    <a:pt x="65" y="304"/>
                  </a:lnTo>
                  <a:lnTo>
                    <a:pt x="55" y="286"/>
                  </a:lnTo>
                  <a:lnTo>
                    <a:pt x="52" y="257"/>
                  </a:lnTo>
                  <a:lnTo>
                    <a:pt x="57" y="227"/>
                  </a:lnTo>
                  <a:lnTo>
                    <a:pt x="71" y="198"/>
                  </a:lnTo>
                  <a:lnTo>
                    <a:pt x="91" y="168"/>
                  </a:lnTo>
                  <a:lnTo>
                    <a:pt x="101" y="153"/>
                  </a:lnTo>
                  <a:lnTo>
                    <a:pt x="112" y="135"/>
                  </a:lnTo>
                  <a:lnTo>
                    <a:pt x="120" y="117"/>
                  </a:lnTo>
                  <a:lnTo>
                    <a:pt x="130" y="98"/>
                  </a:lnTo>
                  <a:lnTo>
                    <a:pt x="134" y="78"/>
                  </a:lnTo>
                  <a:lnTo>
                    <a:pt x="138" y="57"/>
                  </a:lnTo>
                  <a:lnTo>
                    <a:pt x="138" y="35"/>
                  </a:lnTo>
                  <a:lnTo>
                    <a:pt x="132" y="13"/>
                  </a:lnTo>
                  <a:lnTo>
                    <a:pt x="130" y="7"/>
                  </a:lnTo>
                  <a:lnTo>
                    <a:pt x="124" y="2"/>
                  </a:lnTo>
                  <a:lnTo>
                    <a:pt x="118" y="0"/>
                  </a:lnTo>
                  <a:lnTo>
                    <a:pt x="110" y="2"/>
                  </a:lnTo>
                  <a:lnTo>
                    <a:pt x="105" y="4"/>
                  </a:lnTo>
                  <a:lnTo>
                    <a:pt x="101" y="9"/>
                  </a:lnTo>
                  <a:lnTo>
                    <a:pt x="99" y="15"/>
                  </a:lnTo>
                  <a:lnTo>
                    <a:pt x="99" y="23"/>
                  </a:lnTo>
                  <a:lnTo>
                    <a:pt x="103" y="57"/>
                  </a:lnTo>
                  <a:lnTo>
                    <a:pt x="95" y="88"/>
                  </a:lnTo>
                  <a:lnTo>
                    <a:pt x="79" y="119"/>
                  </a:lnTo>
                  <a:lnTo>
                    <a:pt x="61" y="149"/>
                  </a:lnTo>
                  <a:lnTo>
                    <a:pt x="50" y="166"/>
                  </a:lnTo>
                  <a:lnTo>
                    <a:pt x="40" y="182"/>
                  </a:lnTo>
                  <a:lnTo>
                    <a:pt x="30" y="202"/>
                  </a:lnTo>
                  <a:lnTo>
                    <a:pt x="24" y="219"/>
                  </a:lnTo>
                  <a:lnTo>
                    <a:pt x="18" y="237"/>
                  </a:lnTo>
                  <a:lnTo>
                    <a:pt x="16" y="257"/>
                  </a:lnTo>
                  <a:lnTo>
                    <a:pt x="18" y="276"/>
                  </a:lnTo>
                  <a:lnTo>
                    <a:pt x="24" y="298"/>
                  </a:lnTo>
                  <a:lnTo>
                    <a:pt x="30" y="310"/>
                  </a:lnTo>
                  <a:lnTo>
                    <a:pt x="36" y="321"/>
                  </a:lnTo>
                  <a:lnTo>
                    <a:pt x="44" y="333"/>
                  </a:lnTo>
                  <a:lnTo>
                    <a:pt x="52" y="347"/>
                  </a:lnTo>
                  <a:lnTo>
                    <a:pt x="63" y="363"/>
                  </a:lnTo>
                  <a:lnTo>
                    <a:pt x="73" y="380"/>
                  </a:lnTo>
                  <a:lnTo>
                    <a:pt x="83" y="398"/>
                  </a:lnTo>
                  <a:lnTo>
                    <a:pt x="91" y="418"/>
                  </a:lnTo>
                  <a:lnTo>
                    <a:pt x="97" y="437"/>
                  </a:lnTo>
                  <a:lnTo>
                    <a:pt x="101" y="461"/>
                  </a:lnTo>
                  <a:lnTo>
                    <a:pt x="101" y="484"/>
                  </a:lnTo>
                  <a:lnTo>
                    <a:pt x="95" y="510"/>
                  </a:lnTo>
                  <a:lnTo>
                    <a:pt x="89" y="530"/>
                  </a:lnTo>
                  <a:lnTo>
                    <a:pt x="79" y="547"/>
                  </a:lnTo>
                  <a:lnTo>
                    <a:pt x="67" y="563"/>
                  </a:lnTo>
                  <a:lnTo>
                    <a:pt x="53" y="579"/>
                  </a:lnTo>
                  <a:lnTo>
                    <a:pt x="40" y="594"/>
                  </a:lnTo>
                  <a:lnTo>
                    <a:pt x="28" y="612"/>
                  </a:lnTo>
                  <a:lnTo>
                    <a:pt x="16" y="632"/>
                  </a:lnTo>
                  <a:lnTo>
                    <a:pt x="6" y="653"/>
                  </a:lnTo>
                  <a:lnTo>
                    <a:pt x="2" y="679"/>
                  </a:lnTo>
                  <a:lnTo>
                    <a:pt x="0" y="702"/>
                  </a:lnTo>
                  <a:lnTo>
                    <a:pt x="4" y="726"/>
                  </a:lnTo>
                  <a:lnTo>
                    <a:pt x="10" y="745"/>
                  </a:lnTo>
                  <a:lnTo>
                    <a:pt x="20" y="765"/>
                  </a:lnTo>
                  <a:lnTo>
                    <a:pt x="30" y="783"/>
                  </a:lnTo>
                  <a:lnTo>
                    <a:pt x="42" y="798"/>
                  </a:lnTo>
                  <a:lnTo>
                    <a:pt x="53" y="814"/>
                  </a:lnTo>
                  <a:lnTo>
                    <a:pt x="67" y="834"/>
                  </a:lnTo>
                  <a:lnTo>
                    <a:pt x="81" y="851"/>
                  </a:lnTo>
                  <a:lnTo>
                    <a:pt x="91" y="871"/>
                  </a:lnTo>
                  <a:lnTo>
                    <a:pt x="99" y="891"/>
                  </a:lnTo>
                  <a:lnTo>
                    <a:pt x="103" y="924"/>
                  </a:lnTo>
                  <a:lnTo>
                    <a:pt x="95" y="953"/>
                  </a:lnTo>
                  <a:lnTo>
                    <a:pt x="79" y="981"/>
                  </a:lnTo>
                  <a:lnTo>
                    <a:pt x="59" y="1006"/>
                  </a:lnTo>
                  <a:lnTo>
                    <a:pt x="48" y="1020"/>
                  </a:lnTo>
                  <a:lnTo>
                    <a:pt x="38" y="1034"/>
                  </a:lnTo>
                  <a:lnTo>
                    <a:pt x="28" y="1050"/>
                  </a:lnTo>
                  <a:lnTo>
                    <a:pt x="18" y="1065"/>
                  </a:lnTo>
                  <a:lnTo>
                    <a:pt x="12" y="1083"/>
                  </a:lnTo>
                  <a:lnTo>
                    <a:pt x="6" y="1101"/>
                  </a:lnTo>
                  <a:lnTo>
                    <a:pt x="4" y="1120"/>
                  </a:lnTo>
                  <a:lnTo>
                    <a:pt x="6" y="1142"/>
                  </a:lnTo>
                  <a:lnTo>
                    <a:pt x="12" y="1167"/>
                  </a:lnTo>
                  <a:lnTo>
                    <a:pt x="22" y="1191"/>
                  </a:lnTo>
                  <a:lnTo>
                    <a:pt x="36" y="1214"/>
                  </a:lnTo>
                  <a:lnTo>
                    <a:pt x="52" y="1240"/>
                  </a:lnTo>
                  <a:lnTo>
                    <a:pt x="71" y="1273"/>
                  </a:lnTo>
                  <a:lnTo>
                    <a:pt x="89" y="1305"/>
                  </a:lnTo>
                  <a:lnTo>
                    <a:pt x="97" y="1340"/>
                  </a:lnTo>
                  <a:lnTo>
                    <a:pt x="97" y="1375"/>
                  </a:lnTo>
                  <a:lnTo>
                    <a:pt x="89" y="1395"/>
                  </a:lnTo>
                  <a:lnTo>
                    <a:pt x="79" y="1411"/>
                  </a:lnTo>
                  <a:lnTo>
                    <a:pt x="67" y="1426"/>
                  </a:lnTo>
                  <a:lnTo>
                    <a:pt x="53" y="1442"/>
                  </a:lnTo>
                  <a:lnTo>
                    <a:pt x="42" y="1460"/>
                  </a:lnTo>
                  <a:lnTo>
                    <a:pt x="28" y="1476"/>
                  </a:lnTo>
                  <a:lnTo>
                    <a:pt x="16" y="1495"/>
                  </a:lnTo>
                  <a:lnTo>
                    <a:pt x="8" y="1519"/>
                  </a:lnTo>
                  <a:lnTo>
                    <a:pt x="4" y="1544"/>
                  </a:lnTo>
                  <a:lnTo>
                    <a:pt x="2" y="1568"/>
                  </a:lnTo>
                  <a:lnTo>
                    <a:pt x="6" y="1591"/>
                  </a:lnTo>
                  <a:lnTo>
                    <a:pt x="12" y="1611"/>
                  </a:lnTo>
                  <a:lnTo>
                    <a:pt x="22" y="1631"/>
                  </a:lnTo>
                  <a:lnTo>
                    <a:pt x="32" y="1648"/>
                  </a:lnTo>
                  <a:lnTo>
                    <a:pt x="44" y="1664"/>
                  </a:lnTo>
                  <a:lnTo>
                    <a:pt x="55" y="1680"/>
                  </a:lnTo>
                  <a:lnTo>
                    <a:pt x="69" y="1697"/>
                  </a:lnTo>
                  <a:lnTo>
                    <a:pt x="83" y="1717"/>
                  </a:lnTo>
                  <a:lnTo>
                    <a:pt x="93" y="1735"/>
                  </a:lnTo>
                  <a:lnTo>
                    <a:pt x="101" y="1756"/>
                  </a:lnTo>
                  <a:lnTo>
                    <a:pt x="105" y="1790"/>
                  </a:lnTo>
                  <a:lnTo>
                    <a:pt x="97" y="1823"/>
                  </a:lnTo>
                  <a:lnTo>
                    <a:pt x="81" y="1852"/>
                  </a:lnTo>
                  <a:lnTo>
                    <a:pt x="63" y="1884"/>
                  </a:lnTo>
                  <a:lnTo>
                    <a:pt x="52" y="1899"/>
                  </a:lnTo>
                  <a:lnTo>
                    <a:pt x="42" y="1917"/>
                  </a:lnTo>
                  <a:lnTo>
                    <a:pt x="32" y="1935"/>
                  </a:lnTo>
                  <a:lnTo>
                    <a:pt x="26" y="1952"/>
                  </a:lnTo>
                  <a:lnTo>
                    <a:pt x="20" y="1970"/>
                  </a:lnTo>
                  <a:lnTo>
                    <a:pt x="18" y="1990"/>
                  </a:lnTo>
                  <a:lnTo>
                    <a:pt x="18" y="2009"/>
                  </a:lnTo>
                  <a:lnTo>
                    <a:pt x="24" y="2031"/>
                  </a:lnTo>
                  <a:lnTo>
                    <a:pt x="30" y="2045"/>
                  </a:lnTo>
                  <a:lnTo>
                    <a:pt x="36" y="2056"/>
                  </a:lnTo>
                  <a:lnTo>
                    <a:pt x="46" y="2068"/>
                  </a:lnTo>
                  <a:lnTo>
                    <a:pt x="53" y="2082"/>
                  </a:lnTo>
                  <a:lnTo>
                    <a:pt x="65" y="2098"/>
                  </a:lnTo>
                  <a:lnTo>
                    <a:pt x="75" y="2113"/>
                  </a:lnTo>
                  <a:lnTo>
                    <a:pt x="85" y="2131"/>
                  </a:lnTo>
                  <a:lnTo>
                    <a:pt x="93" y="2151"/>
                  </a:lnTo>
                  <a:lnTo>
                    <a:pt x="99" y="2170"/>
                  </a:lnTo>
                  <a:lnTo>
                    <a:pt x="103" y="2194"/>
                  </a:lnTo>
                  <a:lnTo>
                    <a:pt x="103" y="2217"/>
                  </a:lnTo>
                  <a:lnTo>
                    <a:pt x="97" y="2243"/>
                  </a:lnTo>
                  <a:lnTo>
                    <a:pt x="89" y="2263"/>
                  </a:lnTo>
                  <a:lnTo>
                    <a:pt x="79" y="2280"/>
                  </a:lnTo>
                  <a:lnTo>
                    <a:pt x="67" y="2296"/>
                  </a:lnTo>
                  <a:lnTo>
                    <a:pt x="55" y="2312"/>
                  </a:lnTo>
                  <a:lnTo>
                    <a:pt x="42" y="2327"/>
                  </a:lnTo>
                  <a:lnTo>
                    <a:pt x="28" y="2345"/>
                  </a:lnTo>
                  <a:lnTo>
                    <a:pt x="18" y="2365"/>
                  </a:lnTo>
                  <a:lnTo>
                    <a:pt x="8" y="2386"/>
                  </a:lnTo>
                  <a:lnTo>
                    <a:pt x="4" y="2427"/>
                  </a:lnTo>
                  <a:lnTo>
                    <a:pt x="12" y="2463"/>
                  </a:lnTo>
                  <a:lnTo>
                    <a:pt x="30" y="2496"/>
                  </a:lnTo>
                  <a:lnTo>
                    <a:pt x="50" y="2526"/>
                  </a:lnTo>
                  <a:lnTo>
                    <a:pt x="69" y="2555"/>
                  </a:lnTo>
                  <a:lnTo>
                    <a:pt x="83" y="2586"/>
                  </a:lnTo>
                  <a:lnTo>
                    <a:pt x="89" y="2618"/>
                  </a:lnTo>
                  <a:lnTo>
                    <a:pt x="79" y="2653"/>
                  </a:lnTo>
                  <a:lnTo>
                    <a:pt x="77" y="2661"/>
                  </a:lnTo>
                  <a:lnTo>
                    <a:pt x="79" y="2667"/>
                  </a:lnTo>
                  <a:lnTo>
                    <a:pt x="83" y="2673"/>
                  </a:lnTo>
                  <a:lnTo>
                    <a:pt x="89" y="2677"/>
                  </a:lnTo>
                  <a:lnTo>
                    <a:pt x="95" y="2679"/>
                  </a:lnTo>
                  <a:lnTo>
                    <a:pt x="101" y="2677"/>
                  </a:lnTo>
                  <a:lnTo>
                    <a:pt x="106" y="2675"/>
                  </a:lnTo>
                  <a:lnTo>
                    <a:pt x="110" y="2669"/>
                  </a:lnTo>
                  <a:lnTo>
                    <a:pt x="120" y="2643"/>
                  </a:lnTo>
                  <a:lnTo>
                    <a:pt x="122" y="2622"/>
                  </a:lnTo>
                  <a:lnTo>
                    <a:pt x="122" y="2598"/>
                  </a:lnTo>
                  <a:lnTo>
                    <a:pt x="118" y="2579"/>
                  </a:lnTo>
                  <a:lnTo>
                    <a:pt x="110" y="2559"/>
                  </a:lnTo>
                  <a:lnTo>
                    <a:pt x="101" y="2541"/>
                  </a:lnTo>
                  <a:lnTo>
                    <a:pt x="91" y="2524"/>
                  </a:lnTo>
                  <a:lnTo>
                    <a:pt x="79" y="2508"/>
                  </a:lnTo>
                  <a:lnTo>
                    <a:pt x="61" y="2480"/>
                  </a:lnTo>
                  <a:lnTo>
                    <a:pt x="48" y="2453"/>
                  </a:lnTo>
                  <a:lnTo>
                    <a:pt x="40" y="2425"/>
                  </a:lnTo>
                  <a:lnTo>
                    <a:pt x="42" y="2396"/>
                  </a:lnTo>
                  <a:lnTo>
                    <a:pt x="50" y="2376"/>
                  </a:lnTo>
                  <a:lnTo>
                    <a:pt x="61" y="2361"/>
                  </a:lnTo>
                  <a:lnTo>
                    <a:pt x="73" y="2345"/>
                  </a:lnTo>
                  <a:lnTo>
                    <a:pt x="87" y="2329"/>
                  </a:lnTo>
                  <a:lnTo>
                    <a:pt x="101" y="2312"/>
                  </a:lnTo>
                  <a:lnTo>
                    <a:pt x="112" y="2296"/>
                  </a:lnTo>
                  <a:lnTo>
                    <a:pt x="122" y="2276"/>
                  </a:lnTo>
                  <a:lnTo>
                    <a:pt x="130" y="2253"/>
                  </a:lnTo>
                  <a:lnTo>
                    <a:pt x="138" y="2210"/>
                  </a:lnTo>
                  <a:lnTo>
                    <a:pt x="136" y="2172"/>
                  </a:lnTo>
                  <a:lnTo>
                    <a:pt x="126" y="2139"/>
                  </a:lnTo>
                  <a:lnTo>
                    <a:pt x="112" y="2107"/>
                  </a:lnTo>
                  <a:lnTo>
                    <a:pt x="97" y="2082"/>
                  </a:lnTo>
                  <a:lnTo>
                    <a:pt x="81" y="2058"/>
                  </a:lnTo>
                  <a:lnTo>
                    <a:pt x="67" y="2037"/>
                  </a:lnTo>
                  <a:lnTo>
                    <a:pt x="57" y="2019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4" name="Freeform 41"/>
            <p:cNvSpPr>
              <a:spLocks/>
            </p:cNvSpPr>
            <p:nvPr/>
          </p:nvSpPr>
          <p:spPr bwMode="auto">
            <a:xfrm>
              <a:off x="723" y="5196"/>
              <a:ext cx="2909" cy="204"/>
            </a:xfrm>
            <a:custGeom>
              <a:avLst/>
              <a:gdLst>
                <a:gd name="T0" fmla="*/ 2778 w 2601"/>
                <a:gd name="T1" fmla="*/ 44 h 138"/>
                <a:gd name="T2" fmla="*/ 2676 w 2601"/>
                <a:gd name="T3" fmla="*/ 129 h 138"/>
                <a:gd name="T4" fmla="*/ 2580 w 2601"/>
                <a:gd name="T5" fmla="*/ 132 h 138"/>
                <a:gd name="T6" fmla="*/ 2468 w 2601"/>
                <a:gd name="T7" fmla="*/ 24 h 138"/>
                <a:gd name="T8" fmla="*/ 2257 w 2601"/>
                <a:gd name="T9" fmla="*/ 64 h 138"/>
                <a:gd name="T10" fmla="*/ 2143 w 2601"/>
                <a:gd name="T11" fmla="*/ 126 h 138"/>
                <a:gd name="T12" fmla="*/ 2047 w 2601"/>
                <a:gd name="T13" fmla="*/ 56 h 138"/>
                <a:gd name="T14" fmla="*/ 1919 w 2601"/>
                <a:gd name="T15" fmla="*/ 0 h 138"/>
                <a:gd name="T16" fmla="*/ 1831 w 2601"/>
                <a:gd name="T17" fmla="*/ 50 h 138"/>
                <a:gd name="T18" fmla="*/ 1750 w 2601"/>
                <a:gd name="T19" fmla="*/ 129 h 138"/>
                <a:gd name="T20" fmla="*/ 1637 w 2601"/>
                <a:gd name="T21" fmla="*/ 132 h 138"/>
                <a:gd name="T22" fmla="*/ 1526 w 2601"/>
                <a:gd name="T23" fmla="*/ 27 h 138"/>
                <a:gd name="T24" fmla="*/ 1383 w 2601"/>
                <a:gd name="T25" fmla="*/ 38 h 138"/>
                <a:gd name="T26" fmla="*/ 1288 w 2601"/>
                <a:gd name="T27" fmla="*/ 117 h 138"/>
                <a:gd name="T28" fmla="*/ 1216 w 2601"/>
                <a:gd name="T29" fmla="*/ 145 h 138"/>
                <a:gd name="T30" fmla="*/ 1128 w 2601"/>
                <a:gd name="T31" fmla="*/ 93 h 138"/>
                <a:gd name="T32" fmla="*/ 1028 w 2601"/>
                <a:gd name="T33" fmla="*/ 6 h 138"/>
                <a:gd name="T34" fmla="*/ 915 w 2601"/>
                <a:gd name="T35" fmla="*/ 33 h 138"/>
                <a:gd name="T36" fmla="*/ 846 w 2601"/>
                <a:gd name="T37" fmla="*/ 102 h 138"/>
                <a:gd name="T38" fmla="*/ 742 w 2601"/>
                <a:gd name="T39" fmla="*/ 151 h 138"/>
                <a:gd name="T40" fmla="*/ 627 w 2601"/>
                <a:gd name="T41" fmla="*/ 61 h 138"/>
                <a:gd name="T42" fmla="*/ 436 w 2601"/>
                <a:gd name="T43" fmla="*/ 24 h 138"/>
                <a:gd name="T44" fmla="*/ 294 w 2601"/>
                <a:gd name="T45" fmla="*/ 129 h 138"/>
                <a:gd name="T46" fmla="*/ 197 w 2601"/>
                <a:gd name="T47" fmla="*/ 87 h 138"/>
                <a:gd name="T48" fmla="*/ 83 w 2601"/>
                <a:gd name="T49" fmla="*/ 6 h 138"/>
                <a:gd name="T50" fmla="*/ 0 w 2601"/>
                <a:gd name="T51" fmla="*/ 33 h 138"/>
                <a:gd name="T52" fmla="*/ 41 w 2601"/>
                <a:gd name="T53" fmla="*/ 56 h 138"/>
                <a:gd name="T54" fmla="*/ 144 w 2601"/>
                <a:gd name="T55" fmla="*/ 102 h 138"/>
                <a:gd name="T56" fmla="*/ 256 w 2601"/>
                <a:gd name="T57" fmla="*/ 180 h 138"/>
                <a:gd name="T58" fmla="*/ 362 w 2601"/>
                <a:gd name="T59" fmla="*/ 139 h 138"/>
                <a:gd name="T60" fmla="*/ 474 w 2601"/>
                <a:gd name="T61" fmla="*/ 61 h 138"/>
                <a:gd name="T62" fmla="*/ 610 w 2601"/>
                <a:gd name="T63" fmla="*/ 108 h 138"/>
                <a:gd name="T64" fmla="*/ 735 w 2601"/>
                <a:gd name="T65" fmla="*/ 204 h 138"/>
                <a:gd name="T66" fmla="*/ 867 w 2601"/>
                <a:gd name="T67" fmla="*/ 142 h 138"/>
                <a:gd name="T68" fmla="*/ 935 w 2601"/>
                <a:gd name="T69" fmla="*/ 78 h 138"/>
                <a:gd name="T70" fmla="*/ 1019 w 2601"/>
                <a:gd name="T71" fmla="*/ 58 h 138"/>
                <a:gd name="T72" fmla="*/ 1106 w 2601"/>
                <a:gd name="T73" fmla="*/ 135 h 138"/>
                <a:gd name="T74" fmla="*/ 1216 w 2601"/>
                <a:gd name="T75" fmla="*/ 201 h 138"/>
                <a:gd name="T76" fmla="*/ 1306 w 2601"/>
                <a:gd name="T77" fmla="*/ 166 h 138"/>
                <a:gd name="T78" fmla="*/ 1398 w 2601"/>
                <a:gd name="T79" fmla="*/ 87 h 138"/>
                <a:gd name="T80" fmla="*/ 1512 w 2601"/>
                <a:gd name="T81" fmla="*/ 75 h 138"/>
                <a:gd name="T82" fmla="*/ 1623 w 2601"/>
                <a:gd name="T83" fmla="*/ 180 h 138"/>
                <a:gd name="T84" fmla="*/ 1767 w 2601"/>
                <a:gd name="T85" fmla="*/ 174 h 138"/>
                <a:gd name="T86" fmla="*/ 1853 w 2601"/>
                <a:gd name="T87" fmla="*/ 93 h 138"/>
                <a:gd name="T88" fmla="*/ 1924 w 2601"/>
                <a:gd name="T89" fmla="*/ 53 h 138"/>
                <a:gd name="T90" fmla="*/ 2027 w 2601"/>
                <a:gd name="T91" fmla="*/ 99 h 138"/>
                <a:gd name="T92" fmla="*/ 2136 w 2601"/>
                <a:gd name="T93" fmla="*/ 177 h 138"/>
                <a:gd name="T94" fmla="*/ 2244 w 2601"/>
                <a:gd name="T95" fmla="*/ 139 h 138"/>
                <a:gd name="T96" fmla="*/ 2357 w 2601"/>
                <a:gd name="T97" fmla="*/ 61 h 138"/>
                <a:gd name="T98" fmla="*/ 2492 w 2601"/>
                <a:gd name="T99" fmla="*/ 105 h 138"/>
                <a:gd name="T100" fmla="*/ 2610 w 2601"/>
                <a:gd name="T101" fmla="*/ 201 h 138"/>
                <a:gd name="T102" fmla="*/ 2727 w 2601"/>
                <a:gd name="T103" fmla="*/ 148 h 138"/>
                <a:gd name="T104" fmla="*/ 2826 w 2601"/>
                <a:gd name="T105" fmla="*/ 78 h 138"/>
                <a:gd name="T106" fmla="*/ 2897 w 2601"/>
                <a:gd name="T107" fmla="*/ 90 h 138"/>
                <a:gd name="T108" fmla="*/ 2899 w 2601"/>
                <a:gd name="T109" fmla="*/ 41 h 1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8"/>
                <a:gd name="T167" fmla="*/ 2601 w 2601"/>
                <a:gd name="T168" fmla="*/ 138 h 1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8">
                  <a:moveTo>
                    <a:pt x="2592" y="28"/>
                  </a:moveTo>
                  <a:lnTo>
                    <a:pt x="2568" y="20"/>
                  </a:lnTo>
                  <a:lnTo>
                    <a:pt x="2544" y="16"/>
                  </a:lnTo>
                  <a:lnTo>
                    <a:pt x="2523" y="18"/>
                  </a:lnTo>
                  <a:lnTo>
                    <a:pt x="2503" y="22"/>
                  </a:lnTo>
                  <a:lnTo>
                    <a:pt x="2484" y="30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1"/>
                  </a:lnTo>
                  <a:lnTo>
                    <a:pt x="2405" y="79"/>
                  </a:lnTo>
                  <a:lnTo>
                    <a:pt x="2393" y="87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9"/>
                  </a:lnTo>
                  <a:lnTo>
                    <a:pt x="2291" y="79"/>
                  </a:lnTo>
                  <a:lnTo>
                    <a:pt x="2275" y="67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8"/>
                  </a:lnTo>
                  <a:lnTo>
                    <a:pt x="2207" y="16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4"/>
                  </a:lnTo>
                  <a:lnTo>
                    <a:pt x="2046" y="28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3"/>
                  </a:lnTo>
                  <a:lnTo>
                    <a:pt x="1959" y="83"/>
                  </a:lnTo>
                  <a:lnTo>
                    <a:pt x="1946" y="87"/>
                  </a:lnTo>
                  <a:lnTo>
                    <a:pt x="1930" y="87"/>
                  </a:lnTo>
                  <a:lnTo>
                    <a:pt x="1916" y="85"/>
                  </a:lnTo>
                  <a:lnTo>
                    <a:pt x="1902" y="81"/>
                  </a:lnTo>
                  <a:lnTo>
                    <a:pt x="1889" y="75"/>
                  </a:lnTo>
                  <a:lnTo>
                    <a:pt x="1875" y="67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8"/>
                  </a:lnTo>
                  <a:lnTo>
                    <a:pt x="1812" y="26"/>
                  </a:lnTo>
                  <a:lnTo>
                    <a:pt x="1794" y="18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6"/>
                  </a:lnTo>
                  <a:lnTo>
                    <a:pt x="1659" y="22"/>
                  </a:lnTo>
                  <a:lnTo>
                    <a:pt x="1649" y="28"/>
                  </a:lnTo>
                  <a:lnTo>
                    <a:pt x="1637" y="34"/>
                  </a:lnTo>
                  <a:lnTo>
                    <a:pt x="1627" y="41"/>
                  </a:lnTo>
                  <a:lnTo>
                    <a:pt x="1618" y="49"/>
                  </a:lnTo>
                  <a:lnTo>
                    <a:pt x="1608" y="57"/>
                  </a:lnTo>
                  <a:lnTo>
                    <a:pt x="1594" y="67"/>
                  </a:lnTo>
                  <a:lnTo>
                    <a:pt x="1578" y="79"/>
                  </a:lnTo>
                  <a:lnTo>
                    <a:pt x="1565" y="87"/>
                  </a:lnTo>
                  <a:lnTo>
                    <a:pt x="1551" y="94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9"/>
                  </a:lnTo>
                  <a:lnTo>
                    <a:pt x="1447" y="79"/>
                  </a:lnTo>
                  <a:lnTo>
                    <a:pt x="1431" y="67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30"/>
                  </a:lnTo>
                  <a:lnTo>
                    <a:pt x="1364" y="18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8"/>
                  </a:lnTo>
                  <a:lnTo>
                    <a:pt x="1237" y="26"/>
                  </a:lnTo>
                  <a:lnTo>
                    <a:pt x="1219" y="38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3"/>
                  </a:lnTo>
                  <a:lnTo>
                    <a:pt x="1152" y="79"/>
                  </a:lnTo>
                  <a:lnTo>
                    <a:pt x="1142" y="85"/>
                  </a:lnTo>
                  <a:lnTo>
                    <a:pt x="1133" y="91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8"/>
                  </a:lnTo>
                  <a:lnTo>
                    <a:pt x="1060" y="94"/>
                  </a:lnTo>
                  <a:lnTo>
                    <a:pt x="1046" y="89"/>
                  </a:lnTo>
                  <a:lnTo>
                    <a:pt x="1034" y="81"/>
                  </a:lnTo>
                  <a:lnTo>
                    <a:pt x="1023" y="73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30"/>
                  </a:lnTo>
                  <a:lnTo>
                    <a:pt x="952" y="20"/>
                  </a:lnTo>
                  <a:lnTo>
                    <a:pt x="936" y="12"/>
                  </a:lnTo>
                  <a:lnTo>
                    <a:pt x="919" y="4"/>
                  </a:lnTo>
                  <a:lnTo>
                    <a:pt x="899" y="2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6"/>
                  </a:lnTo>
                  <a:lnTo>
                    <a:pt x="818" y="22"/>
                  </a:lnTo>
                  <a:lnTo>
                    <a:pt x="809" y="28"/>
                  </a:lnTo>
                  <a:lnTo>
                    <a:pt x="799" y="36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9"/>
                  </a:lnTo>
                  <a:lnTo>
                    <a:pt x="740" y="79"/>
                  </a:lnTo>
                  <a:lnTo>
                    <a:pt x="726" y="89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1"/>
                  </a:lnTo>
                  <a:lnTo>
                    <a:pt x="608" y="81"/>
                  </a:lnTo>
                  <a:lnTo>
                    <a:pt x="593" y="69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30"/>
                  </a:lnTo>
                  <a:lnTo>
                    <a:pt x="524" y="18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6"/>
                  </a:lnTo>
                  <a:lnTo>
                    <a:pt x="363" y="28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3"/>
                  </a:lnTo>
                  <a:lnTo>
                    <a:pt x="276" y="83"/>
                  </a:lnTo>
                  <a:lnTo>
                    <a:pt x="263" y="87"/>
                  </a:lnTo>
                  <a:lnTo>
                    <a:pt x="247" y="89"/>
                  </a:lnTo>
                  <a:lnTo>
                    <a:pt x="233" y="87"/>
                  </a:lnTo>
                  <a:lnTo>
                    <a:pt x="219" y="81"/>
                  </a:lnTo>
                  <a:lnTo>
                    <a:pt x="206" y="75"/>
                  </a:lnTo>
                  <a:lnTo>
                    <a:pt x="192" y="67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8"/>
                  </a:lnTo>
                  <a:lnTo>
                    <a:pt x="129" y="28"/>
                  </a:lnTo>
                  <a:lnTo>
                    <a:pt x="113" y="18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6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8"/>
                  </a:lnTo>
                  <a:lnTo>
                    <a:pt x="55" y="38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9"/>
                  </a:lnTo>
                  <a:lnTo>
                    <a:pt x="143" y="79"/>
                  </a:lnTo>
                  <a:lnTo>
                    <a:pt x="159" y="89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2"/>
                  </a:lnTo>
                  <a:lnTo>
                    <a:pt x="249" y="124"/>
                  </a:lnTo>
                  <a:lnTo>
                    <a:pt x="269" y="122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7"/>
                  </a:lnTo>
                  <a:lnTo>
                    <a:pt x="353" y="77"/>
                  </a:lnTo>
                  <a:lnTo>
                    <a:pt x="369" y="65"/>
                  </a:lnTo>
                  <a:lnTo>
                    <a:pt x="386" y="57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3"/>
                  </a:lnTo>
                  <a:lnTo>
                    <a:pt x="561" y="87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4"/>
                  </a:lnTo>
                  <a:lnTo>
                    <a:pt x="632" y="132"/>
                  </a:lnTo>
                  <a:lnTo>
                    <a:pt x="657" y="138"/>
                  </a:lnTo>
                  <a:lnTo>
                    <a:pt x="681" y="138"/>
                  </a:lnTo>
                  <a:lnTo>
                    <a:pt x="703" y="136"/>
                  </a:lnTo>
                  <a:lnTo>
                    <a:pt x="724" y="128"/>
                  </a:lnTo>
                  <a:lnTo>
                    <a:pt x="742" y="120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5"/>
                  </a:lnTo>
                  <a:lnTo>
                    <a:pt x="799" y="79"/>
                  </a:lnTo>
                  <a:lnTo>
                    <a:pt x="809" y="71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6"/>
                  </a:lnTo>
                  <a:lnTo>
                    <a:pt x="897" y="36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1"/>
                  </a:lnTo>
                  <a:lnTo>
                    <a:pt x="975" y="81"/>
                  </a:lnTo>
                  <a:lnTo>
                    <a:pt x="989" y="91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20"/>
                  </a:lnTo>
                  <a:lnTo>
                    <a:pt x="1050" y="128"/>
                  </a:lnTo>
                  <a:lnTo>
                    <a:pt x="1068" y="132"/>
                  </a:lnTo>
                  <a:lnTo>
                    <a:pt x="1087" y="136"/>
                  </a:lnTo>
                  <a:lnTo>
                    <a:pt x="1107" y="134"/>
                  </a:lnTo>
                  <a:lnTo>
                    <a:pt x="1119" y="132"/>
                  </a:lnTo>
                  <a:lnTo>
                    <a:pt x="1133" y="128"/>
                  </a:lnTo>
                  <a:lnTo>
                    <a:pt x="1144" y="124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9"/>
                  </a:lnTo>
                  <a:lnTo>
                    <a:pt x="1219" y="79"/>
                  </a:lnTo>
                  <a:lnTo>
                    <a:pt x="1235" y="69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3"/>
                  </a:lnTo>
                  <a:lnTo>
                    <a:pt x="1398" y="85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2"/>
                  </a:lnTo>
                  <a:lnTo>
                    <a:pt x="1472" y="132"/>
                  </a:lnTo>
                  <a:lnTo>
                    <a:pt x="1498" y="136"/>
                  </a:lnTo>
                  <a:lnTo>
                    <a:pt x="1521" y="138"/>
                  </a:lnTo>
                  <a:lnTo>
                    <a:pt x="1543" y="134"/>
                  </a:lnTo>
                  <a:lnTo>
                    <a:pt x="1563" y="128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5"/>
                  </a:lnTo>
                  <a:lnTo>
                    <a:pt x="1639" y="77"/>
                  </a:lnTo>
                  <a:lnTo>
                    <a:pt x="1647" y="71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6"/>
                  </a:lnTo>
                  <a:lnTo>
                    <a:pt x="1737" y="36"/>
                  </a:lnTo>
                  <a:lnTo>
                    <a:pt x="1751" y="39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9"/>
                  </a:lnTo>
                  <a:lnTo>
                    <a:pt x="1812" y="67"/>
                  </a:lnTo>
                  <a:lnTo>
                    <a:pt x="1826" y="77"/>
                  </a:lnTo>
                  <a:lnTo>
                    <a:pt x="1841" y="87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20"/>
                  </a:lnTo>
                  <a:lnTo>
                    <a:pt x="1930" y="122"/>
                  </a:lnTo>
                  <a:lnTo>
                    <a:pt x="1949" y="120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7"/>
                  </a:lnTo>
                  <a:lnTo>
                    <a:pt x="2036" y="75"/>
                  </a:lnTo>
                  <a:lnTo>
                    <a:pt x="2052" y="65"/>
                  </a:lnTo>
                  <a:lnTo>
                    <a:pt x="2069" y="55"/>
                  </a:lnTo>
                  <a:lnTo>
                    <a:pt x="2087" y="47"/>
                  </a:lnTo>
                  <a:lnTo>
                    <a:pt x="2107" y="41"/>
                  </a:lnTo>
                  <a:lnTo>
                    <a:pt x="2128" y="38"/>
                  </a:lnTo>
                  <a:lnTo>
                    <a:pt x="2152" y="38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1"/>
                  </a:lnTo>
                  <a:lnTo>
                    <a:pt x="2244" y="85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2"/>
                  </a:lnTo>
                  <a:lnTo>
                    <a:pt x="2315" y="132"/>
                  </a:lnTo>
                  <a:lnTo>
                    <a:pt x="2334" y="136"/>
                  </a:lnTo>
                  <a:lnTo>
                    <a:pt x="2354" y="136"/>
                  </a:lnTo>
                  <a:lnTo>
                    <a:pt x="2372" y="132"/>
                  </a:lnTo>
                  <a:lnTo>
                    <a:pt x="2389" y="126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1"/>
                  </a:lnTo>
                  <a:lnTo>
                    <a:pt x="2468" y="81"/>
                  </a:lnTo>
                  <a:lnTo>
                    <a:pt x="2482" y="71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9"/>
                  </a:lnTo>
                  <a:lnTo>
                    <a:pt x="2597" y="34"/>
                  </a:lnTo>
                  <a:lnTo>
                    <a:pt x="2592" y="28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5" name="Freeform 42"/>
            <p:cNvSpPr>
              <a:spLocks/>
            </p:cNvSpPr>
            <p:nvPr/>
          </p:nvSpPr>
          <p:spPr bwMode="auto">
            <a:xfrm>
              <a:off x="1922" y="3606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6" name="Freeform 43"/>
            <p:cNvSpPr>
              <a:spLocks/>
            </p:cNvSpPr>
            <p:nvPr/>
          </p:nvSpPr>
          <p:spPr bwMode="auto">
            <a:xfrm>
              <a:off x="1008" y="326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7" name="Freeform 44"/>
            <p:cNvSpPr>
              <a:spLocks/>
            </p:cNvSpPr>
            <p:nvPr/>
          </p:nvSpPr>
          <p:spPr bwMode="auto">
            <a:xfrm>
              <a:off x="1739" y="3806"/>
              <a:ext cx="288" cy="401"/>
            </a:xfrm>
            <a:custGeom>
              <a:avLst/>
              <a:gdLst>
                <a:gd name="T0" fmla="*/ 176 w 257"/>
                <a:gd name="T1" fmla="*/ 3 h 271"/>
                <a:gd name="T2" fmla="*/ 130 w 257"/>
                <a:gd name="T3" fmla="*/ 6 h 271"/>
                <a:gd name="T4" fmla="*/ 87 w 257"/>
                <a:gd name="T5" fmla="*/ 30 h 271"/>
                <a:gd name="T6" fmla="*/ 81 w 257"/>
                <a:gd name="T7" fmla="*/ 52 h 271"/>
                <a:gd name="T8" fmla="*/ 96 w 257"/>
                <a:gd name="T9" fmla="*/ 73 h 271"/>
                <a:gd name="T10" fmla="*/ 119 w 257"/>
                <a:gd name="T11" fmla="*/ 58 h 271"/>
                <a:gd name="T12" fmla="*/ 149 w 257"/>
                <a:gd name="T13" fmla="*/ 47 h 271"/>
                <a:gd name="T14" fmla="*/ 180 w 257"/>
                <a:gd name="T15" fmla="*/ 52 h 271"/>
                <a:gd name="T16" fmla="*/ 193 w 257"/>
                <a:gd name="T17" fmla="*/ 61 h 271"/>
                <a:gd name="T18" fmla="*/ 240 w 257"/>
                <a:gd name="T19" fmla="*/ 102 h 271"/>
                <a:gd name="T20" fmla="*/ 251 w 257"/>
                <a:gd name="T21" fmla="*/ 181 h 271"/>
                <a:gd name="T22" fmla="*/ 240 w 257"/>
                <a:gd name="T23" fmla="*/ 274 h 271"/>
                <a:gd name="T24" fmla="*/ 220 w 257"/>
                <a:gd name="T25" fmla="*/ 308 h 271"/>
                <a:gd name="T26" fmla="*/ 189 w 257"/>
                <a:gd name="T27" fmla="*/ 337 h 271"/>
                <a:gd name="T28" fmla="*/ 140 w 257"/>
                <a:gd name="T29" fmla="*/ 352 h 271"/>
                <a:gd name="T30" fmla="*/ 90 w 257"/>
                <a:gd name="T31" fmla="*/ 349 h 271"/>
                <a:gd name="T32" fmla="*/ 50 w 257"/>
                <a:gd name="T33" fmla="*/ 323 h 271"/>
                <a:gd name="T34" fmla="*/ 37 w 257"/>
                <a:gd name="T35" fmla="*/ 287 h 271"/>
                <a:gd name="T36" fmla="*/ 39 w 257"/>
                <a:gd name="T37" fmla="*/ 232 h 271"/>
                <a:gd name="T38" fmla="*/ 64 w 257"/>
                <a:gd name="T39" fmla="*/ 198 h 271"/>
                <a:gd name="T40" fmla="*/ 110 w 257"/>
                <a:gd name="T41" fmla="*/ 198 h 271"/>
                <a:gd name="T42" fmla="*/ 114 w 257"/>
                <a:gd name="T43" fmla="*/ 201 h 271"/>
                <a:gd name="T44" fmla="*/ 114 w 257"/>
                <a:gd name="T45" fmla="*/ 201 h 271"/>
                <a:gd name="T46" fmla="*/ 114 w 257"/>
                <a:gd name="T47" fmla="*/ 201 h 271"/>
                <a:gd name="T48" fmla="*/ 123 w 257"/>
                <a:gd name="T49" fmla="*/ 215 h 271"/>
                <a:gd name="T50" fmla="*/ 121 w 257"/>
                <a:gd name="T51" fmla="*/ 238 h 271"/>
                <a:gd name="T52" fmla="*/ 108 w 257"/>
                <a:gd name="T53" fmla="*/ 259 h 271"/>
                <a:gd name="T54" fmla="*/ 108 w 257"/>
                <a:gd name="T55" fmla="*/ 284 h 271"/>
                <a:gd name="T56" fmla="*/ 126 w 257"/>
                <a:gd name="T57" fmla="*/ 293 h 271"/>
                <a:gd name="T58" fmla="*/ 154 w 257"/>
                <a:gd name="T59" fmla="*/ 259 h 271"/>
                <a:gd name="T60" fmla="*/ 156 w 257"/>
                <a:gd name="T61" fmla="*/ 203 h 271"/>
                <a:gd name="T62" fmla="*/ 133 w 257"/>
                <a:gd name="T63" fmla="*/ 163 h 271"/>
                <a:gd name="T64" fmla="*/ 90 w 257"/>
                <a:gd name="T65" fmla="*/ 145 h 271"/>
                <a:gd name="T66" fmla="*/ 55 w 257"/>
                <a:gd name="T67" fmla="*/ 154 h 271"/>
                <a:gd name="T68" fmla="*/ 15 w 257"/>
                <a:gd name="T69" fmla="*/ 192 h 271"/>
                <a:gd name="T70" fmla="*/ 0 w 257"/>
                <a:gd name="T71" fmla="*/ 274 h 271"/>
                <a:gd name="T72" fmla="*/ 15 w 257"/>
                <a:gd name="T73" fmla="*/ 346 h 271"/>
                <a:gd name="T74" fmla="*/ 59 w 257"/>
                <a:gd name="T75" fmla="*/ 386 h 271"/>
                <a:gd name="T76" fmla="*/ 121 w 257"/>
                <a:gd name="T77" fmla="*/ 401 h 271"/>
                <a:gd name="T78" fmla="*/ 187 w 257"/>
                <a:gd name="T79" fmla="*/ 389 h 271"/>
                <a:gd name="T80" fmla="*/ 235 w 257"/>
                <a:gd name="T81" fmla="*/ 358 h 271"/>
                <a:gd name="T82" fmla="*/ 266 w 257"/>
                <a:gd name="T83" fmla="*/ 308 h 271"/>
                <a:gd name="T84" fmla="*/ 281 w 257"/>
                <a:gd name="T85" fmla="*/ 247 h 271"/>
                <a:gd name="T86" fmla="*/ 286 w 257"/>
                <a:gd name="T87" fmla="*/ 139 h 271"/>
                <a:gd name="T88" fmla="*/ 240 w 257"/>
                <a:gd name="T89" fmla="*/ 38 h 2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7"/>
                <a:gd name="T136" fmla="*/ 0 h 271"/>
                <a:gd name="T137" fmla="*/ 257 w 257"/>
                <a:gd name="T138" fmla="*/ 271 h 2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7" h="271">
                  <a:moveTo>
                    <a:pt x="182" y="12"/>
                  </a:moveTo>
                  <a:lnTo>
                    <a:pt x="169" y="6"/>
                  </a:lnTo>
                  <a:lnTo>
                    <a:pt x="157" y="2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6" y="4"/>
                  </a:lnTo>
                  <a:lnTo>
                    <a:pt x="104" y="6"/>
                  </a:lnTo>
                  <a:lnTo>
                    <a:pt x="90" y="12"/>
                  </a:lnTo>
                  <a:lnTo>
                    <a:pt x="78" y="20"/>
                  </a:lnTo>
                  <a:lnTo>
                    <a:pt x="74" y="26"/>
                  </a:lnTo>
                  <a:lnTo>
                    <a:pt x="72" y="30"/>
                  </a:lnTo>
                  <a:lnTo>
                    <a:pt x="72" y="35"/>
                  </a:lnTo>
                  <a:lnTo>
                    <a:pt x="76" y="41"/>
                  </a:lnTo>
                  <a:lnTo>
                    <a:pt x="80" y="45"/>
                  </a:lnTo>
                  <a:lnTo>
                    <a:pt x="86" y="49"/>
                  </a:lnTo>
                  <a:lnTo>
                    <a:pt x="92" y="49"/>
                  </a:lnTo>
                  <a:lnTo>
                    <a:pt x="98" y="45"/>
                  </a:lnTo>
                  <a:lnTo>
                    <a:pt x="106" y="39"/>
                  </a:lnTo>
                  <a:lnTo>
                    <a:pt x="116" y="35"/>
                  </a:lnTo>
                  <a:lnTo>
                    <a:pt x="123" y="33"/>
                  </a:lnTo>
                  <a:lnTo>
                    <a:pt x="133" y="32"/>
                  </a:lnTo>
                  <a:lnTo>
                    <a:pt x="143" y="32"/>
                  </a:lnTo>
                  <a:lnTo>
                    <a:pt x="153" y="33"/>
                  </a:lnTo>
                  <a:lnTo>
                    <a:pt x="161" y="35"/>
                  </a:lnTo>
                  <a:lnTo>
                    <a:pt x="171" y="39"/>
                  </a:lnTo>
                  <a:lnTo>
                    <a:pt x="171" y="41"/>
                  </a:lnTo>
                  <a:lnTo>
                    <a:pt x="172" y="41"/>
                  </a:lnTo>
                  <a:lnTo>
                    <a:pt x="190" y="47"/>
                  </a:lnTo>
                  <a:lnTo>
                    <a:pt x="202" y="57"/>
                  </a:lnTo>
                  <a:lnTo>
                    <a:pt x="214" y="69"/>
                  </a:lnTo>
                  <a:lnTo>
                    <a:pt x="220" y="84"/>
                  </a:lnTo>
                  <a:lnTo>
                    <a:pt x="224" y="102"/>
                  </a:lnTo>
                  <a:lnTo>
                    <a:pt x="224" y="122"/>
                  </a:lnTo>
                  <a:lnTo>
                    <a:pt x="222" y="147"/>
                  </a:lnTo>
                  <a:lnTo>
                    <a:pt x="216" y="175"/>
                  </a:lnTo>
                  <a:lnTo>
                    <a:pt x="214" y="185"/>
                  </a:lnTo>
                  <a:lnTo>
                    <a:pt x="208" y="192"/>
                  </a:lnTo>
                  <a:lnTo>
                    <a:pt x="202" y="202"/>
                  </a:lnTo>
                  <a:lnTo>
                    <a:pt x="196" y="208"/>
                  </a:lnTo>
                  <a:lnTo>
                    <a:pt x="188" y="216"/>
                  </a:lnTo>
                  <a:lnTo>
                    <a:pt x="178" y="222"/>
                  </a:lnTo>
                  <a:lnTo>
                    <a:pt x="169" y="228"/>
                  </a:lnTo>
                  <a:lnTo>
                    <a:pt x="157" y="232"/>
                  </a:lnTo>
                  <a:lnTo>
                    <a:pt x="141" y="236"/>
                  </a:lnTo>
                  <a:lnTo>
                    <a:pt x="125" y="238"/>
                  </a:lnTo>
                  <a:lnTo>
                    <a:pt x="112" y="240"/>
                  </a:lnTo>
                  <a:lnTo>
                    <a:pt x="96" y="238"/>
                  </a:lnTo>
                  <a:lnTo>
                    <a:pt x="80" y="236"/>
                  </a:lnTo>
                  <a:lnTo>
                    <a:pt x="68" y="232"/>
                  </a:lnTo>
                  <a:lnTo>
                    <a:pt x="55" y="226"/>
                  </a:lnTo>
                  <a:lnTo>
                    <a:pt x="45" y="218"/>
                  </a:lnTo>
                  <a:lnTo>
                    <a:pt x="41" y="214"/>
                  </a:lnTo>
                  <a:lnTo>
                    <a:pt x="37" y="206"/>
                  </a:lnTo>
                  <a:lnTo>
                    <a:pt x="33" y="194"/>
                  </a:lnTo>
                  <a:lnTo>
                    <a:pt x="31" y="183"/>
                  </a:lnTo>
                  <a:lnTo>
                    <a:pt x="31" y="169"/>
                  </a:lnTo>
                  <a:lnTo>
                    <a:pt x="35" y="157"/>
                  </a:lnTo>
                  <a:lnTo>
                    <a:pt x="39" y="147"/>
                  </a:lnTo>
                  <a:lnTo>
                    <a:pt x="45" y="139"/>
                  </a:lnTo>
                  <a:lnTo>
                    <a:pt x="57" y="134"/>
                  </a:lnTo>
                  <a:lnTo>
                    <a:pt x="72" y="130"/>
                  </a:lnTo>
                  <a:lnTo>
                    <a:pt x="88" y="130"/>
                  </a:lnTo>
                  <a:lnTo>
                    <a:pt x="98" y="134"/>
                  </a:lnTo>
                  <a:lnTo>
                    <a:pt x="100" y="134"/>
                  </a:lnTo>
                  <a:lnTo>
                    <a:pt x="100" y="136"/>
                  </a:lnTo>
                  <a:lnTo>
                    <a:pt x="102" y="136"/>
                  </a:lnTo>
                  <a:lnTo>
                    <a:pt x="104" y="137"/>
                  </a:lnTo>
                  <a:lnTo>
                    <a:pt x="106" y="141"/>
                  </a:lnTo>
                  <a:lnTo>
                    <a:pt x="110" y="145"/>
                  </a:lnTo>
                  <a:lnTo>
                    <a:pt x="110" y="151"/>
                  </a:lnTo>
                  <a:lnTo>
                    <a:pt x="110" y="157"/>
                  </a:lnTo>
                  <a:lnTo>
                    <a:pt x="108" y="161"/>
                  </a:lnTo>
                  <a:lnTo>
                    <a:pt x="104" y="165"/>
                  </a:lnTo>
                  <a:lnTo>
                    <a:pt x="100" y="169"/>
                  </a:lnTo>
                  <a:lnTo>
                    <a:pt x="96" y="175"/>
                  </a:lnTo>
                  <a:lnTo>
                    <a:pt x="92" y="181"/>
                  </a:lnTo>
                  <a:lnTo>
                    <a:pt x="92" y="187"/>
                  </a:lnTo>
                  <a:lnTo>
                    <a:pt x="96" y="192"/>
                  </a:lnTo>
                  <a:lnTo>
                    <a:pt x="102" y="196"/>
                  </a:lnTo>
                  <a:lnTo>
                    <a:pt x="108" y="198"/>
                  </a:lnTo>
                  <a:lnTo>
                    <a:pt x="112" y="198"/>
                  </a:lnTo>
                  <a:lnTo>
                    <a:pt x="118" y="196"/>
                  </a:lnTo>
                  <a:lnTo>
                    <a:pt x="129" y="187"/>
                  </a:lnTo>
                  <a:lnTo>
                    <a:pt x="137" y="175"/>
                  </a:lnTo>
                  <a:lnTo>
                    <a:pt x="141" y="163"/>
                  </a:lnTo>
                  <a:lnTo>
                    <a:pt x="141" y="149"/>
                  </a:lnTo>
                  <a:lnTo>
                    <a:pt x="139" y="137"/>
                  </a:lnTo>
                  <a:lnTo>
                    <a:pt x="135" y="126"/>
                  </a:lnTo>
                  <a:lnTo>
                    <a:pt x="127" y="118"/>
                  </a:lnTo>
                  <a:lnTo>
                    <a:pt x="119" y="110"/>
                  </a:lnTo>
                  <a:lnTo>
                    <a:pt x="108" y="102"/>
                  </a:lnTo>
                  <a:lnTo>
                    <a:pt x="94" y="98"/>
                  </a:lnTo>
                  <a:lnTo>
                    <a:pt x="80" y="98"/>
                  </a:lnTo>
                  <a:lnTo>
                    <a:pt x="70" y="98"/>
                  </a:lnTo>
                  <a:lnTo>
                    <a:pt x="63" y="100"/>
                  </a:lnTo>
                  <a:lnTo>
                    <a:pt x="49" y="104"/>
                  </a:lnTo>
                  <a:lnTo>
                    <a:pt x="35" y="108"/>
                  </a:lnTo>
                  <a:lnTo>
                    <a:pt x="23" y="116"/>
                  </a:lnTo>
                  <a:lnTo>
                    <a:pt x="13" y="130"/>
                  </a:lnTo>
                  <a:lnTo>
                    <a:pt x="6" y="147"/>
                  </a:lnTo>
                  <a:lnTo>
                    <a:pt x="0" y="165"/>
                  </a:lnTo>
                  <a:lnTo>
                    <a:pt x="0" y="185"/>
                  </a:lnTo>
                  <a:lnTo>
                    <a:pt x="2" y="202"/>
                  </a:lnTo>
                  <a:lnTo>
                    <a:pt x="8" y="220"/>
                  </a:lnTo>
                  <a:lnTo>
                    <a:pt x="13" y="234"/>
                  </a:lnTo>
                  <a:lnTo>
                    <a:pt x="23" y="243"/>
                  </a:lnTo>
                  <a:lnTo>
                    <a:pt x="37" y="253"/>
                  </a:lnTo>
                  <a:lnTo>
                    <a:pt x="53" y="261"/>
                  </a:lnTo>
                  <a:lnTo>
                    <a:pt x="70" y="265"/>
                  </a:lnTo>
                  <a:lnTo>
                    <a:pt x="90" y="269"/>
                  </a:lnTo>
                  <a:lnTo>
                    <a:pt x="108" y="271"/>
                  </a:lnTo>
                  <a:lnTo>
                    <a:pt x="127" y="271"/>
                  </a:lnTo>
                  <a:lnTo>
                    <a:pt x="147" y="267"/>
                  </a:lnTo>
                  <a:lnTo>
                    <a:pt x="167" y="263"/>
                  </a:lnTo>
                  <a:lnTo>
                    <a:pt x="182" y="257"/>
                  </a:lnTo>
                  <a:lnTo>
                    <a:pt x="196" y="249"/>
                  </a:lnTo>
                  <a:lnTo>
                    <a:pt x="210" y="242"/>
                  </a:lnTo>
                  <a:lnTo>
                    <a:pt x="220" y="232"/>
                  </a:lnTo>
                  <a:lnTo>
                    <a:pt x="229" y="220"/>
                  </a:lnTo>
                  <a:lnTo>
                    <a:pt x="237" y="208"/>
                  </a:lnTo>
                  <a:lnTo>
                    <a:pt x="243" y="196"/>
                  </a:lnTo>
                  <a:lnTo>
                    <a:pt x="247" y="183"/>
                  </a:lnTo>
                  <a:lnTo>
                    <a:pt x="251" y="167"/>
                  </a:lnTo>
                  <a:lnTo>
                    <a:pt x="255" y="145"/>
                  </a:lnTo>
                  <a:lnTo>
                    <a:pt x="257" y="122"/>
                  </a:lnTo>
                  <a:lnTo>
                    <a:pt x="255" y="94"/>
                  </a:lnTo>
                  <a:lnTo>
                    <a:pt x="247" y="69"/>
                  </a:lnTo>
                  <a:lnTo>
                    <a:pt x="235" y="45"/>
                  </a:lnTo>
                  <a:lnTo>
                    <a:pt x="214" y="26"/>
                  </a:lnTo>
                  <a:lnTo>
                    <a:pt x="182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8" name="Freeform 45"/>
            <p:cNvSpPr>
              <a:spLocks/>
            </p:cNvSpPr>
            <p:nvPr/>
          </p:nvSpPr>
          <p:spPr bwMode="auto">
            <a:xfrm>
              <a:off x="2626" y="4164"/>
              <a:ext cx="326" cy="538"/>
            </a:xfrm>
            <a:custGeom>
              <a:avLst/>
              <a:gdLst>
                <a:gd name="T0" fmla="*/ 258 w 291"/>
                <a:gd name="T1" fmla="*/ 230 h 363"/>
                <a:gd name="T2" fmla="*/ 240 w 291"/>
                <a:gd name="T3" fmla="*/ 218 h 363"/>
                <a:gd name="T4" fmla="*/ 220 w 291"/>
                <a:gd name="T5" fmla="*/ 212 h 363"/>
                <a:gd name="T6" fmla="*/ 201 w 291"/>
                <a:gd name="T7" fmla="*/ 212 h 363"/>
                <a:gd name="T8" fmla="*/ 171 w 291"/>
                <a:gd name="T9" fmla="*/ 221 h 363"/>
                <a:gd name="T10" fmla="*/ 143 w 291"/>
                <a:gd name="T11" fmla="*/ 249 h 363"/>
                <a:gd name="T12" fmla="*/ 123 w 291"/>
                <a:gd name="T13" fmla="*/ 305 h 363"/>
                <a:gd name="T14" fmla="*/ 134 w 291"/>
                <a:gd name="T15" fmla="*/ 372 h 363"/>
                <a:gd name="T16" fmla="*/ 152 w 291"/>
                <a:gd name="T17" fmla="*/ 397 h 363"/>
                <a:gd name="T18" fmla="*/ 162 w 291"/>
                <a:gd name="T19" fmla="*/ 400 h 363"/>
                <a:gd name="T20" fmla="*/ 174 w 291"/>
                <a:gd name="T21" fmla="*/ 387 h 363"/>
                <a:gd name="T22" fmla="*/ 176 w 291"/>
                <a:gd name="T23" fmla="*/ 369 h 363"/>
                <a:gd name="T24" fmla="*/ 171 w 291"/>
                <a:gd name="T25" fmla="*/ 360 h 363"/>
                <a:gd name="T26" fmla="*/ 160 w 291"/>
                <a:gd name="T27" fmla="*/ 336 h 363"/>
                <a:gd name="T28" fmla="*/ 165 w 291"/>
                <a:gd name="T29" fmla="*/ 290 h 363"/>
                <a:gd name="T30" fmla="*/ 180 w 291"/>
                <a:gd name="T31" fmla="*/ 270 h 363"/>
                <a:gd name="T32" fmla="*/ 196 w 291"/>
                <a:gd name="T33" fmla="*/ 261 h 363"/>
                <a:gd name="T34" fmla="*/ 222 w 291"/>
                <a:gd name="T35" fmla="*/ 261 h 363"/>
                <a:gd name="T36" fmla="*/ 244 w 291"/>
                <a:gd name="T37" fmla="*/ 273 h 363"/>
                <a:gd name="T38" fmla="*/ 279 w 291"/>
                <a:gd name="T39" fmla="*/ 328 h 363"/>
                <a:gd name="T40" fmla="*/ 290 w 291"/>
                <a:gd name="T41" fmla="*/ 403 h 363"/>
                <a:gd name="T42" fmla="*/ 274 w 291"/>
                <a:gd name="T43" fmla="*/ 445 h 363"/>
                <a:gd name="T44" fmla="*/ 242 w 291"/>
                <a:gd name="T45" fmla="*/ 473 h 363"/>
                <a:gd name="T46" fmla="*/ 209 w 291"/>
                <a:gd name="T47" fmla="*/ 485 h 363"/>
                <a:gd name="T48" fmla="*/ 174 w 291"/>
                <a:gd name="T49" fmla="*/ 488 h 363"/>
                <a:gd name="T50" fmla="*/ 139 w 291"/>
                <a:gd name="T51" fmla="*/ 485 h 363"/>
                <a:gd name="T52" fmla="*/ 105 w 291"/>
                <a:gd name="T53" fmla="*/ 470 h 363"/>
                <a:gd name="T54" fmla="*/ 73 w 291"/>
                <a:gd name="T55" fmla="*/ 445 h 363"/>
                <a:gd name="T56" fmla="*/ 44 w 291"/>
                <a:gd name="T57" fmla="*/ 397 h 363"/>
                <a:gd name="T58" fmla="*/ 35 w 291"/>
                <a:gd name="T59" fmla="*/ 273 h 363"/>
                <a:gd name="T60" fmla="*/ 64 w 291"/>
                <a:gd name="T61" fmla="*/ 148 h 363"/>
                <a:gd name="T62" fmla="*/ 80 w 291"/>
                <a:gd name="T63" fmla="*/ 119 h 363"/>
                <a:gd name="T64" fmla="*/ 101 w 291"/>
                <a:gd name="T65" fmla="*/ 86 h 363"/>
                <a:gd name="T66" fmla="*/ 132 w 291"/>
                <a:gd name="T67" fmla="*/ 64 h 363"/>
                <a:gd name="T68" fmla="*/ 169 w 291"/>
                <a:gd name="T69" fmla="*/ 46 h 363"/>
                <a:gd name="T70" fmla="*/ 180 w 291"/>
                <a:gd name="T71" fmla="*/ 37 h 363"/>
                <a:gd name="T72" fmla="*/ 183 w 291"/>
                <a:gd name="T73" fmla="*/ 19 h 363"/>
                <a:gd name="T74" fmla="*/ 176 w 291"/>
                <a:gd name="T75" fmla="*/ 1 h 363"/>
                <a:gd name="T76" fmla="*/ 162 w 291"/>
                <a:gd name="T77" fmla="*/ 0 h 363"/>
                <a:gd name="T78" fmla="*/ 123 w 291"/>
                <a:gd name="T79" fmla="*/ 13 h 363"/>
                <a:gd name="T80" fmla="*/ 89 w 291"/>
                <a:gd name="T81" fmla="*/ 40 h 363"/>
                <a:gd name="T82" fmla="*/ 57 w 291"/>
                <a:gd name="T83" fmla="*/ 77 h 363"/>
                <a:gd name="T84" fmla="*/ 32 w 291"/>
                <a:gd name="T85" fmla="*/ 124 h 363"/>
                <a:gd name="T86" fmla="*/ 0 w 291"/>
                <a:gd name="T87" fmla="*/ 267 h 363"/>
                <a:gd name="T88" fmla="*/ 11 w 291"/>
                <a:gd name="T89" fmla="*/ 415 h 363"/>
                <a:gd name="T90" fmla="*/ 25 w 291"/>
                <a:gd name="T91" fmla="*/ 448 h 363"/>
                <a:gd name="T92" fmla="*/ 41 w 291"/>
                <a:gd name="T93" fmla="*/ 473 h 363"/>
                <a:gd name="T94" fmla="*/ 64 w 291"/>
                <a:gd name="T95" fmla="*/ 497 h 363"/>
                <a:gd name="T96" fmla="*/ 92 w 291"/>
                <a:gd name="T97" fmla="*/ 514 h 363"/>
                <a:gd name="T98" fmla="*/ 132 w 291"/>
                <a:gd name="T99" fmla="*/ 532 h 363"/>
                <a:gd name="T100" fmla="*/ 176 w 291"/>
                <a:gd name="T101" fmla="*/ 538 h 363"/>
                <a:gd name="T102" fmla="*/ 217 w 291"/>
                <a:gd name="T103" fmla="*/ 532 h 363"/>
                <a:gd name="T104" fmla="*/ 258 w 291"/>
                <a:gd name="T105" fmla="*/ 517 h 363"/>
                <a:gd name="T106" fmla="*/ 283 w 291"/>
                <a:gd name="T107" fmla="*/ 499 h 363"/>
                <a:gd name="T108" fmla="*/ 306 w 291"/>
                <a:gd name="T109" fmla="*/ 473 h 363"/>
                <a:gd name="T110" fmla="*/ 319 w 291"/>
                <a:gd name="T111" fmla="*/ 445 h 363"/>
                <a:gd name="T112" fmla="*/ 326 w 291"/>
                <a:gd name="T113" fmla="*/ 409 h 363"/>
                <a:gd name="T114" fmla="*/ 324 w 291"/>
                <a:gd name="T115" fmla="*/ 357 h 363"/>
                <a:gd name="T116" fmla="*/ 313 w 291"/>
                <a:gd name="T117" fmla="*/ 308 h 363"/>
                <a:gd name="T118" fmla="*/ 290 w 291"/>
                <a:gd name="T119" fmla="*/ 264 h 363"/>
                <a:gd name="T120" fmla="*/ 267 w 291"/>
                <a:gd name="T121" fmla="*/ 234 h 3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1"/>
                <a:gd name="T184" fmla="*/ 0 h 363"/>
                <a:gd name="T185" fmla="*/ 291 w 291"/>
                <a:gd name="T186" fmla="*/ 363 h 3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1" h="363">
                  <a:moveTo>
                    <a:pt x="238" y="158"/>
                  </a:moveTo>
                  <a:lnTo>
                    <a:pt x="230" y="155"/>
                  </a:lnTo>
                  <a:lnTo>
                    <a:pt x="222" y="151"/>
                  </a:lnTo>
                  <a:lnTo>
                    <a:pt x="214" y="147"/>
                  </a:lnTo>
                  <a:lnTo>
                    <a:pt x="206" y="145"/>
                  </a:lnTo>
                  <a:lnTo>
                    <a:pt x="196" y="143"/>
                  </a:lnTo>
                  <a:lnTo>
                    <a:pt x="187" y="143"/>
                  </a:lnTo>
                  <a:lnTo>
                    <a:pt x="179" y="143"/>
                  </a:lnTo>
                  <a:lnTo>
                    <a:pt x="169" y="145"/>
                  </a:lnTo>
                  <a:lnTo>
                    <a:pt x="153" y="149"/>
                  </a:lnTo>
                  <a:lnTo>
                    <a:pt x="139" y="157"/>
                  </a:lnTo>
                  <a:lnTo>
                    <a:pt x="128" y="168"/>
                  </a:lnTo>
                  <a:lnTo>
                    <a:pt x="118" y="180"/>
                  </a:lnTo>
                  <a:lnTo>
                    <a:pt x="110" y="206"/>
                  </a:lnTo>
                  <a:lnTo>
                    <a:pt x="112" y="231"/>
                  </a:lnTo>
                  <a:lnTo>
                    <a:pt x="120" y="251"/>
                  </a:lnTo>
                  <a:lnTo>
                    <a:pt x="130" y="264"/>
                  </a:lnTo>
                  <a:lnTo>
                    <a:pt x="136" y="268"/>
                  </a:lnTo>
                  <a:lnTo>
                    <a:pt x="141" y="270"/>
                  </a:lnTo>
                  <a:lnTo>
                    <a:pt x="145" y="270"/>
                  </a:lnTo>
                  <a:lnTo>
                    <a:pt x="151" y="266"/>
                  </a:lnTo>
                  <a:lnTo>
                    <a:pt x="155" y="261"/>
                  </a:lnTo>
                  <a:lnTo>
                    <a:pt x="157" y="255"/>
                  </a:lnTo>
                  <a:lnTo>
                    <a:pt x="157" y="249"/>
                  </a:lnTo>
                  <a:lnTo>
                    <a:pt x="153" y="243"/>
                  </a:lnTo>
                  <a:lnTo>
                    <a:pt x="149" y="239"/>
                  </a:lnTo>
                  <a:lnTo>
                    <a:pt x="143" y="227"/>
                  </a:lnTo>
                  <a:lnTo>
                    <a:pt x="141" y="213"/>
                  </a:lnTo>
                  <a:lnTo>
                    <a:pt x="147" y="196"/>
                  </a:lnTo>
                  <a:lnTo>
                    <a:pt x="153" y="188"/>
                  </a:lnTo>
                  <a:lnTo>
                    <a:pt x="161" y="182"/>
                  </a:lnTo>
                  <a:lnTo>
                    <a:pt x="169" y="178"/>
                  </a:lnTo>
                  <a:lnTo>
                    <a:pt x="175" y="176"/>
                  </a:lnTo>
                  <a:lnTo>
                    <a:pt x="187" y="174"/>
                  </a:lnTo>
                  <a:lnTo>
                    <a:pt x="198" y="176"/>
                  </a:lnTo>
                  <a:lnTo>
                    <a:pt x="210" y="178"/>
                  </a:lnTo>
                  <a:lnTo>
                    <a:pt x="218" y="184"/>
                  </a:lnTo>
                  <a:lnTo>
                    <a:pt x="236" y="200"/>
                  </a:lnTo>
                  <a:lnTo>
                    <a:pt x="249" y="221"/>
                  </a:lnTo>
                  <a:lnTo>
                    <a:pt x="257" y="245"/>
                  </a:lnTo>
                  <a:lnTo>
                    <a:pt x="259" y="272"/>
                  </a:lnTo>
                  <a:lnTo>
                    <a:pt x="255" y="288"/>
                  </a:lnTo>
                  <a:lnTo>
                    <a:pt x="245" y="300"/>
                  </a:lnTo>
                  <a:lnTo>
                    <a:pt x="234" y="312"/>
                  </a:lnTo>
                  <a:lnTo>
                    <a:pt x="216" y="319"/>
                  </a:lnTo>
                  <a:lnTo>
                    <a:pt x="202" y="325"/>
                  </a:lnTo>
                  <a:lnTo>
                    <a:pt x="187" y="327"/>
                  </a:lnTo>
                  <a:lnTo>
                    <a:pt x="171" y="329"/>
                  </a:lnTo>
                  <a:lnTo>
                    <a:pt x="155" y="329"/>
                  </a:lnTo>
                  <a:lnTo>
                    <a:pt x="139" y="329"/>
                  </a:lnTo>
                  <a:lnTo>
                    <a:pt x="124" y="327"/>
                  </a:lnTo>
                  <a:lnTo>
                    <a:pt x="108" y="323"/>
                  </a:lnTo>
                  <a:lnTo>
                    <a:pt x="94" y="317"/>
                  </a:lnTo>
                  <a:lnTo>
                    <a:pt x="81" y="310"/>
                  </a:lnTo>
                  <a:lnTo>
                    <a:pt x="65" y="300"/>
                  </a:lnTo>
                  <a:lnTo>
                    <a:pt x="51" y="286"/>
                  </a:lnTo>
                  <a:lnTo>
                    <a:pt x="39" y="268"/>
                  </a:lnTo>
                  <a:lnTo>
                    <a:pt x="31" y="227"/>
                  </a:lnTo>
                  <a:lnTo>
                    <a:pt x="31" y="184"/>
                  </a:lnTo>
                  <a:lnTo>
                    <a:pt x="39" y="139"/>
                  </a:lnTo>
                  <a:lnTo>
                    <a:pt x="57" y="100"/>
                  </a:lnTo>
                  <a:lnTo>
                    <a:pt x="63" y="90"/>
                  </a:lnTo>
                  <a:lnTo>
                    <a:pt x="71" y="80"/>
                  </a:lnTo>
                  <a:lnTo>
                    <a:pt x="81" y="70"/>
                  </a:lnTo>
                  <a:lnTo>
                    <a:pt x="90" y="58"/>
                  </a:lnTo>
                  <a:lnTo>
                    <a:pt x="102" y="51"/>
                  </a:lnTo>
                  <a:lnTo>
                    <a:pt x="118" y="43"/>
                  </a:lnTo>
                  <a:lnTo>
                    <a:pt x="134" y="35"/>
                  </a:lnTo>
                  <a:lnTo>
                    <a:pt x="151" y="31"/>
                  </a:lnTo>
                  <a:lnTo>
                    <a:pt x="157" y="29"/>
                  </a:lnTo>
                  <a:lnTo>
                    <a:pt x="161" y="25"/>
                  </a:lnTo>
                  <a:lnTo>
                    <a:pt x="163" y="19"/>
                  </a:lnTo>
                  <a:lnTo>
                    <a:pt x="163" y="13"/>
                  </a:lnTo>
                  <a:lnTo>
                    <a:pt x="161" y="7"/>
                  </a:lnTo>
                  <a:lnTo>
                    <a:pt x="157" y="1"/>
                  </a:lnTo>
                  <a:lnTo>
                    <a:pt x="151" y="0"/>
                  </a:lnTo>
                  <a:lnTo>
                    <a:pt x="145" y="0"/>
                  </a:lnTo>
                  <a:lnTo>
                    <a:pt x="128" y="3"/>
                  </a:lnTo>
                  <a:lnTo>
                    <a:pt x="110" y="9"/>
                  </a:lnTo>
                  <a:lnTo>
                    <a:pt x="94" y="17"/>
                  </a:lnTo>
                  <a:lnTo>
                    <a:pt x="79" y="27"/>
                  </a:lnTo>
                  <a:lnTo>
                    <a:pt x="65" y="39"/>
                  </a:lnTo>
                  <a:lnTo>
                    <a:pt x="51" y="52"/>
                  </a:lnTo>
                  <a:lnTo>
                    <a:pt x="39" y="66"/>
                  </a:lnTo>
                  <a:lnTo>
                    <a:pt x="29" y="84"/>
                  </a:lnTo>
                  <a:lnTo>
                    <a:pt x="10" y="129"/>
                  </a:lnTo>
                  <a:lnTo>
                    <a:pt x="0" y="180"/>
                  </a:lnTo>
                  <a:lnTo>
                    <a:pt x="0" y="231"/>
                  </a:lnTo>
                  <a:lnTo>
                    <a:pt x="10" y="280"/>
                  </a:lnTo>
                  <a:lnTo>
                    <a:pt x="16" y="290"/>
                  </a:lnTo>
                  <a:lnTo>
                    <a:pt x="22" y="302"/>
                  </a:lnTo>
                  <a:lnTo>
                    <a:pt x="29" y="312"/>
                  </a:lnTo>
                  <a:lnTo>
                    <a:pt x="37" y="319"/>
                  </a:lnTo>
                  <a:lnTo>
                    <a:pt x="47" y="327"/>
                  </a:lnTo>
                  <a:lnTo>
                    <a:pt x="57" y="335"/>
                  </a:lnTo>
                  <a:lnTo>
                    <a:pt x="69" y="341"/>
                  </a:lnTo>
                  <a:lnTo>
                    <a:pt x="82" y="347"/>
                  </a:lnTo>
                  <a:lnTo>
                    <a:pt x="100" y="353"/>
                  </a:lnTo>
                  <a:lnTo>
                    <a:pt x="118" y="359"/>
                  </a:lnTo>
                  <a:lnTo>
                    <a:pt x="137" y="361"/>
                  </a:lnTo>
                  <a:lnTo>
                    <a:pt x="157" y="363"/>
                  </a:lnTo>
                  <a:lnTo>
                    <a:pt x="175" y="361"/>
                  </a:lnTo>
                  <a:lnTo>
                    <a:pt x="194" y="359"/>
                  </a:lnTo>
                  <a:lnTo>
                    <a:pt x="212" y="355"/>
                  </a:lnTo>
                  <a:lnTo>
                    <a:pt x="230" y="349"/>
                  </a:lnTo>
                  <a:lnTo>
                    <a:pt x="242" y="343"/>
                  </a:lnTo>
                  <a:lnTo>
                    <a:pt x="253" y="337"/>
                  </a:lnTo>
                  <a:lnTo>
                    <a:pt x="263" y="327"/>
                  </a:lnTo>
                  <a:lnTo>
                    <a:pt x="273" y="319"/>
                  </a:lnTo>
                  <a:lnTo>
                    <a:pt x="279" y="310"/>
                  </a:lnTo>
                  <a:lnTo>
                    <a:pt x="285" y="300"/>
                  </a:lnTo>
                  <a:lnTo>
                    <a:pt x="289" y="288"/>
                  </a:lnTo>
                  <a:lnTo>
                    <a:pt x="291" y="276"/>
                  </a:lnTo>
                  <a:lnTo>
                    <a:pt x="291" y="259"/>
                  </a:lnTo>
                  <a:lnTo>
                    <a:pt x="289" y="241"/>
                  </a:lnTo>
                  <a:lnTo>
                    <a:pt x="285" y="223"/>
                  </a:lnTo>
                  <a:lnTo>
                    <a:pt x="279" y="208"/>
                  </a:lnTo>
                  <a:lnTo>
                    <a:pt x="269" y="192"/>
                  </a:lnTo>
                  <a:lnTo>
                    <a:pt x="259" y="178"/>
                  </a:lnTo>
                  <a:lnTo>
                    <a:pt x="249" y="168"/>
                  </a:lnTo>
                  <a:lnTo>
                    <a:pt x="238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9" name="Freeform 46"/>
            <p:cNvSpPr>
              <a:spLocks/>
            </p:cNvSpPr>
            <p:nvPr/>
          </p:nvSpPr>
          <p:spPr bwMode="auto">
            <a:xfrm>
              <a:off x="2237" y="3800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5 w 55"/>
                <a:gd name="T11" fmla="*/ 78 h 55"/>
                <a:gd name="T12" fmla="*/ 54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4 h 55"/>
                <a:gd name="T20" fmla="*/ 54 w 55"/>
                <a:gd name="T21" fmla="*/ 12 h 55"/>
                <a:gd name="T22" fmla="*/ 45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0" name="Freeform 47"/>
            <p:cNvSpPr>
              <a:spLocks/>
            </p:cNvSpPr>
            <p:nvPr/>
          </p:nvSpPr>
          <p:spPr bwMode="auto">
            <a:xfrm>
              <a:off x="1770" y="450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1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1" name="Freeform 48"/>
            <p:cNvSpPr>
              <a:spLocks/>
            </p:cNvSpPr>
            <p:nvPr/>
          </p:nvSpPr>
          <p:spPr bwMode="auto">
            <a:xfrm>
              <a:off x="865" y="4542"/>
              <a:ext cx="61" cy="79"/>
            </a:xfrm>
            <a:custGeom>
              <a:avLst/>
              <a:gdLst>
                <a:gd name="T0" fmla="*/ 0 w 55"/>
                <a:gd name="T1" fmla="*/ 40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1 w 55"/>
                <a:gd name="T9" fmla="*/ 79 h 53"/>
                <a:gd name="T10" fmla="*/ 43 w 55"/>
                <a:gd name="T11" fmla="*/ 76 h 53"/>
                <a:gd name="T12" fmla="*/ 52 w 55"/>
                <a:gd name="T13" fmla="*/ 67 h 53"/>
                <a:gd name="T14" fmla="*/ 59 w 55"/>
                <a:gd name="T15" fmla="*/ 55 h 53"/>
                <a:gd name="T16" fmla="*/ 61 w 55"/>
                <a:gd name="T17" fmla="*/ 40 h 53"/>
                <a:gd name="T18" fmla="*/ 59 w 55"/>
                <a:gd name="T19" fmla="*/ 22 h 53"/>
                <a:gd name="T20" fmla="*/ 52 w 55"/>
                <a:gd name="T21" fmla="*/ 12 h 53"/>
                <a:gd name="T22" fmla="*/ 43 w 55"/>
                <a:gd name="T23" fmla="*/ 3 h 53"/>
                <a:gd name="T24" fmla="*/ 31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2 h 53"/>
                <a:gd name="T32" fmla="*/ 0 w 55"/>
                <a:gd name="T33" fmla="*/ 40 h 53"/>
                <a:gd name="T34" fmla="*/ 0 w 55"/>
                <a:gd name="T35" fmla="*/ 40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7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5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2" name="Freeform 49"/>
            <p:cNvSpPr>
              <a:spLocks/>
            </p:cNvSpPr>
            <p:nvPr/>
          </p:nvSpPr>
          <p:spPr bwMode="auto">
            <a:xfrm>
              <a:off x="3265" y="4727"/>
              <a:ext cx="59" cy="79"/>
            </a:xfrm>
            <a:custGeom>
              <a:avLst/>
              <a:gdLst>
                <a:gd name="T0" fmla="*/ 0 w 53"/>
                <a:gd name="T1" fmla="*/ 39 h 53"/>
                <a:gd name="T2" fmla="*/ 2 w 53"/>
                <a:gd name="T3" fmla="*/ 57 h 53"/>
                <a:gd name="T4" fmla="*/ 9 w 53"/>
                <a:gd name="T5" fmla="*/ 67 h 53"/>
                <a:gd name="T6" fmla="*/ 18 w 53"/>
                <a:gd name="T7" fmla="*/ 76 h 53"/>
                <a:gd name="T8" fmla="*/ 31 w 53"/>
                <a:gd name="T9" fmla="*/ 79 h 53"/>
                <a:gd name="T10" fmla="*/ 42 w 53"/>
                <a:gd name="T11" fmla="*/ 76 h 53"/>
                <a:gd name="T12" fmla="*/ 51 w 53"/>
                <a:gd name="T13" fmla="*/ 67 h 53"/>
                <a:gd name="T14" fmla="*/ 57 w 53"/>
                <a:gd name="T15" fmla="*/ 57 h 53"/>
                <a:gd name="T16" fmla="*/ 59 w 53"/>
                <a:gd name="T17" fmla="*/ 39 h 53"/>
                <a:gd name="T18" fmla="*/ 57 w 53"/>
                <a:gd name="T19" fmla="*/ 24 h 53"/>
                <a:gd name="T20" fmla="*/ 51 w 53"/>
                <a:gd name="T21" fmla="*/ 12 h 53"/>
                <a:gd name="T22" fmla="*/ 42 w 53"/>
                <a:gd name="T23" fmla="*/ 3 h 53"/>
                <a:gd name="T24" fmla="*/ 31 w 53"/>
                <a:gd name="T25" fmla="*/ 0 h 53"/>
                <a:gd name="T26" fmla="*/ 18 w 53"/>
                <a:gd name="T27" fmla="*/ 3 h 53"/>
                <a:gd name="T28" fmla="*/ 9 w 53"/>
                <a:gd name="T29" fmla="*/ 12 h 53"/>
                <a:gd name="T30" fmla="*/ 2 w 53"/>
                <a:gd name="T31" fmla="*/ 24 h 53"/>
                <a:gd name="T32" fmla="*/ 0 w 53"/>
                <a:gd name="T33" fmla="*/ 39 h 53"/>
                <a:gd name="T34" fmla="*/ 0 w 53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3"/>
                <a:gd name="T56" fmla="*/ 53 w 53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3">
                  <a:moveTo>
                    <a:pt x="0" y="26"/>
                  </a:moveTo>
                  <a:lnTo>
                    <a:pt x="2" y="38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8" y="51"/>
                  </a:lnTo>
                  <a:lnTo>
                    <a:pt x="46" y="45"/>
                  </a:lnTo>
                  <a:lnTo>
                    <a:pt x="51" y="38"/>
                  </a:lnTo>
                  <a:lnTo>
                    <a:pt x="53" y="26"/>
                  </a:lnTo>
                  <a:lnTo>
                    <a:pt x="51" y="16"/>
                  </a:lnTo>
                  <a:lnTo>
                    <a:pt x="46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3" name="Freeform 50"/>
            <p:cNvSpPr>
              <a:spLocks/>
            </p:cNvSpPr>
            <p:nvPr/>
          </p:nvSpPr>
          <p:spPr bwMode="auto">
            <a:xfrm>
              <a:off x="2045" y="4673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8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8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7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4" name="Freeform 51"/>
            <p:cNvSpPr>
              <a:spLocks/>
            </p:cNvSpPr>
            <p:nvPr/>
          </p:nvSpPr>
          <p:spPr bwMode="auto">
            <a:xfrm>
              <a:off x="1071" y="4196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5" name="Freeform 52"/>
            <p:cNvSpPr>
              <a:spLocks/>
            </p:cNvSpPr>
            <p:nvPr/>
          </p:nvSpPr>
          <p:spPr bwMode="auto">
            <a:xfrm>
              <a:off x="357" y="703"/>
              <a:ext cx="3606" cy="968"/>
            </a:xfrm>
            <a:custGeom>
              <a:avLst/>
              <a:gdLst>
                <a:gd name="T0" fmla="*/ 3007 w 2733"/>
                <a:gd name="T1" fmla="*/ 1895 h 2897"/>
                <a:gd name="T2" fmla="*/ 2980 w 2733"/>
                <a:gd name="T3" fmla="*/ 1678 h 2897"/>
                <a:gd name="T4" fmla="*/ 3044 w 2733"/>
                <a:gd name="T5" fmla="*/ 1467 h 2897"/>
                <a:gd name="T6" fmla="*/ 3036 w 2733"/>
                <a:gd name="T7" fmla="*/ 1231 h 2897"/>
                <a:gd name="T8" fmla="*/ 2984 w 2733"/>
                <a:gd name="T9" fmla="*/ 1033 h 2897"/>
                <a:gd name="T10" fmla="*/ 2995 w 2733"/>
                <a:gd name="T11" fmla="*/ 655 h 2897"/>
                <a:gd name="T12" fmla="*/ 2927 w 2733"/>
                <a:gd name="T13" fmla="*/ 480 h 2897"/>
                <a:gd name="T14" fmla="*/ 2982 w 2733"/>
                <a:gd name="T15" fmla="*/ 243 h 2897"/>
                <a:gd name="T16" fmla="*/ 2982 w 2733"/>
                <a:gd name="T17" fmla="*/ 69 h 2897"/>
                <a:gd name="T18" fmla="*/ 2842 w 2733"/>
                <a:gd name="T19" fmla="*/ 9 h 2897"/>
                <a:gd name="T20" fmla="*/ 2710 w 2733"/>
                <a:gd name="T21" fmla="*/ 7 h 2897"/>
                <a:gd name="T22" fmla="*/ 2537 w 2733"/>
                <a:gd name="T23" fmla="*/ 21 h 2897"/>
                <a:gd name="T24" fmla="*/ 2346 w 2733"/>
                <a:gd name="T25" fmla="*/ 30 h 2897"/>
                <a:gd name="T26" fmla="*/ 2223 w 2733"/>
                <a:gd name="T27" fmla="*/ 46 h 2897"/>
                <a:gd name="T28" fmla="*/ 2082 w 2733"/>
                <a:gd name="T29" fmla="*/ 62 h 2897"/>
                <a:gd name="T30" fmla="*/ 1883 w 2733"/>
                <a:gd name="T31" fmla="*/ 58 h 2897"/>
                <a:gd name="T32" fmla="*/ 1753 w 2733"/>
                <a:gd name="T33" fmla="*/ 35 h 2897"/>
                <a:gd name="T34" fmla="*/ 1621 w 2733"/>
                <a:gd name="T35" fmla="*/ 13 h 2897"/>
                <a:gd name="T36" fmla="*/ 1421 w 2733"/>
                <a:gd name="T37" fmla="*/ 11 h 2897"/>
                <a:gd name="T38" fmla="*/ 1281 w 2733"/>
                <a:gd name="T39" fmla="*/ 49 h 2897"/>
                <a:gd name="T40" fmla="*/ 1155 w 2733"/>
                <a:gd name="T41" fmla="*/ 94 h 2897"/>
                <a:gd name="T42" fmla="*/ 962 w 2733"/>
                <a:gd name="T43" fmla="*/ 109 h 2897"/>
                <a:gd name="T44" fmla="*/ 805 w 2733"/>
                <a:gd name="T45" fmla="*/ 81 h 2897"/>
                <a:gd name="T46" fmla="*/ 687 w 2733"/>
                <a:gd name="T47" fmla="*/ 42 h 2897"/>
                <a:gd name="T48" fmla="*/ 513 w 2733"/>
                <a:gd name="T49" fmla="*/ 21 h 2897"/>
                <a:gd name="T50" fmla="*/ 351 w 2733"/>
                <a:gd name="T51" fmla="*/ 9 h 2897"/>
                <a:gd name="T52" fmla="*/ 263 w 2733"/>
                <a:gd name="T53" fmla="*/ 1 h 2897"/>
                <a:gd name="T54" fmla="*/ 162 w 2733"/>
                <a:gd name="T55" fmla="*/ 45 h 2897"/>
                <a:gd name="T56" fmla="*/ 59 w 2733"/>
                <a:gd name="T57" fmla="*/ 212 h 2897"/>
                <a:gd name="T58" fmla="*/ 105 w 2733"/>
                <a:gd name="T59" fmla="*/ 489 h 2897"/>
                <a:gd name="T60" fmla="*/ 85 w 2733"/>
                <a:gd name="T61" fmla="*/ 886 h 2897"/>
                <a:gd name="T62" fmla="*/ 85 w 2733"/>
                <a:gd name="T63" fmla="*/ 1181 h 2897"/>
                <a:gd name="T64" fmla="*/ 30 w 2733"/>
                <a:gd name="T65" fmla="*/ 1373 h 2897"/>
                <a:gd name="T66" fmla="*/ 78 w 2733"/>
                <a:gd name="T67" fmla="*/ 1568 h 2897"/>
                <a:gd name="T68" fmla="*/ 73 w 2733"/>
                <a:gd name="T69" fmla="*/ 1799 h 2897"/>
                <a:gd name="T70" fmla="*/ 21 w 2733"/>
                <a:gd name="T71" fmla="*/ 1959 h 2897"/>
                <a:gd name="T72" fmla="*/ 182 w 2733"/>
                <a:gd name="T73" fmla="*/ 2050 h 2897"/>
                <a:gd name="T74" fmla="*/ 299 w 2733"/>
                <a:gd name="T75" fmla="*/ 2057 h 2897"/>
                <a:gd name="T76" fmla="*/ 450 w 2733"/>
                <a:gd name="T77" fmla="*/ 2040 h 2897"/>
                <a:gd name="T78" fmla="*/ 650 w 2733"/>
                <a:gd name="T79" fmla="*/ 2040 h 2897"/>
                <a:gd name="T80" fmla="*/ 780 w 2733"/>
                <a:gd name="T81" fmla="*/ 2053 h 2897"/>
                <a:gd name="T82" fmla="*/ 912 w 2733"/>
                <a:gd name="T83" fmla="*/ 2065 h 2897"/>
                <a:gd name="T84" fmla="*/ 1108 w 2733"/>
                <a:gd name="T85" fmla="*/ 2065 h 2897"/>
                <a:gd name="T86" fmla="*/ 1252 w 2733"/>
                <a:gd name="T87" fmla="*/ 2049 h 2897"/>
                <a:gd name="T88" fmla="*/ 1375 w 2733"/>
                <a:gd name="T89" fmla="*/ 2026 h 2897"/>
                <a:gd name="T90" fmla="*/ 1566 w 2733"/>
                <a:gd name="T91" fmla="*/ 2019 h 2897"/>
                <a:gd name="T92" fmla="*/ 1721 w 2733"/>
                <a:gd name="T93" fmla="*/ 2015 h 2897"/>
                <a:gd name="T94" fmla="*/ 1844 w 2733"/>
                <a:gd name="T95" fmla="*/ 2011 h 2897"/>
                <a:gd name="T96" fmla="*/ 2020 w 2733"/>
                <a:gd name="T97" fmla="*/ 2008 h 2897"/>
                <a:gd name="T98" fmla="*/ 2193 w 2733"/>
                <a:gd name="T99" fmla="*/ 2014 h 2897"/>
                <a:gd name="T100" fmla="*/ 2317 w 2733"/>
                <a:gd name="T101" fmla="*/ 2029 h 2897"/>
                <a:gd name="T102" fmla="*/ 2471 w 2733"/>
                <a:gd name="T103" fmla="*/ 2050 h 2897"/>
                <a:gd name="T104" fmla="*/ 2660 w 2733"/>
                <a:gd name="T105" fmla="*/ 2062 h 2897"/>
                <a:gd name="T106" fmla="*/ 2800 w 2733"/>
                <a:gd name="T107" fmla="*/ 2049 h 2897"/>
                <a:gd name="T108" fmla="*/ 2932 w 2733"/>
                <a:gd name="T109" fmla="*/ 1992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6" name="Freeform 53"/>
            <p:cNvSpPr>
              <a:spLocks/>
            </p:cNvSpPr>
            <p:nvPr/>
          </p:nvSpPr>
          <p:spPr bwMode="auto">
            <a:xfrm>
              <a:off x="3120" y="3120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7" name="Freeform 54"/>
            <p:cNvSpPr>
              <a:spLocks/>
            </p:cNvSpPr>
            <p:nvPr/>
          </p:nvSpPr>
          <p:spPr bwMode="auto">
            <a:xfrm>
              <a:off x="912" y="4368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8" name="Freeform 55"/>
            <p:cNvSpPr>
              <a:spLocks/>
            </p:cNvSpPr>
            <p:nvPr/>
          </p:nvSpPr>
          <p:spPr bwMode="auto">
            <a:xfrm>
              <a:off x="2976" y="4368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9" name="Freeform 56"/>
            <p:cNvSpPr>
              <a:spLocks/>
            </p:cNvSpPr>
            <p:nvPr/>
          </p:nvSpPr>
          <p:spPr bwMode="auto">
            <a:xfrm>
              <a:off x="782" y="82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40" name="Freeform 57"/>
            <p:cNvSpPr>
              <a:spLocks/>
            </p:cNvSpPr>
            <p:nvPr/>
          </p:nvSpPr>
          <p:spPr bwMode="auto">
            <a:xfrm>
              <a:off x="168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1" name="Freeform 58"/>
            <p:cNvSpPr>
              <a:spLocks/>
            </p:cNvSpPr>
            <p:nvPr/>
          </p:nvSpPr>
          <p:spPr bwMode="auto">
            <a:xfrm>
              <a:off x="216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2" name="Freeform 59"/>
            <p:cNvSpPr>
              <a:spLocks/>
            </p:cNvSpPr>
            <p:nvPr/>
          </p:nvSpPr>
          <p:spPr bwMode="auto">
            <a:xfrm>
              <a:off x="960" y="3264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Freeform 60"/>
            <p:cNvSpPr>
              <a:spLocks/>
            </p:cNvSpPr>
            <p:nvPr/>
          </p:nvSpPr>
          <p:spPr bwMode="auto">
            <a:xfrm>
              <a:off x="2496" y="4704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Freeform 61"/>
            <p:cNvSpPr>
              <a:spLocks/>
            </p:cNvSpPr>
            <p:nvPr/>
          </p:nvSpPr>
          <p:spPr bwMode="auto">
            <a:xfrm>
              <a:off x="2064" y="441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Freeform 62"/>
            <p:cNvSpPr>
              <a:spLocks/>
            </p:cNvSpPr>
            <p:nvPr/>
          </p:nvSpPr>
          <p:spPr bwMode="auto">
            <a:xfrm>
              <a:off x="1488" y="475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Freeform 63"/>
            <p:cNvSpPr>
              <a:spLocks/>
            </p:cNvSpPr>
            <p:nvPr/>
          </p:nvSpPr>
          <p:spPr bwMode="auto">
            <a:xfrm>
              <a:off x="1296" y="3888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7" name="Freeform 64"/>
            <p:cNvSpPr>
              <a:spLocks/>
            </p:cNvSpPr>
            <p:nvPr/>
          </p:nvSpPr>
          <p:spPr bwMode="auto">
            <a:xfrm>
              <a:off x="912" y="403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8" name="Freeform 65"/>
            <p:cNvSpPr>
              <a:spLocks/>
            </p:cNvSpPr>
            <p:nvPr/>
          </p:nvSpPr>
          <p:spPr bwMode="auto">
            <a:xfrm>
              <a:off x="864" y="3120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9" name="Freeform 66"/>
            <p:cNvSpPr>
              <a:spLocks/>
            </p:cNvSpPr>
            <p:nvPr/>
          </p:nvSpPr>
          <p:spPr bwMode="auto">
            <a:xfrm>
              <a:off x="3120" y="360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0" name="Freeform 67"/>
            <p:cNvSpPr>
              <a:spLocks/>
            </p:cNvSpPr>
            <p:nvPr/>
          </p:nvSpPr>
          <p:spPr bwMode="auto">
            <a:xfrm>
              <a:off x="3408" y="3744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1" name="Freeform 68"/>
            <p:cNvSpPr>
              <a:spLocks/>
            </p:cNvSpPr>
            <p:nvPr/>
          </p:nvSpPr>
          <p:spPr bwMode="auto">
            <a:xfrm>
              <a:off x="3072" y="307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2" name="Freeform 69"/>
            <p:cNvSpPr>
              <a:spLocks/>
            </p:cNvSpPr>
            <p:nvPr/>
          </p:nvSpPr>
          <p:spPr bwMode="auto">
            <a:xfrm>
              <a:off x="3456" y="489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3" name="Freeform 70"/>
            <p:cNvSpPr>
              <a:spLocks/>
            </p:cNvSpPr>
            <p:nvPr/>
          </p:nvSpPr>
          <p:spPr bwMode="auto">
            <a:xfrm>
              <a:off x="2832" y="456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4" name="Freeform 71"/>
            <p:cNvSpPr>
              <a:spLocks/>
            </p:cNvSpPr>
            <p:nvPr/>
          </p:nvSpPr>
          <p:spPr bwMode="auto">
            <a:xfrm>
              <a:off x="3264" y="417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8257" name="Picture 74" descr="j02324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8" y="135"/>
              <a:ext cx="672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8" name="Picture 75" descr="j02327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4"/>
              <a:ext cx="659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0" name="Picture 77" descr="j023395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7" y="4944"/>
              <a:ext cx="64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1" name="Picture 78" descr="j02339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944"/>
              <a:ext cx="720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" name="Freeform 56"/>
          <p:cNvSpPr>
            <a:spLocks/>
          </p:cNvSpPr>
          <p:nvPr/>
        </p:nvSpPr>
        <p:spPr bwMode="auto">
          <a:xfrm>
            <a:off x="4211960" y="1484784"/>
            <a:ext cx="901700" cy="571500"/>
          </a:xfrm>
          <a:custGeom>
            <a:avLst/>
            <a:gdLst>
              <a:gd name="T0" fmla="*/ 135 w 381"/>
              <a:gd name="T1" fmla="*/ 6 h 324"/>
              <a:gd name="T2" fmla="*/ 64 w 381"/>
              <a:gd name="T3" fmla="*/ 67 h 324"/>
              <a:gd name="T4" fmla="*/ 2 w 381"/>
              <a:gd name="T5" fmla="*/ 233 h 324"/>
              <a:gd name="T6" fmla="*/ 17 w 381"/>
              <a:gd name="T7" fmla="*/ 357 h 324"/>
              <a:gd name="T8" fmla="*/ 66 w 381"/>
              <a:gd name="T9" fmla="*/ 436 h 324"/>
              <a:gd name="T10" fmla="*/ 114 w 381"/>
              <a:gd name="T11" fmla="*/ 471 h 324"/>
              <a:gd name="T12" fmla="*/ 169 w 381"/>
              <a:gd name="T13" fmla="*/ 480 h 324"/>
              <a:gd name="T14" fmla="*/ 263 w 381"/>
              <a:gd name="T15" fmla="*/ 453 h 324"/>
              <a:gd name="T16" fmla="*/ 307 w 381"/>
              <a:gd name="T17" fmla="*/ 401 h 324"/>
              <a:gd name="T18" fmla="*/ 315 w 381"/>
              <a:gd name="T19" fmla="*/ 330 h 324"/>
              <a:gd name="T20" fmla="*/ 292 w 381"/>
              <a:gd name="T21" fmla="*/ 241 h 324"/>
              <a:gd name="T22" fmla="*/ 244 w 381"/>
              <a:gd name="T23" fmla="*/ 173 h 324"/>
              <a:gd name="T24" fmla="*/ 195 w 381"/>
              <a:gd name="T25" fmla="*/ 160 h 324"/>
              <a:gd name="T26" fmla="*/ 149 w 381"/>
              <a:gd name="T27" fmla="*/ 188 h 324"/>
              <a:gd name="T28" fmla="*/ 130 w 381"/>
              <a:gd name="T29" fmla="*/ 247 h 324"/>
              <a:gd name="T30" fmla="*/ 146 w 381"/>
              <a:gd name="T31" fmla="*/ 305 h 324"/>
              <a:gd name="T32" fmla="*/ 187 w 381"/>
              <a:gd name="T33" fmla="*/ 330 h 324"/>
              <a:gd name="T34" fmla="*/ 224 w 381"/>
              <a:gd name="T35" fmla="*/ 317 h 324"/>
              <a:gd name="T36" fmla="*/ 226 w 381"/>
              <a:gd name="T37" fmla="*/ 290 h 324"/>
              <a:gd name="T38" fmla="*/ 208 w 381"/>
              <a:gd name="T39" fmla="*/ 279 h 324"/>
              <a:gd name="T40" fmla="*/ 192 w 381"/>
              <a:gd name="T41" fmla="*/ 284 h 324"/>
              <a:gd name="T42" fmla="*/ 178 w 381"/>
              <a:gd name="T43" fmla="*/ 279 h 324"/>
              <a:gd name="T44" fmla="*/ 164 w 381"/>
              <a:gd name="T45" fmla="*/ 258 h 324"/>
              <a:gd name="T46" fmla="*/ 171 w 381"/>
              <a:gd name="T47" fmla="*/ 233 h 324"/>
              <a:gd name="T48" fmla="*/ 191 w 381"/>
              <a:gd name="T49" fmla="*/ 209 h 324"/>
              <a:gd name="T50" fmla="*/ 212 w 381"/>
              <a:gd name="T51" fmla="*/ 206 h 324"/>
              <a:gd name="T52" fmla="*/ 250 w 381"/>
              <a:gd name="T53" fmla="*/ 247 h 324"/>
              <a:gd name="T54" fmla="*/ 276 w 381"/>
              <a:gd name="T55" fmla="*/ 311 h 324"/>
              <a:gd name="T56" fmla="*/ 276 w 381"/>
              <a:gd name="T57" fmla="*/ 378 h 324"/>
              <a:gd name="T58" fmla="*/ 239 w 381"/>
              <a:gd name="T59" fmla="*/ 415 h 324"/>
              <a:gd name="T60" fmla="*/ 187 w 381"/>
              <a:gd name="T61" fmla="*/ 430 h 324"/>
              <a:gd name="T62" fmla="*/ 133 w 381"/>
              <a:gd name="T63" fmla="*/ 427 h 324"/>
              <a:gd name="T64" fmla="*/ 92 w 381"/>
              <a:gd name="T65" fmla="*/ 401 h 324"/>
              <a:gd name="T66" fmla="*/ 66 w 381"/>
              <a:gd name="T67" fmla="*/ 369 h 324"/>
              <a:gd name="T68" fmla="*/ 35 w 381"/>
              <a:gd name="T69" fmla="*/ 270 h 324"/>
              <a:gd name="T70" fmla="*/ 61 w 381"/>
              <a:gd name="T71" fmla="*/ 157 h 324"/>
              <a:gd name="T72" fmla="*/ 110 w 381"/>
              <a:gd name="T73" fmla="*/ 73 h 324"/>
              <a:gd name="T74" fmla="*/ 176 w 381"/>
              <a:gd name="T75" fmla="*/ 46 h 324"/>
              <a:gd name="T76" fmla="*/ 276 w 381"/>
              <a:gd name="T77" fmla="*/ 104 h 324"/>
              <a:gd name="T78" fmla="*/ 360 w 381"/>
              <a:gd name="T79" fmla="*/ 241 h 324"/>
              <a:gd name="T80" fmla="*/ 395 w 381"/>
              <a:gd name="T81" fmla="*/ 363 h 324"/>
              <a:gd name="T82" fmla="*/ 413 w 381"/>
              <a:gd name="T83" fmla="*/ 375 h 324"/>
              <a:gd name="T84" fmla="*/ 426 w 381"/>
              <a:gd name="T85" fmla="*/ 357 h 324"/>
              <a:gd name="T86" fmla="*/ 390 w 381"/>
              <a:gd name="T87" fmla="*/ 215 h 324"/>
              <a:gd name="T88" fmla="*/ 296 w 381"/>
              <a:gd name="T89" fmla="*/ 64 h 324"/>
              <a:gd name="T90" fmla="*/ 178 w 381"/>
              <a:gd name="T91" fmla="*/ 0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1"/>
              <a:gd name="T139" fmla="*/ 0 h 324"/>
              <a:gd name="T140" fmla="*/ 381 w 381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1" h="324">
                <a:moveTo>
                  <a:pt x="159" y="0"/>
                </a:moveTo>
                <a:lnTo>
                  <a:pt x="141" y="0"/>
                </a:lnTo>
                <a:lnTo>
                  <a:pt x="121" y="4"/>
                </a:lnTo>
                <a:lnTo>
                  <a:pt x="100" y="11"/>
                </a:lnTo>
                <a:lnTo>
                  <a:pt x="78" y="25"/>
                </a:lnTo>
                <a:lnTo>
                  <a:pt x="57" y="45"/>
                </a:lnTo>
                <a:lnTo>
                  <a:pt x="37" y="72"/>
                </a:lnTo>
                <a:lnTo>
                  <a:pt x="17" y="110"/>
                </a:lnTo>
                <a:lnTo>
                  <a:pt x="2" y="157"/>
                </a:lnTo>
                <a:lnTo>
                  <a:pt x="0" y="182"/>
                </a:lnTo>
                <a:lnTo>
                  <a:pt x="4" y="212"/>
                </a:lnTo>
                <a:lnTo>
                  <a:pt x="15" y="241"/>
                </a:lnTo>
                <a:lnTo>
                  <a:pt x="35" y="269"/>
                </a:lnTo>
                <a:lnTo>
                  <a:pt x="47" y="282"/>
                </a:lnTo>
                <a:lnTo>
                  <a:pt x="59" y="294"/>
                </a:lnTo>
                <a:lnTo>
                  <a:pt x="72" y="302"/>
                </a:lnTo>
                <a:lnTo>
                  <a:pt x="88" y="310"/>
                </a:lnTo>
                <a:lnTo>
                  <a:pt x="102" y="318"/>
                </a:lnTo>
                <a:lnTo>
                  <a:pt x="117" y="322"/>
                </a:lnTo>
                <a:lnTo>
                  <a:pt x="133" y="324"/>
                </a:lnTo>
                <a:lnTo>
                  <a:pt x="151" y="324"/>
                </a:lnTo>
                <a:lnTo>
                  <a:pt x="184" y="320"/>
                </a:lnTo>
                <a:lnTo>
                  <a:pt x="214" y="314"/>
                </a:lnTo>
                <a:lnTo>
                  <a:pt x="235" y="306"/>
                </a:lnTo>
                <a:lnTo>
                  <a:pt x="253" y="296"/>
                </a:lnTo>
                <a:lnTo>
                  <a:pt x="265" y="284"/>
                </a:lnTo>
                <a:lnTo>
                  <a:pt x="275" y="271"/>
                </a:lnTo>
                <a:lnTo>
                  <a:pt x="280" y="259"/>
                </a:lnTo>
                <a:lnTo>
                  <a:pt x="282" y="245"/>
                </a:lnTo>
                <a:lnTo>
                  <a:pt x="282" y="223"/>
                </a:lnTo>
                <a:lnTo>
                  <a:pt x="280" y="202"/>
                </a:lnTo>
                <a:lnTo>
                  <a:pt x="271" y="182"/>
                </a:lnTo>
                <a:lnTo>
                  <a:pt x="261" y="163"/>
                </a:lnTo>
                <a:lnTo>
                  <a:pt x="247" y="145"/>
                </a:lnTo>
                <a:lnTo>
                  <a:pt x="233" y="129"/>
                </a:lnTo>
                <a:lnTo>
                  <a:pt x="218" y="117"/>
                </a:lnTo>
                <a:lnTo>
                  <a:pt x="202" y="110"/>
                </a:lnTo>
                <a:lnTo>
                  <a:pt x="188" y="108"/>
                </a:lnTo>
                <a:lnTo>
                  <a:pt x="174" y="108"/>
                </a:lnTo>
                <a:lnTo>
                  <a:pt x="161" y="110"/>
                </a:lnTo>
                <a:lnTo>
                  <a:pt x="147" y="117"/>
                </a:lnTo>
                <a:lnTo>
                  <a:pt x="133" y="127"/>
                </a:lnTo>
                <a:lnTo>
                  <a:pt x="123" y="139"/>
                </a:lnTo>
                <a:lnTo>
                  <a:pt x="117" y="153"/>
                </a:lnTo>
                <a:lnTo>
                  <a:pt x="116" y="167"/>
                </a:lnTo>
                <a:lnTo>
                  <a:pt x="117" y="180"/>
                </a:lnTo>
                <a:lnTo>
                  <a:pt x="123" y="194"/>
                </a:lnTo>
                <a:lnTo>
                  <a:pt x="131" y="206"/>
                </a:lnTo>
                <a:lnTo>
                  <a:pt x="141" y="216"/>
                </a:lnTo>
                <a:lnTo>
                  <a:pt x="153" y="221"/>
                </a:lnTo>
                <a:lnTo>
                  <a:pt x="167" y="223"/>
                </a:lnTo>
                <a:lnTo>
                  <a:pt x="180" y="223"/>
                </a:lnTo>
                <a:lnTo>
                  <a:pt x="194" y="218"/>
                </a:lnTo>
                <a:lnTo>
                  <a:pt x="200" y="214"/>
                </a:lnTo>
                <a:lnTo>
                  <a:pt x="202" y="210"/>
                </a:lnTo>
                <a:lnTo>
                  <a:pt x="204" y="204"/>
                </a:lnTo>
                <a:lnTo>
                  <a:pt x="202" y="196"/>
                </a:lnTo>
                <a:lnTo>
                  <a:pt x="198" y="192"/>
                </a:lnTo>
                <a:lnTo>
                  <a:pt x="192" y="188"/>
                </a:lnTo>
                <a:lnTo>
                  <a:pt x="186" y="188"/>
                </a:lnTo>
                <a:lnTo>
                  <a:pt x="180" y="190"/>
                </a:lnTo>
                <a:lnTo>
                  <a:pt x="172" y="192"/>
                </a:lnTo>
                <a:lnTo>
                  <a:pt x="167" y="192"/>
                </a:lnTo>
                <a:lnTo>
                  <a:pt x="163" y="190"/>
                </a:lnTo>
                <a:lnTo>
                  <a:pt x="159" y="188"/>
                </a:lnTo>
                <a:lnTo>
                  <a:pt x="153" y="184"/>
                </a:lnTo>
                <a:lnTo>
                  <a:pt x="151" y="180"/>
                </a:lnTo>
                <a:lnTo>
                  <a:pt x="147" y="174"/>
                </a:lnTo>
                <a:lnTo>
                  <a:pt x="147" y="168"/>
                </a:lnTo>
                <a:lnTo>
                  <a:pt x="149" y="163"/>
                </a:lnTo>
                <a:lnTo>
                  <a:pt x="153" y="157"/>
                </a:lnTo>
                <a:lnTo>
                  <a:pt x="159" y="151"/>
                </a:lnTo>
                <a:lnTo>
                  <a:pt x="165" y="145"/>
                </a:lnTo>
                <a:lnTo>
                  <a:pt x="171" y="141"/>
                </a:lnTo>
                <a:lnTo>
                  <a:pt x="178" y="139"/>
                </a:lnTo>
                <a:lnTo>
                  <a:pt x="184" y="139"/>
                </a:lnTo>
                <a:lnTo>
                  <a:pt x="190" y="139"/>
                </a:lnTo>
                <a:lnTo>
                  <a:pt x="200" y="145"/>
                </a:lnTo>
                <a:lnTo>
                  <a:pt x="212" y="155"/>
                </a:lnTo>
                <a:lnTo>
                  <a:pt x="224" y="167"/>
                </a:lnTo>
                <a:lnTo>
                  <a:pt x="233" y="180"/>
                </a:lnTo>
                <a:lnTo>
                  <a:pt x="241" y="194"/>
                </a:lnTo>
                <a:lnTo>
                  <a:pt x="247" y="210"/>
                </a:lnTo>
                <a:lnTo>
                  <a:pt x="251" y="225"/>
                </a:lnTo>
                <a:lnTo>
                  <a:pt x="251" y="241"/>
                </a:lnTo>
                <a:lnTo>
                  <a:pt x="247" y="255"/>
                </a:lnTo>
                <a:lnTo>
                  <a:pt x="239" y="265"/>
                </a:lnTo>
                <a:lnTo>
                  <a:pt x="227" y="273"/>
                </a:lnTo>
                <a:lnTo>
                  <a:pt x="214" y="280"/>
                </a:lnTo>
                <a:lnTo>
                  <a:pt x="200" y="284"/>
                </a:lnTo>
                <a:lnTo>
                  <a:pt x="182" y="288"/>
                </a:lnTo>
                <a:lnTo>
                  <a:pt x="167" y="290"/>
                </a:lnTo>
                <a:lnTo>
                  <a:pt x="151" y="292"/>
                </a:lnTo>
                <a:lnTo>
                  <a:pt x="133" y="292"/>
                </a:lnTo>
                <a:lnTo>
                  <a:pt x="119" y="288"/>
                </a:lnTo>
                <a:lnTo>
                  <a:pt x="104" y="284"/>
                </a:lnTo>
                <a:lnTo>
                  <a:pt x="92" y="278"/>
                </a:lnTo>
                <a:lnTo>
                  <a:pt x="82" y="271"/>
                </a:lnTo>
                <a:lnTo>
                  <a:pt x="72" y="263"/>
                </a:lnTo>
                <a:lnTo>
                  <a:pt x="64" y="257"/>
                </a:lnTo>
                <a:lnTo>
                  <a:pt x="59" y="249"/>
                </a:lnTo>
                <a:lnTo>
                  <a:pt x="43" y="225"/>
                </a:lnTo>
                <a:lnTo>
                  <a:pt x="35" y="202"/>
                </a:lnTo>
                <a:lnTo>
                  <a:pt x="31" y="182"/>
                </a:lnTo>
                <a:lnTo>
                  <a:pt x="33" y="165"/>
                </a:lnTo>
                <a:lnTo>
                  <a:pt x="43" y="133"/>
                </a:lnTo>
                <a:lnTo>
                  <a:pt x="55" y="106"/>
                </a:lnTo>
                <a:lnTo>
                  <a:pt x="68" y="82"/>
                </a:lnTo>
                <a:lnTo>
                  <a:pt x="82" y="64"/>
                </a:lnTo>
                <a:lnTo>
                  <a:pt x="98" y="49"/>
                </a:lnTo>
                <a:lnTo>
                  <a:pt x="117" y="39"/>
                </a:lnTo>
                <a:lnTo>
                  <a:pt x="135" y="33"/>
                </a:lnTo>
                <a:lnTo>
                  <a:pt x="157" y="31"/>
                </a:lnTo>
                <a:lnTo>
                  <a:pt x="188" y="37"/>
                </a:lnTo>
                <a:lnTo>
                  <a:pt x="218" y="49"/>
                </a:lnTo>
                <a:lnTo>
                  <a:pt x="247" y="70"/>
                </a:lnTo>
                <a:lnTo>
                  <a:pt x="275" y="96"/>
                </a:lnTo>
                <a:lnTo>
                  <a:pt x="300" y="127"/>
                </a:lnTo>
                <a:lnTo>
                  <a:pt x="322" y="163"/>
                </a:lnTo>
                <a:lnTo>
                  <a:pt x="339" y="200"/>
                </a:lnTo>
                <a:lnTo>
                  <a:pt x="351" y="239"/>
                </a:lnTo>
                <a:lnTo>
                  <a:pt x="353" y="245"/>
                </a:lnTo>
                <a:lnTo>
                  <a:pt x="357" y="251"/>
                </a:lnTo>
                <a:lnTo>
                  <a:pt x="363" y="253"/>
                </a:lnTo>
                <a:lnTo>
                  <a:pt x="369" y="253"/>
                </a:lnTo>
                <a:lnTo>
                  <a:pt x="375" y="251"/>
                </a:lnTo>
                <a:lnTo>
                  <a:pt x="379" y="245"/>
                </a:lnTo>
                <a:lnTo>
                  <a:pt x="381" y="241"/>
                </a:lnTo>
                <a:lnTo>
                  <a:pt x="381" y="233"/>
                </a:lnTo>
                <a:lnTo>
                  <a:pt x="369" y="188"/>
                </a:lnTo>
                <a:lnTo>
                  <a:pt x="349" y="145"/>
                </a:lnTo>
                <a:lnTo>
                  <a:pt x="326" y="106"/>
                </a:lnTo>
                <a:lnTo>
                  <a:pt x="296" y="72"/>
                </a:lnTo>
                <a:lnTo>
                  <a:pt x="265" y="43"/>
                </a:lnTo>
                <a:lnTo>
                  <a:pt x="229" y="19"/>
                </a:lnTo>
                <a:lnTo>
                  <a:pt x="194" y="6"/>
                </a:lnTo>
                <a:lnTo>
                  <a:pt x="1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" name="Freeform 56"/>
          <p:cNvSpPr>
            <a:spLocks/>
          </p:cNvSpPr>
          <p:nvPr/>
        </p:nvSpPr>
        <p:spPr bwMode="auto">
          <a:xfrm>
            <a:off x="6588224" y="908720"/>
            <a:ext cx="901700" cy="571500"/>
          </a:xfrm>
          <a:custGeom>
            <a:avLst/>
            <a:gdLst>
              <a:gd name="T0" fmla="*/ 135 w 381"/>
              <a:gd name="T1" fmla="*/ 6 h 324"/>
              <a:gd name="T2" fmla="*/ 64 w 381"/>
              <a:gd name="T3" fmla="*/ 67 h 324"/>
              <a:gd name="T4" fmla="*/ 2 w 381"/>
              <a:gd name="T5" fmla="*/ 233 h 324"/>
              <a:gd name="T6" fmla="*/ 17 w 381"/>
              <a:gd name="T7" fmla="*/ 357 h 324"/>
              <a:gd name="T8" fmla="*/ 66 w 381"/>
              <a:gd name="T9" fmla="*/ 436 h 324"/>
              <a:gd name="T10" fmla="*/ 114 w 381"/>
              <a:gd name="T11" fmla="*/ 471 h 324"/>
              <a:gd name="T12" fmla="*/ 169 w 381"/>
              <a:gd name="T13" fmla="*/ 480 h 324"/>
              <a:gd name="T14" fmla="*/ 263 w 381"/>
              <a:gd name="T15" fmla="*/ 453 h 324"/>
              <a:gd name="T16" fmla="*/ 307 w 381"/>
              <a:gd name="T17" fmla="*/ 401 h 324"/>
              <a:gd name="T18" fmla="*/ 315 w 381"/>
              <a:gd name="T19" fmla="*/ 330 h 324"/>
              <a:gd name="T20" fmla="*/ 292 w 381"/>
              <a:gd name="T21" fmla="*/ 241 h 324"/>
              <a:gd name="T22" fmla="*/ 244 w 381"/>
              <a:gd name="T23" fmla="*/ 173 h 324"/>
              <a:gd name="T24" fmla="*/ 195 w 381"/>
              <a:gd name="T25" fmla="*/ 160 h 324"/>
              <a:gd name="T26" fmla="*/ 149 w 381"/>
              <a:gd name="T27" fmla="*/ 188 h 324"/>
              <a:gd name="T28" fmla="*/ 130 w 381"/>
              <a:gd name="T29" fmla="*/ 247 h 324"/>
              <a:gd name="T30" fmla="*/ 146 w 381"/>
              <a:gd name="T31" fmla="*/ 305 h 324"/>
              <a:gd name="T32" fmla="*/ 187 w 381"/>
              <a:gd name="T33" fmla="*/ 330 h 324"/>
              <a:gd name="T34" fmla="*/ 224 w 381"/>
              <a:gd name="T35" fmla="*/ 317 h 324"/>
              <a:gd name="T36" fmla="*/ 226 w 381"/>
              <a:gd name="T37" fmla="*/ 290 h 324"/>
              <a:gd name="T38" fmla="*/ 208 w 381"/>
              <a:gd name="T39" fmla="*/ 279 h 324"/>
              <a:gd name="T40" fmla="*/ 192 w 381"/>
              <a:gd name="T41" fmla="*/ 284 h 324"/>
              <a:gd name="T42" fmla="*/ 178 w 381"/>
              <a:gd name="T43" fmla="*/ 279 h 324"/>
              <a:gd name="T44" fmla="*/ 164 w 381"/>
              <a:gd name="T45" fmla="*/ 258 h 324"/>
              <a:gd name="T46" fmla="*/ 171 w 381"/>
              <a:gd name="T47" fmla="*/ 233 h 324"/>
              <a:gd name="T48" fmla="*/ 191 w 381"/>
              <a:gd name="T49" fmla="*/ 209 h 324"/>
              <a:gd name="T50" fmla="*/ 212 w 381"/>
              <a:gd name="T51" fmla="*/ 206 h 324"/>
              <a:gd name="T52" fmla="*/ 250 w 381"/>
              <a:gd name="T53" fmla="*/ 247 h 324"/>
              <a:gd name="T54" fmla="*/ 276 w 381"/>
              <a:gd name="T55" fmla="*/ 311 h 324"/>
              <a:gd name="T56" fmla="*/ 276 w 381"/>
              <a:gd name="T57" fmla="*/ 378 h 324"/>
              <a:gd name="T58" fmla="*/ 239 w 381"/>
              <a:gd name="T59" fmla="*/ 415 h 324"/>
              <a:gd name="T60" fmla="*/ 187 w 381"/>
              <a:gd name="T61" fmla="*/ 430 h 324"/>
              <a:gd name="T62" fmla="*/ 133 w 381"/>
              <a:gd name="T63" fmla="*/ 427 h 324"/>
              <a:gd name="T64" fmla="*/ 92 w 381"/>
              <a:gd name="T65" fmla="*/ 401 h 324"/>
              <a:gd name="T66" fmla="*/ 66 w 381"/>
              <a:gd name="T67" fmla="*/ 369 h 324"/>
              <a:gd name="T68" fmla="*/ 35 w 381"/>
              <a:gd name="T69" fmla="*/ 270 h 324"/>
              <a:gd name="T70" fmla="*/ 61 w 381"/>
              <a:gd name="T71" fmla="*/ 157 h 324"/>
              <a:gd name="T72" fmla="*/ 110 w 381"/>
              <a:gd name="T73" fmla="*/ 73 h 324"/>
              <a:gd name="T74" fmla="*/ 176 w 381"/>
              <a:gd name="T75" fmla="*/ 46 h 324"/>
              <a:gd name="T76" fmla="*/ 276 w 381"/>
              <a:gd name="T77" fmla="*/ 104 h 324"/>
              <a:gd name="T78" fmla="*/ 360 w 381"/>
              <a:gd name="T79" fmla="*/ 241 h 324"/>
              <a:gd name="T80" fmla="*/ 395 w 381"/>
              <a:gd name="T81" fmla="*/ 363 h 324"/>
              <a:gd name="T82" fmla="*/ 413 w 381"/>
              <a:gd name="T83" fmla="*/ 375 h 324"/>
              <a:gd name="T84" fmla="*/ 426 w 381"/>
              <a:gd name="T85" fmla="*/ 357 h 324"/>
              <a:gd name="T86" fmla="*/ 390 w 381"/>
              <a:gd name="T87" fmla="*/ 215 h 324"/>
              <a:gd name="T88" fmla="*/ 296 w 381"/>
              <a:gd name="T89" fmla="*/ 64 h 324"/>
              <a:gd name="T90" fmla="*/ 178 w 381"/>
              <a:gd name="T91" fmla="*/ 0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1"/>
              <a:gd name="T139" fmla="*/ 0 h 324"/>
              <a:gd name="T140" fmla="*/ 381 w 381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1" h="324">
                <a:moveTo>
                  <a:pt x="159" y="0"/>
                </a:moveTo>
                <a:lnTo>
                  <a:pt x="141" y="0"/>
                </a:lnTo>
                <a:lnTo>
                  <a:pt x="121" y="4"/>
                </a:lnTo>
                <a:lnTo>
                  <a:pt x="100" y="11"/>
                </a:lnTo>
                <a:lnTo>
                  <a:pt x="78" y="25"/>
                </a:lnTo>
                <a:lnTo>
                  <a:pt x="57" y="45"/>
                </a:lnTo>
                <a:lnTo>
                  <a:pt x="37" y="72"/>
                </a:lnTo>
                <a:lnTo>
                  <a:pt x="17" y="110"/>
                </a:lnTo>
                <a:lnTo>
                  <a:pt x="2" y="157"/>
                </a:lnTo>
                <a:lnTo>
                  <a:pt x="0" y="182"/>
                </a:lnTo>
                <a:lnTo>
                  <a:pt x="4" y="212"/>
                </a:lnTo>
                <a:lnTo>
                  <a:pt x="15" y="241"/>
                </a:lnTo>
                <a:lnTo>
                  <a:pt x="35" y="269"/>
                </a:lnTo>
                <a:lnTo>
                  <a:pt x="47" y="282"/>
                </a:lnTo>
                <a:lnTo>
                  <a:pt x="59" y="294"/>
                </a:lnTo>
                <a:lnTo>
                  <a:pt x="72" y="302"/>
                </a:lnTo>
                <a:lnTo>
                  <a:pt x="88" y="310"/>
                </a:lnTo>
                <a:lnTo>
                  <a:pt x="102" y="318"/>
                </a:lnTo>
                <a:lnTo>
                  <a:pt x="117" y="322"/>
                </a:lnTo>
                <a:lnTo>
                  <a:pt x="133" y="324"/>
                </a:lnTo>
                <a:lnTo>
                  <a:pt x="151" y="324"/>
                </a:lnTo>
                <a:lnTo>
                  <a:pt x="184" y="320"/>
                </a:lnTo>
                <a:lnTo>
                  <a:pt x="214" y="314"/>
                </a:lnTo>
                <a:lnTo>
                  <a:pt x="235" y="306"/>
                </a:lnTo>
                <a:lnTo>
                  <a:pt x="253" y="296"/>
                </a:lnTo>
                <a:lnTo>
                  <a:pt x="265" y="284"/>
                </a:lnTo>
                <a:lnTo>
                  <a:pt x="275" y="271"/>
                </a:lnTo>
                <a:lnTo>
                  <a:pt x="280" y="259"/>
                </a:lnTo>
                <a:lnTo>
                  <a:pt x="282" y="245"/>
                </a:lnTo>
                <a:lnTo>
                  <a:pt x="282" y="223"/>
                </a:lnTo>
                <a:lnTo>
                  <a:pt x="280" y="202"/>
                </a:lnTo>
                <a:lnTo>
                  <a:pt x="271" y="182"/>
                </a:lnTo>
                <a:lnTo>
                  <a:pt x="261" y="163"/>
                </a:lnTo>
                <a:lnTo>
                  <a:pt x="247" y="145"/>
                </a:lnTo>
                <a:lnTo>
                  <a:pt x="233" y="129"/>
                </a:lnTo>
                <a:lnTo>
                  <a:pt x="218" y="117"/>
                </a:lnTo>
                <a:lnTo>
                  <a:pt x="202" y="110"/>
                </a:lnTo>
                <a:lnTo>
                  <a:pt x="188" y="108"/>
                </a:lnTo>
                <a:lnTo>
                  <a:pt x="174" y="108"/>
                </a:lnTo>
                <a:lnTo>
                  <a:pt x="161" y="110"/>
                </a:lnTo>
                <a:lnTo>
                  <a:pt x="147" y="117"/>
                </a:lnTo>
                <a:lnTo>
                  <a:pt x="133" y="127"/>
                </a:lnTo>
                <a:lnTo>
                  <a:pt x="123" y="139"/>
                </a:lnTo>
                <a:lnTo>
                  <a:pt x="117" y="153"/>
                </a:lnTo>
                <a:lnTo>
                  <a:pt x="116" y="167"/>
                </a:lnTo>
                <a:lnTo>
                  <a:pt x="117" y="180"/>
                </a:lnTo>
                <a:lnTo>
                  <a:pt x="123" y="194"/>
                </a:lnTo>
                <a:lnTo>
                  <a:pt x="131" y="206"/>
                </a:lnTo>
                <a:lnTo>
                  <a:pt x="141" y="216"/>
                </a:lnTo>
                <a:lnTo>
                  <a:pt x="153" y="221"/>
                </a:lnTo>
                <a:lnTo>
                  <a:pt x="167" y="223"/>
                </a:lnTo>
                <a:lnTo>
                  <a:pt x="180" y="223"/>
                </a:lnTo>
                <a:lnTo>
                  <a:pt x="194" y="218"/>
                </a:lnTo>
                <a:lnTo>
                  <a:pt x="200" y="214"/>
                </a:lnTo>
                <a:lnTo>
                  <a:pt x="202" y="210"/>
                </a:lnTo>
                <a:lnTo>
                  <a:pt x="204" y="204"/>
                </a:lnTo>
                <a:lnTo>
                  <a:pt x="202" y="196"/>
                </a:lnTo>
                <a:lnTo>
                  <a:pt x="198" y="192"/>
                </a:lnTo>
                <a:lnTo>
                  <a:pt x="192" y="188"/>
                </a:lnTo>
                <a:lnTo>
                  <a:pt x="186" y="188"/>
                </a:lnTo>
                <a:lnTo>
                  <a:pt x="180" y="190"/>
                </a:lnTo>
                <a:lnTo>
                  <a:pt x="172" y="192"/>
                </a:lnTo>
                <a:lnTo>
                  <a:pt x="167" y="192"/>
                </a:lnTo>
                <a:lnTo>
                  <a:pt x="163" y="190"/>
                </a:lnTo>
                <a:lnTo>
                  <a:pt x="159" y="188"/>
                </a:lnTo>
                <a:lnTo>
                  <a:pt x="153" y="184"/>
                </a:lnTo>
                <a:lnTo>
                  <a:pt x="151" y="180"/>
                </a:lnTo>
                <a:lnTo>
                  <a:pt x="147" y="174"/>
                </a:lnTo>
                <a:lnTo>
                  <a:pt x="147" y="168"/>
                </a:lnTo>
                <a:lnTo>
                  <a:pt x="149" y="163"/>
                </a:lnTo>
                <a:lnTo>
                  <a:pt x="153" y="157"/>
                </a:lnTo>
                <a:lnTo>
                  <a:pt x="159" y="151"/>
                </a:lnTo>
                <a:lnTo>
                  <a:pt x="165" y="145"/>
                </a:lnTo>
                <a:lnTo>
                  <a:pt x="171" y="141"/>
                </a:lnTo>
                <a:lnTo>
                  <a:pt x="178" y="139"/>
                </a:lnTo>
                <a:lnTo>
                  <a:pt x="184" y="139"/>
                </a:lnTo>
                <a:lnTo>
                  <a:pt x="190" y="139"/>
                </a:lnTo>
                <a:lnTo>
                  <a:pt x="200" y="145"/>
                </a:lnTo>
                <a:lnTo>
                  <a:pt x="212" y="155"/>
                </a:lnTo>
                <a:lnTo>
                  <a:pt x="224" y="167"/>
                </a:lnTo>
                <a:lnTo>
                  <a:pt x="233" y="180"/>
                </a:lnTo>
                <a:lnTo>
                  <a:pt x="241" y="194"/>
                </a:lnTo>
                <a:lnTo>
                  <a:pt x="247" y="210"/>
                </a:lnTo>
                <a:lnTo>
                  <a:pt x="251" y="225"/>
                </a:lnTo>
                <a:lnTo>
                  <a:pt x="251" y="241"/>
                </a:lnTo>
                <a:lnTo>
                  <a:pt x="247" y="255"/>
                </a:lnTo>
                <a:lnTo>
                  <a:pt x="239" y="265"/>
                </a:lnTo>
                <a:lnTo>
                  <a:pt x="227" y="273"/>
                </a:lnTo>
                <a:lnTo>
                  <a:pt x="214" y="280"/>
                </a:lnTo>
                <a:lnTo>
                  <a:pt x="200" y="284"/>
                </a:lnTo>
                <a:lnTo>
                  <a:pt x="182" y="288"/>
                </a:lnTo>
                <a:lnTo>
                  <a:pt x="167" y="290"/>
                </a:lnTo>
                <a:lnTo>
                  <a:pt x="151" y="292"/>
                </a:lnTo>
                <a:lnTo>
                  <a:pt x="133" y="292"/>
                </a:lnTo>
                <a:lnTo>
                  <a:pt x="119" y="288"/>
                </a:lnTo>
                <a:lnTo>
                  <a:pt x="104" y="284"/>
                </a:lnTo>
                <a:lnTo>
                  <a:pt x="92" y="278"/>
                </a:lnTo>
                <a:lnTo>
                  <a:pt x="82" y="271"/>
                </a:lnTo>
                <a:lnTo>
                  <a:pt x="72" y="263"/>
                </a:lnTo>
                <a:lnTo>
                  <a:pt x="64" y="257"/>
                </a:lnTo>
                <a:lnTo>
                  <a:pt x="59" y="249"/>
                </a:lnTo>
                <a:lnTo>
                  <a:pt x="43" y="225"/>
                </a:lnTo>
                <a:lnTo>
                  <a:pt x="35" y="202"/>
                </a:lnTo>
                <a:lnTo>
                  <a:pt x="31" y="182"/>
                </a:lnTo>
                <a:lnTo>
                  <a:pt x="33" y="165"/>
                </a:lnTo>
                <a:lnTo>
                  <a:pt x="43" y="133"/>
                </a:lnTo>
                <a:lnTo>
                  <a:pt x="55" y="106"/>
                </a:lnTo>
                <a:lnTo>
                  <a:pt x="68" y="82"/>
                </a:lnTo>
                <a:lnTo>
                  <a:pt x="82" y="64"/>
                </a:lnTo>
                <a:lnTo>
                  <a:pt x="98" y="49"/>
                </a:lnTo>
                <a:lnTo>
                  <a:pt x="117" y="39"/>
                </a:lnTo>
                <a:lnTo>
                  <a:pt x="135" y="33"/>
                </a:lnTo>
                <a:lnTo>
                  <a:pt x="157" y="31"/>
                </a:lnTo>
                <a:lnTo>
                  <a:pt x="188" y="37"/>
                </a:lnTo>
                <a:lnTo>
                  <a:pt x="218" y="49"/>
                </a:lnTo>
                <a:lnTo>
                  <a:pt x="247" y="70"/>
                </a:lnTo>
                <a:lnTo>
                  <a:pt x="275" y="96"/>
                </a:lnTo>
                <a:lnTo>
                  <a:pt x="300" y="127"/>
                </a:lnTo>
                <a:lnTo>
                  <a:pt x="322" y="163"/>
                </a:lnTo>
                <a:lnTo>
                  <a:pt x="339" y="200"/>
                </a:lnTo>
                <a:lnTo>
                  <a:pt x="351" y="239"/>
                </a:lnTo>
                <a:lnTo>
                  <a:pt x="353" y="245"/>
                </a:lnTo>
                <a:lnTo>
                  <a:pt x="357" y="251"/>
                </a:lnTo>
                <a:lnTo>
                  <a:pt x="363" y="253"/>
                </a:lnTo>
                <a:lnTo>
                  <a:pt x="369" y="253"/>
                </a:lnTo>
                <a:lnTo>
                  <a:pt x="375" y="251"/>
                </a:lnTo>
                <a:lnTo>
                  <a:pt x="379" y="245"/>
                </a:lnTo>
                <a:lnTo>
                  <a:pt x="381" y="241"/>
                </a:lnTo>
                <a:lnTo>
                  <a:pt x="381" y="233"/>
                </a:lnTo>
                <a:lnTo>
                  <a:pt x="369" y="188"/>
                </a:lnTo>
                <a:lnTo>
                  <a:pt x="349" y="145"/>
                </a:lnTo>
                <a:lnTo>
                  <a:pt x="326" y="106"/>
                </a:lnTo>
                <a:lnTo>
                  <a:pt x="296" y="72"/>
                </a:lnTo>
                <a:lnTo>
                  <a:pt x="265" y="43"/>
                </a:lnTo>
                <a:lnTo>
                  <a:pt x="229" y="19"/>
                </a:lnTo>
                <a:lnTo>
                  <a:pt x="194" y="6"/>
                </a:lnTo>
                <a:lnTo>
                  <a:pt x="1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043608" y="764704"/>
            <a:ext cx="72728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i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ru-RU" sz="2000" b="1" i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833798" y="980728"/>
            <a:ext cx="3117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Ручной труд</a:t>
            </a:r>
            <a:endParaRPr lang="ru-RU" sz="3600" b="1" i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6" cstate="print"/>
          <a:srcRect l="2299" b="17228"/>
          <a:stretch>
            <a:fillRect/>
          </a:stretch>
        </p:blipFill>
        <p:spPr bwMode="auto">
          <a:xfrm>
            <a:off x="4788024" y="3356992"/>
            <a:ext cx="3697297" cy="25922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Облако 74"/>
          <p:cNvSpPr/>
          <p:nvPr/>
        </p:nvSpPr>
        <p:spPr>
          <a:xfrm>
            <a:off x="3779912" y="1916832"/>
            <a:ext cx="2880320" cy="18002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« Без труда  не вытащишь и рыбку из пруда»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" name="Рисунок 75" descr="L:\работа детей квилинг обрывание\detsad-304153-144259189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1916832"/>
            <a:ext cx="3066756" cy="276394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4320" cy="5760"/>
          </a:xfrm>
        </p:grpSpPr>
        <p:sp>
          <p:nvSpPr>
            <p:cNvPr id="819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320" cy="57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196" name="Freeform 9"/>
            <p:cNvSpPr>
              <a:spLocks/>
            </p:cNvSpPr>
            <p:nvPr/>
          </p:nvSpPr>
          <p:spPr bwMode="auto">
            <a:xfrm>
              <a:off x="255" y="1610"/>
              <a:ext cx="3742" cy="3447"/>
            </a:xfrm>
            <a:custGeom>
              <a:avLst/>
              <a:gdLst>
                <a:gd name="T0" fmla="*/ 3007 w 2733"/>
                <a:gd name="T1" fmla="*/ 2155 h 2897"/>
                <a:gd name="T2" fmla="*/ 2980 w 2733"/>
                <a:gd name="T3" fmla="*/ 1908 h 2897"/>
                <a:gd name="T4" fmla="*/ 3044 w 2733"/>
                <a:gd name="T5" fmla="*/ 1668 h 2897"/>
                <a:gd name="T6" fmla="*/ 3036 w 2733"/>
                <a:gd name="T7" fmla="*/ 1400 h 2897"/>
                <a:gd name="T8" fmla="*/ 2984 w 2733"/>
                <a:gd name="T9" fmla="*/ 1175 h 2897"/>
                <a:gd name="T10" fmla="*/ 2995 w 2733"/>
                <a:gd name="T11" fmla="*/ 744 h 2897"/>
                <a:gd name="T12" fmla="*/ 2927 w 2733"/>
                <a:gd name="T13" fmla="*/ 546 h 2897"/>
                <a:gd name="T14" fmla="*/ 2982 w 2733"/>
                <a:gd name="T15" fmla="*/ 276 h 2897"/>
                <a:gd name="T16" fmla="*/ 2982 w 2733"/>
                <a:gd name="T17" fmla="*/ 79 h 2897"/>
                <a:gd name="T18" fmla="*/ 2842 w 2733"/>
                <a:gd name="T19" fmla="*/ 10 h 2897"/>
                <a:gd name="T20" fmla="*/ 2710 w 2733"/>
                <a:gd name="T21" fmla="*/ 8 h 2897"/>
                <a:gd name="T22" fmla="*/ 2537 w 2733"/>
                <a:gd name="T23" fmla="*/ 24 h 2897"/>
                <a:gd name="T24" fmla="*/ 2346 w 2733"/>
                <a:gd name="T25" fmla="*/ 34 h 2897"/>
                <a:gd name="T26" fmla="*/ 2223 w 2733"/>
                <a:gd name="T27" fmla="*/ 53 h 2897"/>
                <a:gd name="T28" fmla="*/ 2082 w 2733"/>
                <a:gd name="T29" fmla="*/ 71 h 2897"/>
                <a:gd name="T30" fmla="*/ 1883 w 2733"/>
                <a:gd name="T31" fmla="*/ 66 h 2897"/>
                <a:gd name="T32" fmla="*/ 1753 w 2733"/>
                <a:gd name="T33" fmla="*/ 40 h 2897"/>
                <a:gd name="T34" fmla="*/ 1621 w 2733"/>
                <a:gd name="T35" fmla="*/ 15 h 2897"/>
                <a:gd name="T36" fmla="*/ 1421 w 2733"/>
                <a:gd name="T37" fmla="*/ 13 h 2897"/>
                <a:gd name="T38" fmla="*/ 1281 w 2733"/>
                <a:gd name="T39" fmla="*/ 56 h 2897"/>
                <a:gd name="T40" fmla="*/ 1155 w 2733"/>
                <a:gd name="T41" fmla="*/ 107 h 2897"/>
                <a:gd name="T42" fmla="*/ 962 w 2733"/>
                <a:gd name="T43" fmla="*/ 123 h 2897"/>
                <a:gd name="T44" fmla="*/ 805 w 2733"/>
                <a:gd name="T45" fmla="*/ 93 h 2897"/>
                <a:gd name="T46" fmla="*/ 687 w 2733"/>
                <a:gd name="T47" fmla="*/ 48 h 2897"/>
                <a:gd name="T48" fmla="*/ 513 w 2733"/>
                <a:gd name="T49" fmla="*/ 24 h 2897"/>
                <a:gd name="T50" fmla="*/ 351 w 2733"/>
                <a:gd name="T51" fmla="*/ 10 h 2897"/>
                <a:gd name="T52" fmla="*/ 263 w 2733"/>
                <a:gd name="T53" fmla="*/ 2 h 2897"/>
                <a:gd name="T54" fmla="*/ 162 w 2733"/>
                <a:gd name="T55" fmla="*/ 51 h 2897"/>
                <a:gd name="T56" fmla="*/ 59 w 2733"/>
                <a:gd name="T57" fmla="*/ 241 h 2897"/>
                <a:gd name="T58" fmla="*/ 105 w 2733"/>
                <a:gd name="T59" fmla="*/ 556 h 2897"/>
                <a:gd name="T60" fmla="*/ 85 w 2733"/>
                <a:gd name="T61" fmla="*/ 1008 h 2897"/>
                <a:gd name="T62" fmla="*/ 85 w 2733"/>
                <a:gd name="T63" fmla="*/ 1344 h 2897"/>
                <a:gd name="T64" fmla="*/ 30 w 2733"/>
                <a:gd name="T65" fmla="*/ 1562 h 2897"/>
                <a:gd name="T66" fmla="*/ 78 w 2733"/>
                <a:gd name="T67" fmla="*/ 1784 h 2897"/>
                <a:gd name="T68" fmla="*/ 73 w 2733"/>
                <a:gd name="T69" fmla="*/ 2046 h 2897"/>
                <a:gd name="T70" fmla="*/ 21 w 2733"/>
                <a:gd name="T71" fmla="*/ 2228 h 2897"/>
                <a:gd name="T72" fmla="*/ 182 w 2733"/>
                <a:gd name="T73" fmla="*/ 2332 h 2897"/>
                <a:gd name="T74" fmla="*/ 299 w 2733"/>
                <a:gd name="T75" fmla="*/ 2340 h 2897"/>
                <a:gd name="T76" fmla="*/ 450 w 2733"/>
                <a:gd name="T77" fmla="*/ 2320 h 2897"/>
                <a:gd name="T78" fmla="*/ 650 w 2733"/>
                <a:gd name="T79" fmla="*/ 2320 h 2897"/>
                <a:gd name="T80" fmla="*/ 780 w 2733"/>
                <a:gd name="T81" fmla="*/ 2335 h 2897"/>
                <a:gd name="T82" fmla="*/ 912 w 2733"/>
                <a:gd name="T83" fmla="*/ 2349 h 2897"/>
                <a:gd name="T84" fmla="*/ 1108 w 2733"/>
                <a:gd name="T85" fmla="*/ 2349 h 2897"/>
                <a:gd name="T86" fmla="*/ 1252 w 2733"/>
                <a:gd name="T87" fmla="*/ 2330 h 2897"/>
                <a:gd name="T88" fmla="*/ 1375 w 2733"/>
                <a:gd name="T89" fmla="*/ 2304 h 2897"/>
                <a:gd name="T90" fmla="*/ 1566 w 2733"/>
                <a:gd name="T91" fmla="*/ 2297 h 2897"/>
                <a:gd name="T92" fmla="*/ 1721 w 2733"/>
                <a:gd name="T93" fmla="*/ 2292 h 2897"/>
                <a:gd name="T94" fmla="*/ 1844 w 2733"/>
                <a:gd name="T95" fmla="*/ 2287 h 2897"/>
                <a:gd name="T96" fmla="*/ 2020 w 2733"/>
                <a:gd name="T97" fmla="*/ 2284 h 2897"/>
                <a:gd name="T98" fmla="*/ 2193 w 2733"/>
                <a:gd name="T99" fmla="*/ 2290 h 2897"/>
                <a:gd name="T100" fmla="*/ 2317 w 2733"/>
                <a:gd name="T101" fmla="*/ 2307 h 2897"/>
                <a:gd name="T102" fmla="*/ 2471 w 2733"/>
                <a:gd name="T103" fmla="*/ 2332 h 2897"/>
                <a:gd name="T104" fmla="*/ 2660 w 2733"/>
                <a:gd name="T105" fmla="*/ 2346 h 2897"/>
                <a:gd name="T106" fmla="*/ 2800 w 2733"/>
                <a:gd name="T107" fmla="*/ 2330 h 2897"/>
                <a:gd name="T108" fmla="*/ 2932 w 2733"/>
                <a:gd name="T109" fmla="*/ 2266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99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ru-RU" dirty="0" smtClean="0"/>
                <a:t>   </a:t>
              </a:r>
              <a:endParaRPr lang="ru-RU" dirty="0"/>
            </a:p>
          </p:txBody>
        </p:sp>
        <p:sp>
          <p:nvSpPr>
            <p:cNvPr id="8197" name="Freeform 10"/>
            <p:cNvSpPr>
              <a:spLocks/>
            </p:cNvSpPr>
            <p:nvPr/>
          </p:nvSpPr>
          <p:spPr bwMode="auto">
            <a:xfrm>
              <a:off x="3386" y="4241"/>
              <a:ext cx="64" cy="202"/>
            </a:xfrm>
            <a:custGeom>
              <a:avLst/>
              <a:gdLst>
                <a:gd name="T0" fmla="*/ 45 w 57"/>
                <a:gd name="T1" fmla="*/ 196 h 136"/>
                <a:gd name="T2" fmla="*/ 43 w 57"/>
                <a:gd name="T3" fmla="*/ 199 h 136"/>
                <a:gd name="T4" fmla="*/ 38 w 57"/>
                <a:gd name="T5" fmla="*/ 202 h 136"/>
                <a:gd name="T6" fmla="*/ 36 w 57"/>
                <a:gd name="T7" fmla="*/ 202 h 136"/>
                <a:gd name="T8" fmla="*/ 34 w 57"/>
                <a:gd name="T9" fmla="*/ 202 h 136"/>
                <a:gd name="T10" fmla="*/ 22 w 57"/>
                <a:gd name="T11" fmla="*/ 193 h 136"/>
                <a:gd name="T12" fmla="*/ 11 w 57"/>
                <a:gd name="T13" fmla="*/ 172 h 136"/>
                <a:gd name="T14" fmla="*/ 2 w 57"/>
                <a:gd name="T15" fmla="*/ 141 h 136"/>
                <a:gd name="T16" fmla="*/ 0 w 57"/>
                <a:gd name="T17" fmla="*/ 97 h 136"/>
                <a:gd name="T18" fmla="*/ 2 w 57"/>
                <a:gd name="T19" fmla="*/ 65 h 136"/>
                <a:gd name="T20" fmla="*/ 7 w 57"/>
                <a:gd name="T21" fmla="*/ 39 h 136"/>
                <a:gd name="T22" fmla="*/ 13 w 57"/>
                <a:gd name="T23" fmla="*/ 18 h 136"/>
                <a:gd name="T24" fmla="*/ 20 w 57"/>
                <a:gd name="T25" fmla="*/ 6 h 136"/>
                <a:gd name="T26" fmla="*/ 22 w 57"/>
                <a:gd name="T27" fmla="*/ 3 h 136"/>
                <a:gd name="T28" fmla="*/ 27 w 57"/>
                <a:gd name="T29" fmla="*/ 0 h 136"/>
                <a:gd name="T30" fmla="*/ 29 w 57"/>
                <a:gd name="T31" fmla="*/ 0 h 136"/>
                <a:gd name="T32" fmla="*/ 31 w 57"/>
                <a:gd name="T33" fmla="*/ 0 h 136"/>
                <a:gd name="T34" fmla="*/ 43 w 57"/>
                <a:gd name="T35" fmla="*/ 9 h 136"/>
                <a:gd name="T36" fmla="*/ 54 w 57"/>
                <a:gd name="T37" fmla="*/ 30 h 136"/>
                <a:gd name="T38" fmla="*/ 62 w 57"/>
                <a:gd name="T39" fmla="*/ 62 h 136"/>
                <a:gd name="T40" fmla="*/ 64 w 57"/>
                <a:gd name="T41" fmla="*/ 105 h 136"/>
                <a:gd name="T42" fmla="*/ 62 w 57"/>
                <a:gd name="T43" fmla="*/ 138 h 136"/>
                <a:gd name="T44" fmla="*/ 57 w 57"/>
                <a:gd name="T45" fmla="*/ 163 h 136"/>
                <a:gd name="T46" fmla="*/ 52 w 57"/>
                <a:gd name="T47" fmla="*/ 184 h 136"/>
                <a:gd name="T48" fmla="*/ 45 w 57"/>
                <a:gd name="T49" fmla="*/ 196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136"/>
                <a:gd name="T77" fmla="*/ 57 w 57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136">
                  <a:moveTo>
                    <a:pt x="40" y="132"/>
                  </a:moveTo>
                  <a:lnTo>
                    <a:pt x="38" y="134"/>
                  </a:lnTo>
                  <a:lnTo>
                    <a:pt x="34" y="136"/>
                  </a:lnTo>
                  <a:lnTo>
                    <a:pt x="32" y="136"/>
                  </a:lnTo>
                  <a:lnTo>
                    <a:pt x="30" y="136"/>
                  </a:lnTo>
                  <a:lnTo>
                    <a:pt x="20" y="130"/>
                  </a:lnTo>
                  <a:lnTo>
                    <a:pt x="10" y="116"/>
                  </a:lnTo>
                  <a:lnTo>
                    <a:pt x="2" y="95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6" y="26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8" y="6"/>
                  </a:lnTo>
                  <a:lnTo>
                    <a:pt x="48" y="20"/>
                  </a:lnTo>
                  <a:lnTo>
                    <a:pt x="55" y="42"/>
                  </a:lnTo>
                  <a:lnTo>
                    <a:pt x="57" y="71"/>
                  </a:lnTo>
                  <a:lnTo>
                    <a:pt x="55" y="93"/>
                  </a:lnTo>
                  <a:lnTo>
                    <a:pt x="51" y="110"/>
                  </a:lnTo>
                  <a:lnTo>
                    <a:pt x="46" y="124"/>
                  </a:lnTo>
                  <a:lnTo>
                    <a:pt x="40" y="1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Rectangle 11"/>
            <p:cNvSpPr>
              <a:spLocks noChangeArrowheads="1"/>
            </p:cNvSpPr>
            <p:nvPr/>
          </p:nvSpPr>
          <p:spPr bwMode="auto">
            <a:xfrm>
              <a:off x="694" y="253"/>
              <a:ext cx="2967" cy="33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Rectangle 12"/>
            <p:cNvSpPr>
              <a:spLocks noChangeArrowheads="1"/>
            </p:cNvSpPr>
            <p:nvPr/>
          </p:nvSpPr>
          <p:spPr bwMode="auto">
            <a:xfrm>
              <a:off x="153" y="763"/>
              <a:ext cx="170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Rectangle 13"/>
            <p:cNvSpPr>
              <a:spLocks noChangeArrowheads="1"/>
            </p:cNvSpPr>
            <p:nvPr/>
          </p:nvSpPr>
          <p:spPr bwMode="auto">
            <a:xfrm>
              <a:off x="3963" y="852"/>
              <a:ext cx="204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Rectangle 14"/>
            <p:cNvSpPr>
              <a:spLocks noChangeArrowheads="1"/>
            </p:cNvSpPr>
            <p:nvPr/>
          </p:nvSpPr>
          <p:spPr bwMode="auto">
            <a:xfrm>
              <a:off x="694" y="5129"/>
              <a:ext cx="2967" cy="33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Freeform 17"/>
            <p:cNvSpPr>
              <a:spLocks/>
            </p:cNvSpPr>
            <p:nvPr/>
          </p:nvSpPr>
          <p:spPr bwMode="auto">
            <a:xfrm>
              <a:off x="958" y="1582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Freeform 18"/>
            <p:cNvSpPr>
              <a:spLocks/>
            </p:cNvSpPr>
            <p:nvPr/>
          </p:nvSpPr>
          <p:spPr bwMode="auto">
            <a:xfrm>
              <a:off x="1827" y="1079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04" name="Freeform 19"/>
            <p:cNvSpPr>
              <a:spLocks/>
            </p:cNvSpPr>
            <p:nvPr/>
          </p:nvSpPr>
          <p:spPr bwMode="auto">
            <a:xfrm>
              <a:off x="3144" y="1169"/>
              <a:ext cx="258" cy="338"/>
            </a:xfrm>
            <a:custGeom>
              <a:avLst/>
              <a:gdLst>
                <a:gd name="T0" fmla="*/ 208 w 230"/>
                <a:gd name="T1" fmla="*/ 27 h 228"/>
                <a:gd name="T2" fmla="*/ 190 w 230"/>
                <a:gd name="T3" fmla="*/ 30 h 228"/>
                <a:gd name="T4" fmla="*/ 168 w 230"/>
                <a:gd name="T5" fmla="*/ 43 h 228"/>
                <a:gd name="T6" fmla="*/ 146 w 230"/>
                <a:gd name="T7" fmla="*/ 61 h 228"/>
                <a:gd name="T8" fmla="*/ 128 w 230"/>
                <a:gd name="T9" fmla="*/ 52 h 228"/>
                <a:gd name="T10" fmla="*/ 109 w 230"/>
                <a:gd name="T11" fmla="*/ 24 h 228"/>
                <a:gd name="T12" fmla="*/ 95 w 230"/>
                <a:gd name="T13" fmla="*/ 6 h 228"/>
                <a:gd name="T14" fmla="*/ 77 w 230"/>
                <a:gd name="T15" fmla="*/ 0 h 228"/>
                <a:gd name="T16" fmla="*/ 54 w 230"/>
                <a:gd name="T17" fmla="*/ 3 h 228"/>
                <a:gd name="T18" fmla="*/ 31 w 230"/>
                <a:gd name="T19" fmla="*/ 21 h 228"/>
                <a:gd name="T20" fmla="*/ 11 w 230"/>
                <a:gd name="T21" fmla="*/ 58 h 228"/>
                <a:gd name="T22" fmla="*/ 0 w 230"/>
                <a:gd name="T23" fmla="*/ 114 h 228"/>
                <a:gd name="T24" fmla="*/ 9 w 230"/>
                <a:gd name="T25" fmla="*/ 175 h 228"/>
                <a:gd name="T26" fmla="*/ 36 w 230"/>
                <a:gd name="T27" fmla="*/ 233 h 228"/>
                <a:gd name="T28" fmla="*/ 68 w 230"/>
                <a:gd name="T29" fmla="*/ 279 h 228"/>
                <a:gd name="T30" fmla="*/ 100 w 230"/>
                <a:gd name="T31" fmla="*/ 314 h 228"/>
                <a:gd name="T32" fmla="*/ 126 w 230"/>
                <a:gd name="T33" fmla="*/ 338 h 228"/>
                <a:gd name="T34" fmla="*/ 141 w 230"/>
                <a:gd name="T35" fmla="*/ 302 h 228"/>
                <a:gd name="T36" fmla="*/ 159 w 230"/>
                <a:gd name="T37" fmla="*/ 279 h 228"/>
                <a:gd name="T38" fmla="*/ 181 w 230"/>
                <a:gd name="T39" fmla="*/ 256 h 228"/>
                <a:gd name="T40" fmla="*/ 201 w 230"/>
                <a:gd name="T41" fmla="*/ 233 h 228"/>
                <a:gd name="T42" fmla="*/ 194 w 230"/>
                <a:gd name="T43" fmla="*/ 184 h 228"/>
                <a:gd name="T44" fmla="*/ 178 w 230"/>
                <a:gd name="T45" fmla="*/ 206 h 228"/>
                <a:gd name="T46" fmla="*/ 166 w 230"/>
                <a:gd name="T47" fmla="*/ 221 h 228"/>
                <a:gd name="T48" fmla="*/ 139 w 230"/>
                <a:gd name="T49" fmla="*/ 248 h 228"/>
                <a:gd name="T50" fmla="*/ 118 w 230"/>
                <a:gd name="T51" fmla="*/ 279 h 228"/>
                <a:gd name="T52" fmla="*/ 95 w 230"/>
                <a:gd name="T53" fmla="*/ 254 h 228"/>
                <a:gd name="T54" fmla="*/ 68 w 230"/>
                <a:gd name="T55" fmla="*/ 221 h 228"/>
                <a:gd name="T56" fmla="*/ 47 w 230"/>
                <a:gd name="T57" fmla="*/ 181 h 228"/>
                <a:gd name="T58" fmla="*/ 34 w 230"/>
                <a:gd name="T59" fmla="*/ 136 h 228"/>
                <a:gd name="T60" fmla="*/ 34 w 230"/>
                <a:gd name="T61" fmla="*/ 96 h 228"/>
                <a:gd name="T62" fmla="*/ 47 w 230"/>
                <a:gd name="T63" fmla="*/ 58 h 228"/>
                <a:gd name="T64" fmla="*/ 59 w 230"/>
                <a:gd name="T65" fmla="*/ 46 h 228"/>
                <a:gd name="T66" fmla="*/ 71 w 230"/>
                <a:gd name="T67" fmla="*/ 40 h 228"/>
                <a:gd name="T68" fmla="*/ 75 w 230"/>
                <a:gd name="T69" fmla="*/ 40 h 228"/>
                <a:gd name="T70" fmla="*/ 80 w 230"/>
                <a:gd name="T71" fmla="*/ 43 h 228"/>
                <a:gd name="T72" fmla="*/ 100 w 230"/>
                <a:gd name="T73" fmla="*/ 73 h 228"/>
                <a:gd name="T74" fmla="*/ 111 w 230"/>
                <a:gd name="T75" fmla="*/ 99 h 228"/>
                <a:gd name="T76" fmla="*/ 123 w 230"/>
                <a:gd name="T77" fmla="*/ 125 h 228"/>
                <a:gd name="T78" fmla="*/ 132 w 230"/>
                <a:gd name="T79" fmla="*/ 122 h 228"/>
                <a:gd name="T80" fmla="*/ 141 w 230"/>
                <a:gd name="T81" fmla="*/ 119 h 228"/>
                <a:gd name="T82" fmla="*/ 178 w 230"/>
                <a:gd name="T83" fmla="*/ 82 h 228"/>
                <a:gd name="T84" fmla="*/ 203 w 230"/>
                <a:gd name="T85" fmla="*/ 67 h 228"/>
                <a:gd name="T86" fmla="*/ 223 w 230"/>
                <a:gd name="T87" fmla="*/ 87 h 228"/>
                <a:gd name="T88" fmla="*/ 225 w 230"/>
                <a:gd name="T89" fmla="*/ 127 h 228"/>
                <a:gd name="T90" fmla="*/ 214 w 230"/>
                <a:gd name="T91" fmla="*/ 154 h 228"/>
                <a:gd name="T92" fmla="*/ 194 w 230"/>
                <a:gd name="T93" fmla="*/ 184 h 228"/>
                <a:gd name="T94" fmla="*/ 216 w 230"/>
                <a:gd name="T95" fmla="*/ 215 h 228"/>
                <a:gd name="T96" fmla="*/ 228 w 230"/>
                <a:gd name="T97" fmla="*/ 200 h 228"/>
                <a:gd name="T98" fmla="*/ 239 w 230"/>
                <a:gd name="T99" fmla="*/ 187 h 228"/>
                <a:gd name="T100" fmla="*/ 251 w 230"/>
                <a:gd name="T101" fmla="*/ 157 h 228"/>
                <a:gd name="T102" fmla="*/ 258 w 230"/>
                <a:gd name="T103" fmla="*/ 102 h 228"/>
                <a:gd name="T104" fmla="*/ 237 w 230"/>
                <a:gd name="T105" fmla="*/ 46 h 2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28"/>
                <a:gd name="T161" fmla="*/ 230 w 230"/>
                <a:gd name="T162" fmla="*/ 228 h 2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28">
                  <a:moveTo>
                    <a:pt x="193" y="20"/>
                  </a:moveTo>
                  <a:lnTo>
                    <a:pt x="185" y="18"/>
                  </a:lnTo>
                  <a:lnTo>
                    <a:pt x="177" y="18"/>
                  </a:lnTo>
                  <a:lnTo>
                    <a:pt x="169" y="20"/>
                  </a:lnTo>
                  <a:lnTo>
                    <a:pt x="159" y="24"/>
                  </a:lnTo>
                  <a:lnTo>
                    <a:pt x="150" y="29"/>
                  </a:lnTo>
                  <a:lnTo>
                    <a:pt x="140" y="35"/>
                  </a:lnTo>
                  <a:lnTo>
                    <a:pt x="130" y="41"/>
                  </a:lnTo>
                  <a:lnTo>
                    <a:pt x="120" y="49"/>
                  </a:lnTo>
                  <a:lnTo>
                    <a:pt x="114" y="35"/>
                  </a:lnTo>
                  <a:lnTo>
                    <a:pt x="106" y="25"/>
                  </a:lnTo>
                  <a:lnTo>
                    <a:pt x="97" y="16"/>
                  </a:lnTo>
                  <a:lnTo>
                    <a:pt x="91" y="10"/>
                  </a:lnTo>
                  <a:lnTo>
                    <a:pt x="85" y="4"/>
                  </a:lnTo>
                  <a:lnTo>
                    <a:pt x="77" y="2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48" y="2"/>
                  </a:lnTo>
                  <a:lnTo>
                    <a:pt x="38" y="8"/>
                  </a:lnTo>
                  <a:lnTo>
                    <a:pt x="28" y="14"/>
                  </a:lnTo>
                  <a:lnTo>
                    <a:pt x="20" y="22"/>
                  </a:lnTo>
                  <a:lnTo>
                    <a:pt x="10" y="39"/>
                  </a:lnTo>
                  <a:lnTo>
                    <a:pt x="2" y="59"/>
                  </a:lnTo>
                  <a:lnTo>
                    <a:pt x="0" y="77"/>
                  </a:lnTo>
                  <a:lnTo>
                    <a:pt x="2" y="96"/>
                  </a:lnTo>
                  <a:lnTo>
                    <a:pt x="8" y="118"/>
                  </a:lnTo>
                  <a:lnTo>
                    <a:pt x="20" y="139"/>
                  </a:lnTo>
                  <a:lnTo>
                    <a:pt x="32" y="157"/>
                  </a:lnTo>
                  <a:lnTo>
                    <a:pt x="46" y="175"/>
                  </a:lnTo>
                  <a:lnTo>
                    <a:pt x="61" y="188"/>
                  </a:lnTo>
                  <a:lnTo>
                    <a:pt x="77" y="202"/>
                  </a:lnTo>
                  <a:lnTo>
                    <a:pt x="89" y="212"/>
                  </a:lnTo>
                  <a:lnTo>
                    <a:pt x="101" y="220"/>
                  </a:lnTo>
                  <a:lnTo>
                    <a:pt x="112" y="228"/>
                  </a:lnTo>
                  <a:lnTo>
                    <a:pt x="120" y="214"/>
                  </a:lnTo>
                  <a:lnTo>
                    <a:pt x="126" y="204"/>
                  </a:lnTo>
                  <a:lnTo>
                    <a:pt x="134" y="196"/>
                  </a:lnTo>
                  <a:lnTo>
                    <a:pt x="142" y="188"/>
                  </a:lnTo>
                  <a:lnTo>
                    <a:pt x="152" y="181"/>
                  </a:lnTo>
                  <a:lnTo>
                    <a:pt x="161" y="173"/>
                  </a:lnTo>
                  <a:lnTo>
                    <a:pt x="171" y="165"/>
                  </a:lnTo>
                  <a:lnTo>
                    <a:pt x="179" y="157"/>
                  </a:lnTo>
                  <a:lnTo>
                    <a:pt x="189" y="149"/>
                  </a:lnTo>
                  <a:lnTo>
                    <a:pt x="173" y="124"/>
                  </a:lnTo>
                  <a:lnTo>
                    <a:pt x="165" y="131"/>
                  </a:lnTo>
                  <a:lnTo>
                    <a:pt x="159" y="139"/>
                  </a:lnTo>
                  <a:lnTo>
                    <a:pt x="154" y="145"/>
                  </a:lnTo>
                  <a:lnTo>
                    <a:pt x="148" y="149"/>
                  </a:lnTo>
                  <a:lnTo>
                    <a:pt x="136" y="159"/>
                  </a:lnTo>
                  <a:lnTo>
                    <a:pt x="124" y="167"/>
                  </a:lnTo>
                  <a:lnTo>
                    <a:pt x="114" y="177"/>
                  </a:lnTo>
                  <a:lnTo>
                    <a:pt x="105" y="188"/>
                  </a:lnTo>
                  <a:lnTo>
                    <a:pt x="95" y="181"/>
                  </a:lnTo>
                  <a:lnTo>
                    <a:pt x="85" y="171"/>
                  </a:lnTo>
                  <a:lnTo>
                    <a:pt x="73" y="161"/>
                  </a:lnTo>
                  <a:lnTo>
                    <a:pt x="61" y="149"/>
                  </a:lnTo>
                  <a:lnTo>
                    <a:pt x="51" y="135"/>
                  </a:lnTo>
                  <a:lnTo>
                    <a:pt x="42" y="122"/>
                  </a:lnTo>
                  <a:lnTo>
                    <a:pt x="34" y="108"/>
                  </a:lnTo>
                  <a:lnTo>
                    <a:pt x="30" y="92"/>
                  </a:lnTo>
                  <a:lnTo>
                    <a:pt x="28" y="78"/>
                  </a:lnTo>
                  <a:lnTo>
                    <a:pt x="30" y="65"/>
                  </a:lnTo>
                  <a:lnTo>
                    <a:pt x="34" y="53"/>
                  </a:lnTo>
                  <a:lnTo>
                    <a:pt x="42" y="39"/>
                  </a:lnTo>
                  <a:lnTo>
                    <a:pt x="48" y="35"/>
                  </a:lnTo>
                  <a:lnTo>
                    <a:pt x="53" y="31"/>
                  </a:lnTo>
                  <a:lnTo>
                    <a:pt x="57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9"/>
                  </a:lnTo>
                  <a:lnTo>
                    <a:pt x="81" y="39"/>
                  </a:lnTo>
                  <a:lnTo>
                    <a:pt x="89" y="49"/>
                  </a:lnTo>
                  <a:lnTo>
                    <a:pt x="95" y="59"/>
                  </a:lnTo>
                  <a:lnTo>
                    <a:pt x="99" y="67"/>
                  </a:lnTo>
                  <a:lnTo>
                    <a:pt x="83" y="78"/>
                  </a:lnTo>
                  <a:lnTo>
                    <a:pt x="110" y="84"/>
                  </a:lnTo>
                  <a:lnTo>
                    <a:pt x="112" y="84"/>
                  </a:lnTo>
                  <a:lnTo>
                    <a:pt x="118" y="82"/>
                  </a:lnTo>
                  <a:lnTo>
                    <a:pt x="122" y="82"/>
                  </a:lnTo>
                  <a:lnTo>
                    <a:pt x="126" y="80"/>
                  </a:lnTo>
                  <a:lnTo>
                    <a:pt x="144" y="67"/>
                  </a:lnTo>
                  <a:lnTo>
                    <a:pt x="159" y="55"/>
                  </a:lnTo>
                  <a:lnTo>
                    <a:pt x="173" y="47"/>
                  </a:lnTo>
                  <a:lnTo>
                    <a:pt x="181" y="45"/>
                  </a:lnTo>
                  <a:lnTo>
                    <a:pt x="189" y="49"/>
                  </a:lnTo>
                  <a:lnTo>
                    <a:pt x="199" y="59"/>
                  </a:lnTo>
                  <a:lnTo>
                    <a:pt x="203" y="71"/>
                  </a:lnTo>
                  <a:lnTo>
                    <a:pt x="201" y="86"/>
                  </a:lnTo>
                  <a:lnTo>
                    <a:pt x="197" y="94"/>
                  </a:lnTo>
                  <a:lnTo>
                    <a:pt x="191" y="104"/>
                  </a:lnTo>
                  <a:lnTo>
                    <a:pt x="183" y="114"/>
                  </a:lnTo>
                  <a:lnTo>
                    <a:pt x="173" y="124"/>
                  </a:lnTo>
                  <a:lnTo>
                    <a:pt x="189" y="149"/>
                  </a:lnTo>
                  <a:lnTo>
                    <a:pt x="193" y="145"/>
                  </a:lnTo>
                  <a:lnTo>
                    <a:pt x="199" y="141"/>
                  </a:lnTo>
                  <a:lnTo>
                    <a:pt x="203" y="135"/>
                  </a:lnTo>
                  <a:lnTo>
                    <a:pt x="207" y="131"/>
                  </a:lnTo>
                  <a:lnTo>
                    <a:pt x="213" y="126"/>
                  </a:lnTo>
                  <a:lnTo>
                    <a:pt x="218" y="116"/>
                  </a:lnTo>
                  <a:lnTo>
                    <a:pt x="224" y="106"/>
                  </a:lnTo>
                  <a:lnTo>
                    <a:pt x="228" y="94"/>
                  </a:lnTo>
                  <a:lnTo>
                    <a:pt x="230" y="69"/>
                  </a:lnTo>
                  <a:lnTo>
                    <a:pt x="224" y="47"/>
                  </a:lnTo>
                  <a:lnTo>
                    <a:pt x="211" y="31"/>
                  </a:lnTo>
                  <a:lnTo>
                    <a:pt x="19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Freeform 20"/>
            <p:cNvSpPr>
              <a:spLocks/>
            </p:cNvSpPr>
            <p:nvPr/>
          </p:nvSpPr>
          <p:spPr bwMode="auto">
            <a:xfrm>
              <a:off x="2519" y="982"/>
              <a:ext cx="301" cy="402"/>
            </a:xfrm>
            <a:custGeom>
              <a:avLst/>
              <a:gdLst>
                <a:gd name="T0" fmla="*/ 130 w 269"/>
                <a:gd name="T1" fmla="*/ 18 h 271"/>
                <a:gd name="T2" fmla="*/ 158 w 269"/>
                <a:gd name="T3" fmla="*/ 85 h 271"/>
                <a:gd name="T4" fmla="*/ 176 w 269"/>
                <a:gd name="T5" fmla="*/ 120 h 271"/>
                <a:gd name="T6" fmla="*/ 196 w 269"/>
                <a:gd name="T7" fmla="*/ 111 h 271"/>
                <a:gd name="T8" fmla="*/ 213 w 269"/>
                <a:gd name="T9" fmla="*/ 105 h 271"/>
                <a:gd name="T10" fmla="*/ 226 w 269"/>
                <a:gd name="T11" fmla="*/ 99 h 271"/>
                <a:gd name="T12" fmla="*/ 244 w 269"/>
                <a:gd name="T13" fmla="*/ 99 h 271"/>
                <a:gd name="T14" fmla="*/ 265 w 269"/>
                <a:gd name="T15" fmla="*/ 108 h 271"/>
                <a:gd name="T16" fmla="*/ 285 w 269"/>
                <a:gd name="T17" fmla="*/ 135 h 271"/>
                <a:gd name="T18" fmla="*/ 299 w 269"/>
                <a:gd name="T19" fmla="*/ 178 h 271"/>
                <a:gd name="T20" fmla="*/ 299 w 269"/>
                <a:gd name="T21" fmla="*/ 236 h 271"/>
                <a:gd name="T22" fmla="*/ 276 w 269"/>
                <a:gd name="T23" fmla="*/ 301 h 271"/>
                <a:gd name="T24" fmla="*/ 233 w 269"/>
                <a:gd name="T25" fmla="*/ 353 h 271"/>
                <a:gd name="T26" fmla="*/ 173 w 269"/>
                <a:gd name="T27" fmla="*/ 384 h 271"/>
                <a:gd name="T28" fmla="*/ 114 w 269"/>
                <a:gd name="T29" fmla="*/ 399 h 271"/>
                <a:gd name="T30" fmla="*/ 64 w 269"/>
                <a:gd name="T31" fmla="*/ 402 h 271"/>
                <a:gd name="T32" fmla="*/ 23 w 269"/>
                <a:gd name="T33" fmla="*/ 399 h 271"/>
                <a:gd name="T34" fmla="*/ 26 w 269"/>
                <a:gd name="T35" fmla="*/ 329 h 271"/>
                <a:gd name="T36" fmla="*/ 13 w 269"/>
                <a:gd name="T37" fmla="*/ 242 h 271"/>
                <a:gd name="T38" fmla="*/ 44 w 269"/>
                <a:gd name="T39" fmla="*/ 178 h 271"/>
                <a:gd name="T40" fmla="*/ 48 w 269"/>
                <a:gd name="T41" fmla="*/ 217 h 271"/>
                <a:gd name="T42" fmla="*/ 53 w 269"/>
                <a:gd name="T43" fmla="*/ 245 h 271"/>
                <a:gd name="T44" fmla="*/ 64 w 269"/>
                <a:gd name="T45" fmla="*/ 295 h 271"/>
                <a:gd name="T46" fmla="*/ 68 w 269"/>
                <a:gd name="T47" fmla="*/ 350 h 271"/>
                <a:gd name="T48" fmla="*/ 105 w 269"/>
                <a:gd name="T49" fmla="*/ 347 h 271"/>
                <a:gd name="T50" fmla="*/ 149 w 269"/>
                <a:gd name="T51" fmla="*/ 341 h 271"/>
                <a:gd name="T52" fmla="*/ 194 w 269"/>
                <a:gd name="T53" fmla="*/ 320 h 271"/>
                <a:gd name="T54" fmla="*/ 231 w 269"/>
                <a:gd name="T55" fmla="*/ 289 h 271"/>
                <a:gd name="T56" fmla="*/ 253 w 269"/>
                <a:gd name="T57" fmla="*/ 248 h 271"/>
                <a:gd name="T58" fmla="*/ 261 w 269"/>
                <a:gd name="T59" fmla="*/ 199 h 271"/>
                <a:gd name="T60" fmla="*/ 257 w 269"/>
                <a:gd name="T61" fmla="*/ 175 h 271"/>
                <a:gd name="T62" fmla="*/ 248 w 269"/>
                <a:gd name="T63" fmla="*/ 157 h 271"/>
                <a:gd name="T64" fmla="*/ 244 w 269"/>
                <a:gd name="T65" fmla="*/ 151 h 271"/>
                <a:gd name="T66" fmla="*/ 237 w 269"/>
                <a:gd name="T67" fmla="*/ 151 h 271"/>
                <a:gd name="T68" fmla="*/ 204 w 269"/>
                <a:gd name="T69" fmla="*/ 160 h 271"/>
                <a:gd name="T70" fmla="*/ 178 w 269"/>
                <a:gd name="T71" fmla="*/ 175 h 271"/>
                <a:gd name="T72" fmla="*/ 147 w 269"/>
                <a:gd name="T73" fmla="*/ 190 h 271"/>
                <a:gd name="T74" fmla="*/ 140 w 269"/>
                <a:gd name="T75" fmla="*/ 181 h 271"/>
                <a:gd name="T76" fmla="*/ 134 w 269"/>
                <a:gd name="T77" fmla="*/ 166 h 271"/>
                <a:gd name="T78" fmla="*/ 119 w 269"/>
                <a:gd name="T79" fmla="*/ 93 h 271"/>
                <a:gd name="T80" fmla="*/ 101 w 269"/>
                <a:gd name="T81" fmla="*/ 53 h 271"/>
                <a:gd name="T82" fmla="*/ 70 w 269"/>
                <a:gd name="T83" fmla="*/ 53 h 271"/>
                <a:gd name="T84" fmla="*/ 44 w 269"/>
                <a:gd name="T85" fmla="*/ 90 h 271"/>
                <a:gd name="T86" fmla="*/ 41 w 269"/>
                <a:gd name="T87" fmla="*/ 129 h 271"/>
                <a:gd name="T88" fmla="*/ 44 w 269"/>
                <a:gd name="T89" fmla="*/ 178 h 271"/>
                <a:gd name="T90" fmla="*/ 2 w 269"/>
                <a:gd name="T91" fmla="*/ 190 h 271"/>
                <a:gd name="T92" fmla="*/ 2 w 269"/>
                <a:gd name="T93" fmla="*/ 163 h 271"/>
                <a:gd name="T94" fmla="*/ 0 w 269"/>
                <a:gd name="T95" fmla="*/ 138 h 271"/>
                <a:gd name="T96" fmla="*/ 2 w 269"/>
                <a:gd name="T97" fmla="*/ 96 h 271"/>
                <a:gd name="T98" fmla="*/ 16 w 269"/>
                <a:gd name="T99" fmla="*/ 50 h 271"/>
                <a:gd name="T100" fmla="*/ 37 w 269"/>
                <a:gd name="T101" fmla="*/ 18 h 271"/>
                <a:gd name="T102" fmla="*/ 66 w 269"/>
                <a:gd name="T103" fmla="*/ 3 h 271"/>
                <a:gd name="T104" fmla="*/ 96 w 269"/>
                <a:gd name="T105" fmla="*/ 0 h 2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9"/>
                <a:gd name="T160" fmla="*/ 0 h 271"/>
                <a:gd name="T161" fmla="*/ 269 w 269"/>
                <a:gd name="T162" fmla="*/ 271 h 2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9" h="271">
                  <a:moveTo>
                    <a:pt x="98" y="2"/>
                  </a:moveTo>
                  <a:lnTo>
                    <a:pt x="116" y="12"/>
                  </a:lnTo>
                  <a:lnTo>
                    <a:pt x="129" y="32"/>
                  </a:lnTo>
                  <a:lnTo>
                    <a:pt x="141" y="57"/>
                  </a:lnTo>
                  <a:lnTo>
                    <a:pt x="149" y="85"/>
                  </a:lnTo>
                  <a:lnTo>
                    <a:pt x="157" y="81"/>
                  </a:lnTo>
                  <a:lnTo>
                    <a:pt x="165" y="79"/>
                  </a:lnTo>
                  <a:lnTo>
                    <a:pt x="175" y="75"/>
                  </a:lnTo>
                  <a:lnTo>
                    <a:pt x="182" y="73"/>
                  </a:lnTo>
                  <a:lnTo>
                    <a:pt x="190" y="71"/>
                  </a:lnTo>
                  <a:lnTo>
                    <a:pt x="196" y="69"/>
                  </a:lnTo>
                  <a:lnTo>
                    <a:pt x="202" y="67"/>
                  </a:lnTo>
                  <a:lnTo>
                    <a:pt x="208" y="67"/>
                  </a:lnTo>
                  <a:lnTo>
                    <a:pt x="218" y="67"/>
                  </a:lnTo>
                  <a:lnTo>
                    <a:pt x="228" y="69"/>
                  </a:lnTo>
                  <a:lnTo>
                    <a:pt x="237" y="73"/>
                  </a:lnTo>
                  <a:lnTo>
                    <a:pt x="245" y="79"/>
                  </a:lnTo>
                  <a:lnTo>
                    <a:pt x="255" y="91"/>
                  </a:lnTo>
                  <a:lnTo>
                    <a:pt x="263" y="106"/>
                  </a:lnTo>
                  <a:lnTo>
                    <a:pt x="267" y="120"/>
                  </a:lnTo>
                  <a:lnTo>
                    <a:pt x="269" y="134"/>
                  </a:lnTo>
                  <a:lnTo>
                    <a:pt x="267" y="159"/>
                  </a:lnTo>
                  <a:lnTo>
                    <a:pt x="259" y="183"/>
                  </a:lnTo>
                  <a:lnTo>
                    <a:pt x="247" y="203"/>
                  </a:lnTo>
                  <a:lnTo>
                    <a:pt x="230" y="222"/>
                  </a:lnTo>
                  <a:lnTo>
                    <a:pt x="208" y="238"/>
                  </a:lnTo>
                  <a:lnTo>
                    <a:pt x="182" y="252"/>
                  </a:lnTo>
                  <a:lnTo>
                    <a:pt x="155" y="259"/>
                  </a:lnTo>
                  <a:lnTo>
                    <a:pt x="129" y="265"/>
                  </a:lnTo>
                  <a:lnTo>
                    <a:pt x="102" y="269"/>
                  </a:lnTo>
                  <a:lnTo>
                    <a:pt x="78" y="271"/>
                  </a:lnTo>
                  <a:lnTo>
                    <a:pt x="57" y="271"/>
                  </a:lnTo>
                  <a:lnTo>
                    <a:pt x="41" y="271"/>
                  </a:lnTo>
                  <a:lnTo>
                    <a:pt x="21" y="269"/>
                  </a:lnTo>
                  <a:lnTo>
                    <a:pt x="23" y="250"/>
                  </a:lnTo>
                  <a:lnTo>
                    <a:pt x="23" y="222"/>
                  </a:lnTo>
                  <a:lnTo>
                    <a:pt x="19" y="193"/>
                  </a:lnTo>
                  <a:lnTo>
                    <a:pt x="12" y="163"/>
                  </a:lnTo>
                  <a:lnTo>
                    <a:pt x="4" y="134"/>
                  </a:lnTo>
                  <a:lnTo>
                    <a:pt x="39" y="120"/>
                  </a:lnTo>
                  <a:lnTo>
                    <a:pt x="41" y="134"/>
                  </a:lnTo>
                  <a:lnTo>
                    <a:pt x="43" y="146"/>
                  </a:lnTo>
                  <a:lnTo>
                    <a:pt x="45" y="157"/>
                  </a:lnTo>
                  <a:lnTo>
                    <a:pt x="47" y="165"/>
                  </a:lnTo>
                  <a:lnTo>
                    <a:pt x="53" y="181"/>
                  </a:lnTo>
                  <a:lnTo>
                    <a:pt x="57" y="199"/>
                  </a:lnTo>
                  <a:lnTo>
                    <a:pt x="59" y="216"/>
                  </a:lnTo>
                  <a:lnTo>
                    <a:pt x="61" y="236"/>
                  </a:lnTo>
                  <a:lnTo>
                    <a:pt x="76" y="236"/>
                  </a:lnTo>
                  <a:lnTo>
                    <a:pt x="94" y="234"/>
                  </a:lnTo>
                  <a:lnTo>
                    <a:pt x="112" y="232"/>
                  </a:lnTo>
                  <a:lnTo>
                    <a:pt x="133" y="230"/>
                  </a:lnTo>
                  <a:lnTo>
                    <a:pt x="153" y="224"/>
                  </a:lnTo>
                  <a:lnTo>
                    <a:pt x="173" y="216"/>
                  </a:lnTo>
                  <a:lnTo>
                    <a:pt x="190" y="206"/>
                  </a:lnTo>
                  <a:lnTo>
                    <a:pt x="206" y="195"/>
                  </a:lnTo>
                  <a:lnTo>
                    <a:pt x="218" y="183"/>
                  </a:lnTo>
                  <a:lnTo>
                    <a:pt x="226" y="167"/>
                  </a:lnTo>
                  <a:lnTo>
                    <a:pt x="232" y="151"/>
                  </a:lnTo>
                  <a:lnTo>
                    <a:pt x="233" y="134"/>
                  </a:lnTo>
                  <a:lnTo>
                    <a:pt x="232" y="126"/>
                  </a:lnTo>
                  <a:lnTo>
                    <a:pt x="230" y="118"/>
                  </a:lnTo>
                  <a:lnTo>
                    <a:pt x="226" y="112"/>
                  </a:lnTo>
                  <a:lnTo>
                    <a:pt x="222" y="106"/>
                  </a:lnTo>
                  <a:lnTo>
                    <a:pt x="220" y="104"/>
                  </a:lnTo>
                  <a:lnTo>
                    <a:pt x="218" y="102"/>
                  </a:lnTo>
                  <a:lnTo>
                    <a:pt x="214" y="102"/>
                  </a:lnTo>
                  <a:lnTo>
                    <a:pt x="212" y="102"/>
                  </a:lnTo>
                  <a:lnTo>
                    <a:pt x="196" y="104"/>
                  </a:lnTo>
                  <a:lnTo>
                    <a:pt x="182" y="108"/>
                  </a:lnTo>
                  <a:lnTo>
                    <a:pt x="169" y="114"/>
                  </a:lnTo>
                  <a:lnTo>
                    <a:pt x="159" y="118"/>
                  </a:lnTo>
                  <a:lnTo>
                    <a:pt x="163" y="144"/>
                  </a:lnTo>
                  <a:lnTo>
                    <a:pt x="131" y="128"/>
                  </a:lnTo>
                  <a:lnTo>
                    <a:pt x="129" y="126"/>
                  </a:lnTo>
                  <a:lnTo>
                    <a:pt x="125" y="122"/>
                  </a:lnTo>
                  <a:lnTo>
                    <a:pt x="122" y="116"/>
                  </a:lnTo>
                  <a:lnTo>
                    <a:pt x="120" y="112"/>
                  </a:lnTo>
                  <a:lnTo>
                    <a:pt x="114" y="87"/>
                  </a:lnTo>
                  <a:lnTo>
                    <a:pt x="106" y="63"/>
                  </a:lnTo>
                  <a:lnTo>
                    <a:pt x="96" y="46"/>
                  </a:lnTo>
                  <a:lnTo>
                    <a:pt x="90" y="36"/>
                  </a:lnTo>
                  <a:lnTo>
                    <a:pt x="78" y="34"/>
                  </a:lnTo>
                  <a:lnTo>
                    <a:pt x="63" y="36"/>
                  </a:lnTo>
                  <a:lnTo>
                    <a:pt x="49" y="44"/>
                  </a:lnTo>
                  <a:lnTo>
                    <a:pt x="39" y="61"/>
                  </a:lnTo>
                  <a:lnTo>
                    <a:pt x="37" y="73"/>
                  </a:lnTo>
                  <a:lnTo>
                    <a:pt x="37" y="87"/>
                  </a:lnTo>
                  <a:lnTo>
                    <a:pt x="37" y="104"/>
                  </a:lnTo>
                  <a:lnTo>
                    <a:pt x="39" y="120"/>
                  </a:lnTo>
                  <a:lnTo>
                    <a:pt x="4" y="134"/>
                  </a:lnTo>
                  <a:lnTo>
                    <a:pt x="2" y="128"/>
                  </a:lnTo>
                  <a:lnTo>
                    <a:pt x="2" y="118"/>
                  </a:lnTo>
                  <a:lnTo>
                    <a:pt x="2" y="110"/>
                  </a:lnTo>
                  <a:lnTo>
                    <a:pt x="2" y="102"/>
                  </a:lnTo>
                  <a:lnTo>
                    <a:pt x="0" y="93"/>
                  </a:lnTo>
                  <a:lnTo>
                    <a:pt x="0" y="79"/>
                  </a:lnTo>
                  <a:lnTo>
                    <a:pt x="2" y="65"/>
                  </a:lnTo>
                  <a:lnTo>
                    <a:pt x="6" y="49"/>
                  </a:lnTo>
                  <a:lnTo>
                    <a:pt x="14" y="34"/>
                  </a:lnTo>
                  <a:lnTo>
                    <a:pt x="21" y="22"/>
                  </a:lnTo>
                  <a:lnTo>
                    <a:pt x="33" y="12"/>
                  </a:lnTo>
                  <a:lnTo>
                    <a:pt x="47" y="4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86" y="0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Freeform 23"/>
            <p:cNvSpPr>
              <a:spLocks/>
            </p:cNvSpPr>
            <p:nvPr/>
          </p:nvSpPr>
          <p:spPr bwMode="auto">
            <a:xfrm>
              <a:off x="1188" y="3516"/>
              <a:ext cx="4" cy="3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0 h 2"/>
                <a:gd name="T4" fmla="*/ 2 w 4"/>
                <a:gd name="T5" fmla="*/ 0 h 2"/>
                <a:gd name="T6" fmla="*/ 2 w 4"/>
                <a:gd name="T7" fmla="*/ 0 h 2"/>
                <a:gd name="T8" fmla="*/ 4 w 4"/>
                <a:gd name="T9" fmla="*/ 0 h 2"/>
                <a:gd name="T10" fmla="*/ 2 w 4"/>
                <a:gd name="T11" fmla="*/ 3 h 2"/>
                <a:gd name="T12" fmla="*/ 0 w 4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2"/>
                <a:gd name="T23" fmla="*/ 4 w 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Freeform 24"/>
            <p:cNvSpPr>
              <a:spLocks/>
            </p:cNvSpPr>
            <p:nvPr/>
          </p:nvSpPr>
          <p:spPr bwMode="auto">
            <a:xfrm>
              <a:off x="2560" y="2588"/>
              <a:ext cx="36" cy="49"/>
            </a:xfrm>
            <a:custGeom>
              <a:avLst/>
              <a:gdLst>
                <a:gd name="T0" fmla="*/ 36 w 32"/>
                <a:gd name="T1" fmla="*/ 22 h 33"/>
                <a:gd name="T2" fmla="*/ 34 w 32"/>
                <a:gd name="T3" fmla="*/ 34 h 33"/>
                <a:gd name="T4" fmla="*/ 31 w 32"/>
                <a:gd name="T5" fmla="*/ 40 h 33"/>
                <a:gd name="T6" fmla="*/ 25 w 32"/>
                <a:gd name="T7" fmla="*/ 46 h 33"/>
                <a:gd name="T8" fmla="*/ 18 w 32"/>
                <a:gd name="T9" fmla="*/ 49 h 33"/>
                <a:gd name="T10" fmla="*/ 11 w 32"/>
                <a:gd name="T11" fmla="*/ 46 h 33"/>
                <a:gd name="T12" fmla="*/ 5 w 32"/>
                <a:gd name="T13" fmla="*/ 40 h 33"/>
                <a:gd name="T14" fmla="*/ 2 w 32"/>
                <a:gd name="T15" fmla="*/ 34 h 33"/>
                <a:gd name="T16" fmla="*/ 0 w 32"/>
                <a:gd name="T17" fmla="*/ 22 h 33"/>
                <a:gd name="T18" fmla="*/ 2 w 32"/>
                <a:gd name="T19" fmla="*/ 15 h 33"/>
                <a:gd name="T20" fmla="*/ 5 w 32"/>
                <a:gd name="T21" fmla="*/ 6 h 33"/>
                <a:gd name="T22" fmla="*/ 11 w 32"/>
                <a:gd name="T23" fmla="*/ 3 h 33"/>
                <a:gd name="T24" fmla="*/ 18 w 32"/>
                <a:gd name="T25" fmla="*/ 0 h 33"/>
                <a:gd name="T26" fmla="*/ 25 w 32"/>
                <a:gd name="T27" fmla="*/ 3 h 33"/>
                <a:gd name="T28" fmla="*/ 31 w 32"/>
                <a:gd name="T29" fmla="*/ 6 h 33"/>
                <a:gd name="T30" fmla="*/ 34 w 32"/>
                <a:gd name="T31" fmla="*/ 15 h 33"/>
                <a:gd name="T32" fmla="*/ 36 w 32"/>
                <a:gd name="T33" fmla="*/ 2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3"/>
                <a:gd name="T53" fmla="*/ 32 w 3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3">
                  <a:moveTo>
                    <a:pt x="32" y="15"/>
                  </a:moveTo>
                  <a:lnTo>
                    <a:pt x="30" y="23"/>
                  </a:lnTo>
                  <a:lnTo>
                    <a:pt x="28" y="27"/>
                  </a:lnTo>
                  <a:lnTo>
                    <a:pt x="22" y="31"/>
                  </a:lnTo>
                  <a:lnTo>
                    <a:pt x="16" y="33"/>
                  </a:lnTo>
                  <a:lnTo>
                    <a:pt x="10" y="31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Freeform 25"/>
            <p:cNvSpPr>
              <a:spLocks/>
            </p:cNvSpPr>
            <p:nvPr/>
          </p:nvSpPr>
          <p:spPr bwMode="auto">
            <a:xfrm>
              <a:off x="2859" y="2948"/>
              <a:ext cx="36" cy="48"/>
            </a:xfrm>
            <a:custGeom>
              <a:avLst/>
              <a:gdLst>
                <a:gd name="T0" fmla="*/ 2 w 32"/>
                <a:gd name="T1" fmla="*/ 15 h 32"/>
                <a:gd name="T2" fmla="*/ 5 w 32"/>
                <a:gd name="T3" fmla="*/ 6 h 32"/>
                <a:gd name="T4" fmla="*/ 11 w 32"/>
                <a:gd name="T5" fmla="*/ 3 h 32"/>
                <a:gd name="T6" fmla="*/ 18 w 32"/>
                <a:gd name="T7" fmla="*/ 0 h 32"/>
                <a:gd name="T8" fmla="*/ 25 w 32"/>
                <a:gd name="T9" fmla="*/ 3 h 32"/>
                <a:gd name="T10" fmla="*/ 31 w 32"/>
                <a:gd name="T11" fmla="*/ 9 h 32"/>
                <a:gd name="T12" fmla="*/ 34 w 32"/>
                <a:gd name="T13" fmla="*/ 15 h 32"/>
                <a:gd name="T14" fmla="*/ 36 w 32"/>
                <a:gd name="T15" fmla="*/ 24 h 32"/>
                <a:gd name="T16" fmla="*/ 34 w 32"/>
                <a:gd name="T17" fmla="*/ 33 h 32"/>
                <a:gd name="T18" fmla="*/ 31 w 32"/>
                <a:gd name="T19" fmla="*/ 42 h 32"/>
                <a:gd name="T20" fmla="*/ 25 w 32"/>
                <a:gd name="T21" fmla="*/ 45 h 32"/>
                <a:gd name="T22" fmla="*/ 18 w 32"/>
                <a:gd name="T23" fmla="*/ 48 h 32"/>
                <a:gd name="T24" fmla="*/ 11 w 32"/>
                <a:gd name="T25" fmla="*/ 48 h 32"/>
                <a:gd name="T26" fmla="*/ 5 w 32"/>
                <a:gd name="T27" fmla="*/ 42 h 32"/>
                <a:gd name="T28" fmla="*/ 2 w 32"/>
                <a:gd name="T29" fmla="*/ 33 h 32"/>
                <a:gd name="T30" fmla="*/ 0 w 32"/>
                <a:gd name="T31" fmla="*/ 24 h 32"/>
                <a:gd name="T32" fmla="*/ 2 w 32"/>
                <a:gd name="T33" fmla="*/ 15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2" y="10"/>
                  </a:move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2" y="30"/>
                  </a:lnTo>
                  <a:lnTo>
                    <a:pt x="16" y="32"/>
                  </a:lnTo>
                  <a:lnTo>
                    <a:pt x="10" y="32"/>
                  </a:lnTo>
                  <a:lnTo>
                    <a:pt x="4" y="28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Freeform 26"/>
            <p:cNvSpPr>
              <a:spLocks/>
            </p:cNvSpPr>
            <p:nvPr/>
          </p:nvSpPr>
          <p:spPr bwMode="auto">
            <a:xfrm>
              <a:off x="992" y="1018"/>
              <a:ext cx="62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4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4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Freeform 27"/>
            <p:cNvSpPr>
              <a:spLocks/>
            </p:cNvSpPr>
            <p:nvPr/>
          </p:nvSpPr>
          <p:spPr bwMode="auto">
            <a:xfrm>
              <a:off x="924" y="1450"/>
              <a:ext cx="59" cy="82"/>
            </a:xfrm>
            <a:custGeom>
              <a:avLst/>
              <a:gdLst>
                <a:gd name="T0" fmla="*/ 0 w 53"/>
                <a:gd name="T1" fmla="*/ 42 h 55"/>
                <a:gd name="T2" fmla="*/ 2 w 53"/>
                <a:gd name="T3" fmla="*/ 60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60 h 55"/>
                <a:gd name="T16" fmla="*/ 59 w 53"/>
                <a:gd name="T17" fmla="*/ 42 h 55"/>
                <a:gd name="T18" fmla="*/ 57 w 53"/>
                <a:gd name="T19" fmla="*/ 27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7 h 55"/>
                <a:gd name="T32" fmla="*/ 0 w 53"/>
                <a:gd name="T33" fmla="*/ 42 h 55"/>
                <a:gd name="T34" fmla="*/ 0 w 53"/>
                <a:gd name="T35" fmla="*/ 42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40"/>
                  </a:lnTo>
                  <a:lnTo>
                    <a:pt x="53" y="28"/>
                  </a:lnTo>
                  <a:lnTo>
                    <a:pt x="51" y="18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Freeform 28"/>
            <p:cNvSpPr>
              <a:spLocks/>
            </p:cNvSpPr>
            <p:nvPr/>
          </p:nvSpPr>
          <p:spPr bwMode="auto">
            <a:xfrm>
              <a:off x="924" y="2117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Freeform 29"/>
            <p:cNvSpPr>
              <a:spLocks/>
            </p:cNvSpPr>
            <p:nvPr/>
          </p:nvSpPr>
          <p:spPr bwMode="auto">
            <a:xfrm>
              <a:off x="3360" y="417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Freeform 30"/>
            <p:cNvSpPr>
              <a:spLocks/>
            </p:cNvSpPr>
            <p:nvPr/>
          </p:nvSpPr>
          <p:spPr bwMode="auto">
            <a:xfrm>
              <a:off x="3081" y="1704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20 w 55"/>
                <a:gd name="T7" fmla="*/ 78 h 55"/>
                <a:gd name="T8" fmla="*/ 31 w 55"/>
                <a:gd name="T9" fmla="*/ 81 h 55"/>
                <a:gd name="T10" fmla="*/ 44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1 w 55"/>
                <a:gd name="T17" fmla="*/ 41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1 w 55"/>
                <a:gd name="T25" fmla="*/ 0 h 55"/>
                <a:gd name="T26" fmla="*/ 20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8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4" y="39"/>
                  </a:lnTo>
                  <a:lnTo>
                    <a:pt x="55" y="28"/>
                  </a:lnTo>
                  <a:lnTo>
                    <a:pt x="54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Freeform 31"/>
            <p:cNvSpPr>
              <a:spLocks/>
            </p:cNvSpPr>
            <p:nvPr/>
          </p:nvSpPr>
          <p:spPr bwMode="auto">
            <a:xfrm>
              <a:off x="3411" y="93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29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4 h 55"/>
                <a:gd name="T20" fmla="*/ 50 w 53"/>
                <a:gd name="T21" fmla="*/ 12 h 55"/>
                <a:gd name="T22" fmla="*/ 41 w 53"/>
                <a:gd name="T23" fmla="*/ 3 h 55"/>
                <a:gd name="T24" fmla="*/ 29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4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6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Freeform 32"/>
            <p:cNvSpPr>
              <a:spLocks/>
            </p:cNvSpPr>
            <p:nvPr/>
          </p:nvSpPr>
          <p:spPr bwMode="auto">
            <a:xfrm>
              <a:off x="3463" y="2329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7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Freeform 33"/>
            <p:cNvSpPr>
              <a:spLocks/>
            </p:cNvSpPr>
            <p:nvPr/>
          </p:nvSpPr>
          <p:spPr bwMode="auto">
            <a:xfrm>
              <a:off x="894" y="254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9 h 55"/>
                <a:gd name="T4" fmla="*/ 9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1 w 55"/>
                <a:gd name="T11" fmla="*/ 78 h 55"/>
                <a:gd name="T12" fmla="*/ 52 w 55"/>
                <a:gd name="T13" fmla="*/ 69 h 55"/>
                <a:gd name="T14" fmla="*/ 59 w 55"/>
                <a:gd name="T15" fmla="*/ 59 h 55"/>
                <a:gd name="T16" fmla="*/ 61 w 55"/>
                <a:gd name="T17" fmla="*/ 41 h 55"/>
                <a:gd name="T18" fmla="*/ 59 w 55"/>
                <a:gd name="T19" fmla="*/ 27 h 55"/>
                <a:gd name="T20" fmla="*/ 52 w 55"/>
                <a:gd name="T21" fmla="*/ 12 h 55"/>
                <a:gd name="T22" fmla="*/ 41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40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Freeform 34"/>
            <p:cNvSpPr>
              <a:spLocks/>
            </p:cNvSpPr>
            <p:nvPr/>
          </p:nvSpPr>
          <p:spPr bwMode="auto">
            <a:xfrm>
              <a:off x="2227" y="1332"/>
              <a:ext cx="62" cy="78"/>
            </a:xfrm>
            <a:custGeom>
              <a:avLst/>
              <a:gdLst>
                <a:gd name="T0" fmla="*/ 0 w 55"/>
                <a:gd name="T1" fmla="*/ 37 h 53"/>
                <a:gd name="T2" fmla="*/ 2 w 55"/>
                <a:gd name="T3" fmla="*/ 54 h 53"/>
                <a:gd name="T4" fmla="*/ 8 w 55"/>
                <a:gd name="T5" fmla="*/ 66 h 53"/>
                <a:gd name="T6" fmla="*/ 19 w 55"/>
                <a:gd name="T7" fmla="*/ 75 h 53"/>
                <a:gd name="T8" fmla="*/ 30 w 55"/>
                <a:gd name="T9" fmla="*/ 78 h 53"/>
                <a:gd name="T10" fmla="*/ 44 w 55"/>
                <a:gd name="T11" fmla="*/ 75 h 53"/>
                <a:gd name="T12" fmla="*/ 53 w 55"/>
                <a:gd name="T13" fmla="*/ 66 h 53"/>
                <a:gd name="T14" fmla="*/ 60 w 55"/>
                <a:gd name="T15" fmla="*/ 54 h 53"/>
                <a:gd name="T16" fmla="*/ 62 w 55"/>
                <a:gd name="T17" fmla="*/ 37 h 53"/>
                <a:gd name="T18" fmla="*/ 60 w 55"/>
                <a:gd name="T19" fmla="*/ 24 h 53"/>
                <a:gd name="T20" fmla="*/ 53 w 55"/>
                <a:gd name="T21" fmla="*/ 12 h 53"/>
                <a:gd name="T22" fmla="*/ 44 w 55"/>
                <a:gd name="T23" fmla="*/ 3 h 53"/>
                <a:gd name="T24" fmla="*/ 30 w 55"/>
                <a:gd name="T25" fmla="*/ 0 h 53"/>
                <a:gd name="T26" fmla="*/ 19 w 55"/>
                <a:gd name="T27" fmla="*/ 3 h 53"/>
                <a:gd name="T28" fmla="*/ 8 w 55"/>
                <a:gd name="T29" fmla="*/ 12 h 53"/>
                <a:gd name="T30" fmla="*/ 2 w 55"/>
                <a:gd name="T31" fmla="*/ 24 h 53"/>
                <a:gd name="T32" fmla="*/ 0 w 55"/>
                <a:gd name="T33" fmla="*/ 37 h 53"/>
                <a:gd name="T34" fmla="*/ 0 w 55"/>
                <a:gd name="T35" fmla="*/ 37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5"/>
                  </a:moveTo>
                  <a:lnTo>
                    <a:pt x="2" y="37"/>
                  </a:lnTo>
                  <a:lnTo>
                    <a:pt x="7" y="45"/>
                  </a:lnTo>
                  <a:lnTo>
                    <a:pt x="17" y="51"/>
                  </a:lnTo>
                  <a:lnTo>
                    <a:pt x="27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5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Freeform 35"/>
            <p:cNvSpPr>
              <a:spLocks/>
            </p:cNvSpPr>
            <p:nvPr/>
          </p:nvSpPr>
          <p:spPr bwMode="auto">
            <a:xfrm>
              <a:off x="2877" y="142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5 h 55"/>
                <a:gd name="T4" fmla="*/ 9 w 53"/>
                <a:gd name="T5" fmla="*/ 70 h 55"/>
                <a:gd name="T6" fmla="*/ 18 w 53"/>
                <a:gd name="T7" fmla="*/ 79 h 55"/>
                <a:gd name="T8" fmla="*/ 28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5 h 55"/>
                <a:gd name="T16" fmla="*/ 59 w 53"/>
                <a:gd name="T17" fmla="*/ 40 h 55"/>
                <a:gd name="T18" fmla="*/ 57 w 53"/>
                <a:gd name="T19" fmla="*/ 22 h 55"/>
                <a:gd name="T20" fmla="*/ 50 w 53"/>
                <a:gd name="T21" fmla="*/ 12 h 55"/>
                <a:gd name="T22" fmla="*/ 41 w 53"/>
                <a:gd name="T23" fmla="*/ 3 h 55"/>
                <a:gd name="T24" fmla="*/ 28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2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5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7"/>
                  </a:lnTo>
                  <a:lnTo>
                    <a:pt x="53" y="27"/>
                  </a:lnTo>
                  <a:lnTo>
                    <a:pt x="51" y="15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Freeform 36"/>
            <p:cNvSpPr>
              <a:spLocks/>
            </p:cNvSpPr>
            <p:nvPr/>
          </p:nvSpPr>
          <p:spPr bwMode="auto">
            <a:xfrm>
              <a:off x="2982" y="936"/>
              <a:ext cx="62" cy="82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8 h 55"/>
                <a:gd name="T4" fmla="*/ 9 w 55"/>
                <a:gd name="T5" fmla="*/ 70 h 55"/>
                <a:gd name="T6" fmla="*/ 18 w 55"/>
                <a:gd name="T7" fmla="*/ 79 h 55"/>
                <a:gd name="T8" fmla="*/ 32 w 55"/>
                <a:gd name="T9" fmla="*/ 82 h 55"/>
                <a:gd name="T10" fmla="*/ 44 w 55"/>
                <a:gd name="T11" fmla="*/ 79 h 55"/>
                <a:gd name="T12" fmla="*/ 53 w 55"/>
                <a:gd name="T13" fmla="*/ 70 h 55"/>
                <a:gd name="T14" fmla="*/ 60 w 55"/>
                <a:gd name="T15" fmla="*/ 58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Freeform 37"/>
            <p:cNvSpPr>
              <a:spLocks/>
            </p:cNvSpPr>
            <p:nvPr/>
          </p:nvSpPr>
          <p:spPr bwMode="auto">
            <a:xfrm>
              <a:off x="2251" y="876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2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5 h 55"/>
                <a:gd name="T20" fmla="*/ 52 w 55"/>
                <a:gd name="T21" fmla="*/ 12 h 55"/>
                <a:gd name="T22" fmla="*/ 42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5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8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1" name="Freeform 38"/>
            <p:cNvSpPr>
              <a:spLocks/>
            </p:cNvSpPr>
            <p:nvPr/>
          </p:nvSpPr>
          <p:spPr bwMode="auto">
            <a:xfrm>
              <a:off x="723" y="332"/>
              <a:ext cx="2909" cy="203"/>
            </a:xfrm>
            <a:custGeom>
              <a:avLst/>
              <a:gdLst>
                <a:gd name="T0" fmla="*/ 2778 w 2601"/>
                <a:gd name="T1" fmla="*/ 43 h 137"/>
                <a:gd name="T2" fmla="*/ 2676 w 2601"/>
                <a:gd name="T3" fmla="*/ 127 h 137"/>
                <a:gd name="T4" fmla="*/ 2580 w 2601"/>
                <a:gd name="T5" fmla="*/ 130 h 137"/>
                <a:gd name="T6" fmla="*/ 2468 w 2601"/>
                <a:gd name="T7" fmla="*/ 22 h 137"/>
                <a:gd name="T8" fmla="*/ 2257 w 2601"/>
                <a:gd name="T9" fmla="*/ 64 h 137"/>
                <a:gd name="T10" fmla="*/ 2143 w 2601"/>
                <a:gd name="T11" fmla="*/ 124 h 137"/>
                <a:gd name="T12" fmla="*/ 2047 w 2601"/>
                <a:gd name="T13" fmla="*/ 55 h 137"/>
                <a:gd name="T14" fmla="*/ 1919 w 2601"/>
                <a:gd name="T15" fmla="*/ 0 h 137"/>
                <a:gd name="T16" fmla="*/ 1831 w 2601"/>
                <a:gd name="T17" fmla="*/ 49 h 137"/>
                <a:gd name="T18" fmla="*/ 1750 w 2601"/>
                <a:gd name="T19" fmla="*/ 127 h 137"/>
                <a:gd name="T20" fmla="*/ 1637 w 2601"/>
                <a:gd name="T21" fmla="*/ 130 h 137"/>
                <a:gd name="T22" fmla="*/ 1526 w 2601"/>
                <a:gd name="T23" fmla="*/ 25 h 137"/>
                <a:gd name="T24" fmla="*/ 1383 w 2601"/>
                <a:gd name="T25" fmla="*/ 37 h 137"/>
                <a:gd name="T26" fmla="*/ 1288 w 2601"/>
                <a:gd name="T27" fmla="*/ 116 h 137"/>
                <a:gd name="T28" fmla="*/ 1216 w 2601"/>
                <a:gd name="T29" fmla="*/ 145 h 137"/>
                <a:gd name="T30" fmla="*/ 1128 w 2601"/>
                <a:gd name="T31" fmla="*/ 93 h 137"/>
                <a:gd name="T32" fmla="*/ 1028 w 2601"/>
                <a:gd name="T33" fmla="*/ 6 h 137"/>
                <a:gd name="T34" fmla="*/ 915 w 2601"/>
                <a:gd name="T35" fmla="*/ 31 h 137"/>
                <a:gd name="T36" fmla="*/ 846 w 2601"/>
                <a:gd name="T37" fmla="*/ 101 h 137"/>
                <a:gd name="T38" fmla="*/ 742 w 2601"/>
                <a:gd name="T39" fmla="*/ 151 h 137"/>
                <a:gd name="T40" fmla="*/ 627 w 2601"/>
                <a:gd name="T41" fmla="*/ 61 h 137"/>
                <a:gd name="T42" fmla="*/ 436 w 2601"/>
                <a:gd name="T43" fmla="*/ 22 h 137"/>
                <a:gd name="T44" fmla="*/ 294 w 2601"/>
                <a:gd name="T45" fmla="*/ 127 h 137"/>
                <a:gd name="T46" fmla="*/ 197 w 2601"/>
                <a:gd name="T47" fmla="*/ 87 h 137"/>
                <a:gd name="T48" fmla="*/ 83 w 2601"/>
                <a:gd name="T49" fmla="*/ 6 h 137"/>
                <a:gd name="T50" fmla="*/ 1 w 2601"/>
                <a:gd name="T51" fmla="*/ 22 h 137"/>
                <a:gd name="T52" fmla="*/ 23 w 2601"/>
                <a:gd name="T53" fmla="*/ 58 h 137"/>
                <a:gd name="T54" fmla="*/ 126 w 2601"/>
                <a:gd name="T55" fmla="*/ 87 h 137"/>
                <a:gd name="T56" fmla="*/ 237 w 2601"/>
                <a:gd name="T57" fmla="*/ 172 h 137"/>
                <a:gd name="T58" fmla="*/ 349 w 2601"/>
                <a:gd name="T59" fmla="*/ 154 h 137"/>
                <a:gd name="T60" fmla="*/ 452 w 2601"/>
                <a:gd name="T61" fmla="*/ 70 h 137"/>
                <a:gd name="T62" fmla="*/ 593 w 2601"/>
                <a:gd name="T63" fmla="*/ 90 h 137"/>
                <a:gd name="T64" fmla="*/ 707 w 2601"/>
                <a:gd name="T65" fmla="*/ 194 h 137"/>
                <a:gd name="T66" fmla="*/ 849 w 2601"/>
                <a:gd name="T67" fmla="*/ 160 h 137"/>
                <a:gd name="T68" fmla="*/ 924 w 2601"/>
                <a:gd name="T69" fmla="*/ 87 h 137"/>
                <a:gd name="T70" fmla="*/ 1003 w 2601"/>
                <a:gd name="T71" fmla="*/ 52 h 137"/>
                <a:gd name="T72" fmla="*/ 1090 w 2601"/>
                <a:gd name="T73" fmla="*/ 119 h 137"/>
                <a:gd name="T74" fmla="*/ 1194 w 2601"/>
                <a:gd name="T75" fmla="*/ 194 h 137"/>
                <a:gd name="T76" fmla="*/ 1293 w 2601"/>
                <a:gd name="T77" fmla="*/ 175 h 137"/>
                <a:gd name="T78" fmla="*/ 1381 w 2601"/>
                <a:gd name="T79" fmla="*/ 101 h 137"/>
                <a:gd name="T80" fmla="*/ 1493 w 2601"/>
                <a:gd name="T81" fmla="*/ 64 h 137"/>
                <a:gd name="T82" fmla="*/ 1600 w 2601"/>
                <a:gd name="T83" fmla="*/ 163 h 137"/>
                <a:gd name="T84" fmla="*/ 1748 w 2601"/>
                <a:gd name="T85" fmla="*/ 188 h 137"/>
                <a:gd name="T86" fmla="*/ 1842 w 2601"/>
                <a:gd name="T87" fmla="*/ 104 h 137"/>
                <a:gd name="T88" fmla="*/ 1906 w 2601"/>
                <a:gd name="T89" fmla="*/ 58 h 137"/>
                <a:gd name="T90" fmla="*/ 2009 w 2601"/>
                <a:gd name="T91" fmla="*/ 84 h 137"/>
                <a:gd name="T92" fmla="*/ 2116 w 2601"/>
                <a:gd name="T93" fmla="*/ 169 h 137"/>
                <a:gd name="T94" fmla="*/ 2231 w 2601"/>
                <a:gd name="T95" fmla="*/ 151 h 137"/>
                <a:gd name="T96" fmla="*/ 2334 w 2601"/>
                <a:gd name="T97" fmla="*/ 67 h 137"/>
                <a:gd name="T98" fmla="*/ 2475 w 2601"/>
                <a:gd name="T99" fmla="*/ 87 h 137"/>
                <a:gd name="T100" fmla="*/ 2589 w 2601"/>
                <a:gd name="T101" fmla="*/ 194 h 137"/>
                <a:gd name="T102" fmla="*/ 2710 w 2601"/>
                <a:gd name="T103" fmla="*/ 163 h 137"/>
                <a:gd name="T104" fmla="*/ 2808 w 2601"/>
                <a:gd name="T105" fmla="*/ 84 h 137"/>
                <a:gd name="T106" fmla="*/ 2890 w 2601"/>
                <a:gd name="T107" fmla="*/ 93 h 137"/>
                <a:gd name="T108" fmla="*/ 2905 w 2601"/>
                <a:gd name="T109" fmla="*/ 46 h 1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7"/>
                <a:gd name="T167" fmla="*/ 2601 w 2601"/>
                <a:gd name="T168" fmla="*/ 137 h 1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7">
                  <a:moveTo>
                    <a:pt x="2592" y="27"/>
                  </a:moveTo>
                  <a:lnTo>
                    <a:pt x="2568" y="19"/>
                  </a:lnTo>
                  <a:lnTo>
                    <a:pt x="2544" y="15"/>
                  </a:lnTo>
                  <a:lnTo>
                    <a:pt x="2523" y="17"/>
                  </a:lnTo>
                  <a:lnTo>
                    <a:pt x="2503" y="21"/>
                  </a:lnTo>
                  <a:lnTo>
                    <a:pt x="2484" y="29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0"/>
                  </a:lnTo>
                  <a:lnTo>
                    <a:pt x="2405" y="78"/>
                  </a:lnTo>
                  <a:lnTo>
                    <a:pt x="2393" y="86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8"/>
                  </a:lnTo>
                  <a:lnTo>
                    <a:pt x="2291" y="78"/>
                  </a:lnTo>
                  <a:lnTo>
                    <a:pt x="2275" y="66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7"/>
                  </a:lnTo>
                  <a:lnTo>
                    <a:pt x="2207" y="15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3"/>
                  </a:lnTo>
                  <a:lnTo>
                    <a:pt x="2046" y="27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2"/>
                  </a:lnTo>
                  <a:lnTo>
                    <a:pt x="1959" y="82"/>
                  </a:lnTo>
                  <a:lnTo>
                    <a:pt x="1946" y="86"/>
                  </a:lnTo>
                  <a:lnTo>
                    <a:pt x="1930" y="86"/>
                  </a:lnTo>
                  <a:lnTo>
                    <a:pt x="1916" y="84"/>
                  </a:lnTo>
                  <a:lnTo>
                    <a:pt x="1902" y="80"/>
                  </a:lnTo>
                  <a:lnTo>
                    <a:pt x="1889" y="74"/>
                  </a:lnTo>
                  <a:lnTo>
                    <a:pt x="1875" y="66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7"/>
                  </a:lnTo>
                  <a:lnTo>
                    <a:pt x="1812" y="25"/>
                  </a:lnTo>
                  <a:lnTo>
                    <a:pt x="1794" y="17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5"/>
                  </a:lnTo>
                  <a:lnTo>
                    <a:pt x="1659" y="19"/>
                  </a:lnTo>
                  <a:lnTo>
                    <a:pt x="1649" y="27"/>
                  </a:lnTo>
                  <a:lnTo>
                    <a:pt x="1637" y="33"/>
                  </a:lnTo>
                  <a:lnTo>
                    <a:pt x="1627" y="41"/>
                  </a:lnTo>
                  <a:lnTo>
                    <a:pt x="1618" y="47"/>
                  </a:lnTo>
                  <a:lnTo>
                    <a:pt x="1608" y="55"/>
                  </a:lnTo>
                  <a:lnTo>
                    <a:pt x="1594" y="66"/>
                  </a:lnTo>
                  <a:lnTo>
                    <a:pt x="1578" y="76"/>
                  </a:lnTo>
                  <a:lnTo>
                    <a:pt x="1565" y="86"/>
                  </a:lnTo>
                  <a:lnTo>
                    <a:pt x="1551" y="92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8"/>
                  </a:lnTo>
                  <a:lnTo>
                    <a:pt x="1447" y="78"/>
                  </a:lnTo>
                  <a:lnTo>
                    <a:pt x="1431" y="66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29"/>
                  </a:lnTo>
                  <a:lnTo>
                    <a:pt x="1364" y="17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7"/>
                  </a:lnTo>
                  <a:lnTo>
                    <a:pt x="1237" y="25"/>
                  </a:lnTo>
                  <a:lnTo>
                    <a:pt x="1219" y="37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2"/>
                  </a:lnTo>
                  <a:lnTo>
                    <a:pt x="1152" y="78"/>
                  </a:lnTo>
                  <a:lnTo>
                    <a:pt x="1142" y="84"/>
                  </a:lnTo>
                  <a:lnTo>
                    <a:pt x="1133" y="90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6"/>
                  </a:lnTo>
                  <a:lnTo>
                    <a:pt x="1060" y="92"/>
                  </a:lnTo>
                  <a:lnTo>
                    <a:pt x="1046" y="86"/>
                  </a:lnTo>
                  <a:lnTo>
                    <a:pt x="1034" y="80"/>
                  </a:lnTo>
                  <a:lnTo>
                    <a:pt x="1023" y="70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29"/>
                  </a:lnTo>
                  <a:lnTo>
                    <a:pt x="952" y="19"/>
                  </a:lnTo>
                  <a:lnTo>
                    <a:pt x="936" y="10"/>
                  </a:lnTo>
                  <a:lnTo>
                    <a:pt x="919" y="4"/>
                  </a:lnTo>
                  <a:lnTo>
                    <a:pt x="899" y="0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5"/>
                  </a:lnTo>
                  <a:lnTo>
                    <a:pt x="818" y="21"/>
                  </a:lnTo>
                  <a:lnTo>
                    <a:pt x="809" y="27"/>
                  </a:lnTo>
                  <a:lnTo>
                    <a:pt x="799" y="35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8"/>
                  </a:lnTo>
                  <a:lnTo>
                    <a:pt x="740" y="78"/>
                  </a:lnTo>
                  <a:lnTo>
                    <a:pt x="726" y="88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0"/>
                  </a:lnTo>
                  <a:lnTo>
                    <a:pt x="608" y="80"/>
                  </a:lnTo>
                  <a:lnTo>
                    <a:pt x="593" y="68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29"/>
                  </a:lnTo>
                  <a:lnTo>
                    <a:pt x="524" y="17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5"/>
                  </a:lnTo>
                  <a:lnTo>
                    <a:pt x="363" y="27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2"/>
                  </a:lnTo>
                  <a:lnTo>
                    <a:pt x="276" y="82"/>
                  </a:lnTo>
                  <a:lnTo>
                    <a:pt x="263" y="86"/>
                  </a:lnTo>
                  <a:lnTo>
                    <a:pt x="247" y="88"/>
                  </a:lnTo>
                  <a:lnTo>
                    <a:pt x="233" y="86"/>
                  </a:lnTo>
                  <a:lnTo>
                    <a:pt x="219" y="80"/>
                  </a:lnTo>
                  <a:lnTo>
                    <a:pt x="206" y="74"/>
                  </a:lnTo>
                  <a:lnTo>
                    <a:pt x="192" y="66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7"/>
                  </a:lnTo>
                  <a:lnTo>
                    <a:pt x="129" y="27"/>
                  </a:lnTo>
                  <a:lnTo>
                    <a:pt x="113" y="17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5"/>
                  </a:lnTo>
                  <a:lnTo>
                    <a:pt x="55" y="35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8"/>
                  </a:lnTo>
                  <a:lnTo>
                    <a:pt x="143" y="78"/>
                  </a:lnTo>
                  <a:lnTo>
                    <a:pt x="159" y="88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1"/>
                  </a:lnTo>
                  <a:lnTo>
                    <a:pt x="249" y="123"/>
                  </a:lnTo>
                  <a:lnTo>
                    <a:pt x="269" y="121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6"/>
                  </a:lnTo>
                  <a:lnTo>
                    <a:pt x="353" y="74"/>
                  </a:lnTo>
                  <a:lnTo>
                    <a:pt x="369" y="65"/>
                  </a:lnTo>
                  <a:lnTo>
                    <a:pt x="386" y="55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2"/>
                  </a:lnTo>
                  <a:lnTo>
                    <a:pt x="561" y="86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3"/>
                  </a:lnTo>
                  <a:lnTo>
                    <a:pt x="632" y="131"/>
                  </a:lnTo>
                  <a:lnTo>
                    <a:pt x="657" y="137"/>
                  </a:lnTo>
                  <a:lnTo>
                    <a:pt x="681" y="137"/>
                  </a:lnTo>
                  <a:lnTo>
                    <a:pt x="703" y="133"/>
                  </a:lnTo>
                  <a:lnTo>
                    <a:pt x="724" y="127"/>
                  </a:lnTo>
                  <a:lnTo>
                    <a:pt x="742" y="119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4"/>
                  </a:lnTo>
                  <a:lnTo>
                    <a:pt x="799" y="78"/>
                  </a:lnTo>
                  <a:lnTo>
                    <a:pt x="809" y="70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5"/>
                  </a:lnTo>
                  <a:lnTo>
                    <a:pt x="897" y="35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0"/>
                  </a:lnTo>
                  <a:lnTo>
                    <a:pt x="975" y="80"/>
                  </a:lnTo>
                  <a:lnTo>
                    <a:pt x="989" y="90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19"/>
                  </a:lnTo>
                  <a:lnTo>
                    <a:pt x="1050" y="127"/>
                  </a:lnTo>
                  <a:lnTo>
                    <a:pt x="1068" y="131"/>
                  </a:lnTo>
                  <a:lnTo>
                    <a:pt x="1087" y="135"/>
                  </a:lnTo>
                  <a:lnTo>
                    <a:pt x="1107" y="133"/>
                  </a:lnTo>
                  <a:lnTo>
                    <a:pt x="1119" y="131"/>
                  </a:lnTo>
                  <a:lnTo>
                    <a:pt x="1133" y="127"/>
                  </a:lnTo>
                  <a:lnTo>
                    <a:pt x="1144" y="123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8"/>
                  </a:lnTo>
                  <a:lnTo>
                    <a:pt x="1219" y="78"/>
                  </a:lnTo>
                  <a:lnTo>
                    <a:pt x="1235" y="68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2"/>
                  </a:lnTo>
                  <a:lnTo>
                    <a:pt x="1398" y="84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1"/>
                  </a:lnTo>
                  <a:lnTo>
                    <a:pt x="1472" y="131"/>
                  </a:lnTo>
                  <a:lnTo>
                    <a:pt x="1498" y="135"/>
                  </a:lnTo>
                  <a:lnTo>
                    <a:pt x="1521" y="137"/>
                  </a:lnTo>
                  <a:lnTo>
                    <a:pt x="1543" y="133"/>
                  </a:lnTo>
                  <a:lnTo>
                    <a:pt x="1563" y="127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4"/>
                  </a:lnTo>
                  <a:lnTo>
                    <a:pt x="1639" y="76"/>
                  </a:lnTo>
                  <a:lnTo>
                    <a:pt x="1647" y="70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5"/>
                  </a:lnTo>
                  <a:lnTo>
                    <a:pt x="1737" y="35"/>
                  </a:lnTo>
                  <a:lnTo>
                    <a:pt x="1751" y="37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7"/>
                  </a:lnTo>
                  <a:lnTo>
                    <a:pt x="1812" y="66"/>
                  </a:lnTo>
                  <a:lnTo>
                    <a:pt x="1826" y="76"/>
                  </a:lnTo>
                  <a:lnTo>
                    <a:pt x="1841" y="86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19"/>
                  </a:lnTo>
                  <a:lnTo>
                    <a:pt x="1930" y="121"/>
                  </a:lnTo>
                  <a:lnTo>
                    <a:pt x="1949" y="119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4"/>
                  </a:lnTo>
                  <a:lnTo>
                    <a:pt x="2036" y="74"/>
                  </a:lnTo>
                  <a:lnTo>
                    <a:pt x="2052" y="63"/>
                  </a:lnTo>
                  <a:lnTo>
                    <a:pt x="2069" y="55"/>
                  </a:lnTo>
                  <a:lnTo>
                    <a:pt x="2087" y="45"/>
                  </a:lnTo>
                  <a:lnTo>
                    <a:pt x="2107" y="41"/>
                  </a:lnTo>
                  <a:lnTo>
                    <a:pt x="2128" y="37"/>
                  </a:lnTo>
                  <a:lnTo>
                    <a:pt x="2152" y="37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0"/>
                  </a:lnTo>
                  <a:lnTo>
                    <a:pt x="2244" y="84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1"/>
                  </a:lnTo>
                  <a:lnTo>
                    <a:pt x="2315" y="131"/>
                  </a:lnTo>
                  <a:lnTo>
                    <a:pt x="2334" y="135"/>
                  </a:lnTo>
                  <a:lnTo>
                    <a:pt x="2354" y="135"/>
                  </a:lnTo>
                  <a:lnTo>
                    <a:pt x="2372" y="131"/>
                  </a:lnTo>
                  <a:lnTo>
                    <a:pt x="2389" y="125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0"/>
                  </a:lnTo>
                  <a:lnTo>
                    <a:pt x="2468" y="80"/>
                  </a:lnTo>
                  <a:lnTo>
                    <a:pt x="2482" y="70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7"/>
                  </a:lnTo>
                  <a:lnTo>
                    <a:pt x="2597" y="31"/>
                  </a:lnTo>
                  <a:lnTo>
                    <a:pt x="2592" y="27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2" name="Freeform 39"/>
            <p:cNvSpPr>
              <a:spLocks/>
            </p:cNvSpPr>
            <p:nvPr/>
          </p:nvSpPr>
          <p:spPr bwMode="auto">
            <a:xfrm>
              <a:off x="153" y="884"/>
              <a:ext cx="156" cy="3969"/>
            </a:xfrm>
            <a:custGeom>
              <a:avLst/>
              <a:gdLst>
                <a:gd name="T0" fmla="*/ 90 w 139"/>
                <a:gd name="T1" fmla="*/ 2480 h 2679"/>
                <a:gd name="T2" fmla="*/ 143 w 139"/>
                <a:gd name="T3" fmla="*/ 2369 h 2679"/>
                <a:gd name="T4" fmla="*/ 131 w 139"/>
                <a:gd name="T5" fmla="*/ 2206 h 2679"/>
                <a:gd name="T6" fmla="*/ 48 w 139"/>
                <a:gd name="T7" fmla="*/ 1985 h 2679"/>
                <a:gd name="T8" fmla="*/ 97 w 139"/>
                <a:gd name="T9" fmla="*/ 1834 h 2679"/>
                <a:gd name="T10" fmla="*/ 152 w 139"/>
                <a:gd name="T11" fmla="*/ 1686 h 2679"/>
                <a:gd name="T12" fmla="*/ 121 w 139"/>
                <a:gd name="T13" fmla="*/ 1532 h 2679"/>
                <a:gd name="T14" fmla="*/ 53 w 139"/>
                <a:gd name="T15" fmla="*/ 1402 h 2679"/>
                <a:gd name="T16" fmla="*/ 85 w 139"/>
                <a:gd name="T17" fmla="*/ 1182 h 2679"/>
                <a:gd name="T18" fmla="*/ 134 w 139"/>
                <a:gd name="T19" fmla="*/ 1052 h 2679"/>
                <a:gd name="T20" fmla="*/ 117 w 139"/>
                <a:gd name="T21" fmla="*/ 924 h 2679"/>
                <a:gd name="T22" fmla="*/ 62 w 139"/>
                <a:gd name="T23" fmla="*/ 813 h 2679"/>
                <a:gd name="T24" fmla="*/ 48 w 139"/>
                <a:gd name="T25" fmla="*/ 647 h 2679"/>
                <a:gd name="T26" fmla="*/ 110 w 139"/>
                <a:gd name="T27" fmla="*/ 523 h 2679"/>
                <a:gd name="T28" fmla="*/ 143 w 139"/>
                <a:gd name="T29" fmla="*/ 321 h 2679"/>
                <a:gd name="T30" fmla="*/ 57 w 139"/>
                <a:gd name="T31" fmla="*/ 89 h 2679"/>
                <a:gd name="T32" fmla="*/ 57 w 139"/>
                <a:gd name="T33" fmla="*/ 3 h 2679"/>
                <a:gd name="T34" fmla="*/ 33 w 139"/>
                <a:gd name="T35" fmla="*/ 16 h 2679"/>
                <a:gd name="T36" fmla="*/ 33 w 139"/>
                <a:gd name="T37" fmla="*/ 176 h 2679"/>
                <a:gd name="T38" fmla="*/ 103 w 139"/>
                <a:gd name="T39" fmla="*/ 336 h 2679"/>
                <a:gd name="T40" fmla="*/ 74 w 139"/>
                <a:gd name="T41" fmla="*/ 499 h 2679"/>
                <a:gd name="T42" fmla="*/ 10 w 139"/>
                <a:gd name="T43" fmla="*/ 633 h 2679"/>
                <a:gd name="T44" fmla="*/ 48 w 139"/>
                <a:gd name="T45" fmla="*/ 889 h 2679"/>
                <a:gd name="T46" fmla="*/ 90 w 139"/>
                <a:gd name="T47" fmla="*/ 1067 h 2679"/>
                <a:gd name="T48" fmla="*/ 19 w 139"/>
                <a:gd name="T49" fmla="*/ 1230 h 2679"/>
                <a:gd name="T50" fmla="*/ 7 w 139"/>
                <a:gd name="T51" fmla="*/ 1384 h 2679"/>
                <a:gd name="T52" fmla="*/ 88 w 139"/>
                <a:gd name="T53" fmla="*/ 1559 h 2679"/>
                <a:gd name="T54" fmla="*/ 90 w 139"/>
                <a:gd name="T55" fmla="*/ 1762 h 2679"/>
                <a:gd name="T56" fmla="*/ 19 w 139"/>
                <a:gd name="T57" fmla="*/ 1886 h 2679"/>
                <a:gd name="T58" fmla="*/ 19 w 139"/>
                <a:gd name="T59" fmla="*/ 2052 h 2679"/>
                <a:gd name="T60" fmla="*/ 81 w 139"/>
                <a:gd name="T61" fmla="*/ 2194 h 2679"/>
                <a:gd name="T62" fmla="*/ 99 w 139"/>
                <a:gd name="T63" fmla="*/ 2372 h 2679"/>
                <a:gd name="T64" fmla="*/ 21 w 139"/>
                <a:gd name="T65" fmla="*/ 2517 h 2679"/>
                <a:gd name="T66" fmla="*/ 9 w 139"/>
                <a:gd name="T67" fmla="*/ 2665 h 2679"/>
                <a:gd name="T68" fmla="*/ 88 w 139"/>
                <a:gd name="T69" fmla="*/ 2840 h 2679"/>
                <a:gd name="T70" fmla="*/ 90 w 139"/>
                <a:gd name="T71" fmla="*/ 3043 h 2679"/>
                <a:gd name="T72" fmla="*/ 19 w 139"/>
                <a:gd name="T73" fmla="*/ 3169 h 2679"/>
                <a:gd name="T74" fmla="*/ 33 w 139"/>
                <a:gd name="T75" fmla="*/ 3419 h 2679"/>
                <a:gd name="T76" fmla="*/ 99 w 139"/>
                <a:gd name="T77" fmla="*/ 3593 h 2679"/>
                <a:gd name="T78" fmla="*/ 30 w 139"/>
                <a:gd name="T79" fmla="*/ 3770 h 2679"/>
                <a:gd name="T80" fmla="*/ 2 w 139"/>
                <a:gd name="T81" fmla="*/ 3916 h 2679"/>
                <a:gd name="T82" fmla="*/ 24 w 139"/>
                <a:gd name="T83" fmla="*/ 3969 h 2679"/>
                <a:gd name="T84" fmla="*/ 46 w 139"/>
                <a:gd name="T85" fmla="*/ 3936 h 2679"/>
                <a:gd name="T86" fmla="*/ 101 w 139"/>
                <a:gd name="T87" fmla="*/ 3725 h 2679"/>
                <a:gd name="T88" fmla="*/ 138 w 139"/>
                <a:gd name="T89" fmla="*/ 3590 h 2679"/>
                <a:gd name="T90" fmla="*/ 108 w 139"/>
                <a:gd name="T91" fmla="*/ 3477 h 2679"/>
                <a:gd name="T92" fmla="*/ 55 w 139"/>
                <a:gd name="T93" fmla="*/ 3353 h 2679"/>
                <a:gd name="T94" fmla="*/ 57 w 139"/>
                <a:gd name="T95" fmla="*/ 3187 h 2679"/>
                <a:gd name="T96" fmla="*/ 126 w 139"/>
                <a:gd name="T97" fmla="*/ 3064 h 2679"/>
                <a:gd name="T98" fmla="*/ 152 w 139"/>
                <a:gd name="T99" fmla="*/ 2895 h 2679"/>
                <a:gd name="T100" fmla="*/ 97 w 139"/>
                <a:gd name="T101" fmla="*/ 2765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9"/>
                <a:gd name="T154" fmla="*/ 0 h 2679"/>
                <a:gd name="T155" fmla="*/ 139 w 139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9" h="2679">
                  <a:moveTo>
                    <a:pt x="41" y="1790"/>
                  </a:moveTo>
                  <a:lnTo>
                    <a:pt x="37" y="1756"/>
                  </a:lnTo>
                  <a:lnTo>
                    <a:pt x="45" y="1729"/>
                  </a:lnTo>
                  <a:lnTo>
                    <a:pt x="61" y="1701"/>
                  </a:lnTo>
                  <a:lnTo>
                    <a:pt x="80" y="1674"/>
                  </a:lnTo>
                  <a:lnTo>
                    <a:pt x="92" y="1660"/>
                  </a:lnTo>
                  <a:lnTo>
                    <a:pt x="102" y="1646"/>
                  </a:lnTo>
                  <a:lnTo>
                    <a:pt x="112" y="1631"/>
                  </a:lnTo>
                  <a:lnTo>
                    <a:pt x="121" y="1615"/>
                  </a:lnTo>
                  <a:lnTo>
                    <a:pt x="127" y="1599"/>
                  </a:lnTo>
                  <a:lnTo>
                    <a:pt x="133" y="1580"/>
                  </a:lnTo>
                  <a:lnTo>
                    <a:pt x="135" y="1560"/>
                  </a:lnTo>
                  <a:lnTo>
                    <a:pt x="133" y="1538"/>
                  </a:lnTo>
                  <a:lnTo>
                    <a:pt x="127" y="1513"/>
                  </a:lnTo>
                  <a:lnTo>
                    <a:pt x="117" y="1489"/>
                  </a:lnTo>
                  <a:lnTo>
                    <a:pt x="104" y="1466"/>
                  </a:lnTo>
                  <a:lnTo>
                    <a:pt x="88" y="1440"/>
                  </a:lnTo>
                  <a:lnTo>
                    <a:pt x="68" y="1409"/>
                  </a:lnTo>
                  <a:lnTo>
                    <a:pt x="51" y="1375"/>
                  </a:lnTo>
                  <a:lnTo>
                    <a:pt x="43" y="1340"/>
                  </a:lnTo>
                  <a:lnTo>
                    <a:pt x="43" y="1305"/>
                  </a:lnTo>
                  <a:lnTo>
                    <a:pt x="51" y="1287"/>
                  </a:lnTo>
                  <a:lnTo>
                    <a:pt x="61" y="1269"/>
                  </a:lnTo>
                  <a:lnTo>
                    <a:pt x="72" y="1254"/>
                  </a:lnTo>
                  <a:lnTo>
                    <a:pt x="86" y="1238"/>
                  </a:lnTo>
                  <a:lnTo>
                    <a:pt x="98" y="1222"/>
                  </a:lnTo>
                  <a:lnTo>
                    <a:pt x="112" y="1205"/>
                  </a:lnTo>
                  <a:lnTo>
                    <a:pt x="123" y="1185"/>
                  </a:lnTo>
                  <a:lnTo>
                    <a:pt x="131" y="1163"/>
                  </a:lnTo>
                  <a:lnTo>
                    <a:pt x="135" y="1138"/>
                  </a:lnTo>
                  <a:lnTo>
                    <a:pt x="137" y="1114"/>
                  </a:lnTo>
                  <a:lnTo>
                    <a:pt x="133" y="1091"/>
                  </a:lnTo>
                  <a:lnTo>
                    <a:pt x="127" y="1071"/>
                  </a:lnTo>
                  <a:lnTo>
                    <a:pt x="117" y="1052"/>
                  </a:lnTo>
                  <a:lnTo>
                    <a:pt x="108" y="1034"/>
                  </a:lnTo>
                  <a:lnTo>
                    <a:pt x="96" y="1016"/>
                  </a:lnTo>
                  <a:lnTo>
                    <a:pt x="84" y="1001"/>
                  </a:lnTo>
                  <a:lnTo>
                    <a:pt x="70" y="983"/>
                  </a:lnTo>
                  <a:lnTo>
                    <a:pt x="57" y="965"/>
                  </a:lnTo>
                  <a:lnTo>
                    <a:pt x="47" y="946"/>
                  </a:lnTo>
                  <a:lnTo>
                    <a:pt x="39" y="924"/>
                  </a:lnTo>
                  <a:lnTo>
                    <a:pt x="35" y="891"/>
                  </a:lnTo>
                  <a:lnTo>
                    <a:pt x="43" y="859"/>
                  </a:lnTo>
                  <a:lnTo>
                    <a:pt x="59" y="828"/>
                  </a:lnTo>
                  <a:lnTo>
                    <a:pt x="76" y="798"/>
                  </a:lnTo>
                  <a:lnTo>
                    <a:pt x="88" y="781"/>
                  </a:lnTo>
                  <a:lnTo>
                    <a:pt x="98" y="763"/>
                  </a:lnTo>
                  <a:lnTo>
                    <a:pt x="108" y="745"/>
                  </a:lnTo>
                  <a:lnTo>
                    <a:pt x="114" y="728"/>
                  </a:lnTo>
                  <a:lnTo>
                    <a:pt x="119" y="710"/>
                  </a:lnTo>
                  <a:lnTo>
                    <a:pt x="121" y="690"/>
                  </a:lnTo>
                  <a:lnTo>
                    <a:pt x="121" y="671"/>
                  </a:lnTo>
                  <a:lnTo>
                    <a:pt x="116" y="649"/>
                  </a:lnTo>
                  <a:lnTo>
                    <a:pt x="110" y="637"/>
                  </a:lnTo>
                  <a:lnTo>
                    <a:pt x="104" y="624"/>
                  </a:lnTo>
                  <a:lnTo>
                    <a:pt x="94" y="612"/>
                  </a:lnTo>
                  <a:lnTo>
                    <a:pt x="86" y="600"/>
                  </a:lnTo>
                  <a:lnTo>
                    <a:pt x="74" y="584"/>
                  </a:lnTo>
                  <a:lnTo>
                    <a:pt x="64" y="567"/>
                  </a:lnTo>
                  <a:lnTo>
                    <a:pt x="55" y="549"/>
                  </a:lnTo>
                  <a:lnTo>
                    <a:pt x="47" y="530"/>
                  </a:lnTo>
                  <a:lnTo>
                    <a:pt x="41" y="510"/>
                  </a:lnTo>
                  <a:lnTo>
                    <a:pt x="37" y="486"/>
                  </a:lnTo>
                  <a:lnTo>
                    <a:pt x="37" y="463"/>
                  </a:lnTo>
                  <a:lnTo>
                    <a:pt x="43" y="437"/>
                  </a:lnTo>
                  <a:lnTo>
                    <a:pt x="51" y="418"/>
                  </a:lnTo>
                  <a:lnTo>
                    <a:pt x="61" y="400"/>
                  </a:lnTo>
                  <a:lnTo>
                    <a:pt x="72" y="384"/>
                  </a:lnTo>
                  <a:lnTo>
                    <a:pt x="84" y="369"/>
                  </a:lnTo>
                  <a:lnTo>
                    <a:pt x="98" y="353"/>
                  </a:lnTo>
                  <a:lnTo>
                    <a:pt x="112" y="335"/>
                  </a:lnTo>
                  <a:lnTo>
                    <a:pt x="121" y="316"/>
                  </a:lnTo>
                  <a:lnTo>
                    <a:pt x="131" y="294"/>
                  </a:lnTo>
                  <a:lnTo>
                    <a:pt x="135" y="253"/>
                  </a:lnTo>
                  <a:lnTo>
                    <a:pt x="127" y="217"/>
                  </a:lnTo>
                  <a:lnTo>
                    <a:pt x="110" y="184"/>
                  </a:lnTo>
                  <a:lnTo>
                    <a:pt x="90" y="155"/>
                  </a:lnTo>
                  <a:lnTo>
                    <a:pt x="70" y="123"/>
                  </a:lnTo>
                  <a:lnTo>
                    <a:pt x="57" y="92"/>
                  </a:lnTo>
                  <a:lnTo>
                    <a:pt x="51" y="60"/>
                  </a:lnTo>
                  <a:lnTo>
                    <a:pt x="61" y="25"/>
                  </a:lnTo>
                  <a:lnTo>
                    <a:pt x="62" y="17"/>
                  </a:lnTo>
                  <a:lnTo>
                    <a:pt x="61" y="11"/>
                  </a:lnTo>
                  <a:lnTo>
                    <a:pt x="57" y="5"/>
                  </a:lnTo>
                  <a:lnTo>
                    <a:pt x="51" y="2"/>
                  </a:lnTo>
                  <a:lnTo>
                    <a:pt x="45" y="0"/>
                  </a:lnTo>
                  <a:lnTo>
                    <a:pt x="39" y="2"/>
                  </a:lnTo>
                  <a:lnTo>
                    <a:pt x="33" y="5"/>
                  </a:lnTo>
                  <a:lnTo>
                    <a:pt x="29" y="11"/>
                  </a:lnTo>
                  <a:lnTo>
                    <a:pt x="19" y="35"/>
                  </a:lnTo>
                  <a:lnTo>
                    <a:pt x="17" y="58"/>
                  </a:lnTo>
                  <a:lnTo>
                    <a:pt x="17" y="80"/>
                  </a:lnTo>
                  <a:lnTo>
                    <a:pt x="21" y="100"/>
                  </a:lnTo>
                  <a:lnTo>
                    <a:pt x="29" y="119"/>
                  </a:lnTo>
                  <a:lnTo>
                    <a:pt x="39" y="139"/>
                  </a:lnTo>
                  <a:lnTo>
                    <a:pt x="49" y="157"/>
                  </a:lnTo>
                  <a:lnTo>
                    <a:pt x="61" y="172"/>
                  </a:lnTo>
                  <a:lnTo>
                    <a:pt x="78" y="200"/>
                  </a:lnTo>
                  <a:lnTo>
                    <a:pt x="92" y="227"/>
                  </a:lnTo>
                  <a:lnTo>
                    <a:pt x="100" y="255"/>
                  </a:lnTo>
                  <a:lnTo>
                    <a:pt x="98" y="284"/>
                  </a:lnTo>
                  <a:lnTo>
                    <a:pt x="90" y="304"/>
                  </a:lnTo>
                  <a:lnTo>
                    <a:pt x="78" y="321"/>
                  </a:lnTo>
                  <a:lnTo>
                    <a:pt x="66" y="337"/>
                  </a:lnTo>
                  <a:lnTo>
                    <a:pt x="53" y="353"/>
                  </a:lnTo>
                  <a:lnTo>
                    <a:pt x="39" y="369"/>
                  </a:lnTo>
                  <a:lnTo>
                    <a:pt x="27" y="386"/>
                  </a:lnTo>
                  <a:lnTo>
                    <a:pt x="17" y="406"/>
                  </a:lnTo>
                  <a:lnTo>
                    <a:pt x="9" y="427"/>
                  </a:lnTo>
                  <a:lnTo>
                    <a:pt x="2" y="471"/>
                  </a:lnTo>
                  <a:lnTo>
                    <a:pt x="4" y="510"/>
                  </a:lnTo>
                  <a:lnTo>
                    <a:pt x="13" y="543"/>
                  </a:lnTo>
                  <a:lnTo>
                    <a:pt x="27" y="573"/>
                  </a:lnTo>
                  <a:lnTo>
                    <a:pt x="43" y="600"/>
                  </a:lnTo>
                  <a:lnTo>
                    <a:pt x="59" y="622"/>
                  </a:lnTo>
                  <a:lnTo>
                    <a:pt x="72" y="643"/>
                  </a:lnTo>
                  <a:lnTo>
                    <a:pt x="82" y="661"/>
                  </a:lnTo>
                  <a:lnTo>
                    <a:pt x="88" y="690"/>
                  </a:lnTo>
                  <a:lnTo>
                    <a:pt x="80" y="720"/>
                  </a:lnTo>
                  <a:lnTo>
                    <a:pt x="66" y="749"/>
                  </a:lnTo>
                  <a:lnTo>
                    <a:pt x="47" y="779"/>
                  </a:lnTo>
                  <a:lnTo>
                    <a:pt x="37" y="794"/>
                  </a:lnTo>
                  <a:lnTo>
                    <a:pt x="25" y="812"/>
                  </a:lnTo>
                  <a:lnTo>
                    <a:pt x="17" y="830"/>
                  </a:lnTo>
                  <a:lnTo>
                    <a:pt x="9" y="849"/>
                  </a:lnTo>
                  <a:lnTo>
                    <a:pt x="4" y="869"/>
                  </a:lnTo>
                  <a:lnTo>
                    <a:pt x="0" y="891"/>
                  </a:lnTo>
                  <a:lnTo>
                    <a:pt x="0" y="912"/>
                  </a:lnTo>
                  <a:lnTo>
                    <a:pt x="6" y="934"/>
                  </a:lnTo>
                  <a:lnTo>
                    <a:pt x="15" y="959"/>
                  </a:lnTo>
                  <a:lnTo>
                    <a:pt x="27" y="981"/>
                  </a:lnTo>
                  <a:lnTo>
                    <a:pt x="41" y="1003"/>
                  </a:lnTo>
                  <a:lnTo>
                    <a:pt x="57" y="1022"/>
                  </a:lnTo>
                  <a:lnTo>
                    <a:pt x="78" y="1052"/>
                  </a:lnTo>
                  <a:lnTo>
                    <a:pt x="94" y="1081"/>
                  </a:lnTo>
                  <a:lnTo>
                    <a:pt x="102" y="1114"/>
                  </a:lnTo>
                  <a:lnTo>
                    <a:pt x="98" y="1154"/>
                  </a:lnTo>
                  <a:lnTo>
                    <a:pt x="90" y="1173"/>
                  </a:lnTo>
                  <a:lnTo>
                    <a:pt x="80" y="1189"/>
                  </a:lnTo>
                  <a:lnTo>
                    <a:pt x="66" y="1205"/>
                  </a:lnTo>
                  <a:lnTo>
                    <a:pt x="55" y="1220"/>
                  </a:lnTo>
                  <a:lnTo>
                    <a:pt x="41" y="1238"/>
                  </a:lnTo>
                  <a:lnTo>
                    <a:pt x="29" y="1254"/>
                  </a:lnTo>
                  <a:lnTo>
                    <a:pt x="17" y="1273"/>
                  </a:lnTo>
                  <a:lnTo>
                    <a:pt x="9" y="1297"/>
                  </a:lnTo>
                  <a:lnTo>
                    <a:pt x="6" y="1320"/>
                  </a:lnTo>
                  <a:lnTo>
                    <a:pt x="8" y="1344"/>
                  </a:lnTo>
                  <a:lnTo>
                    <a:pt x="11" y="1364"/>
                  </a:lnTo>
                  <a:lnTo>
                    <a:pt x="17" y="1385"/>
                  </a:lnTo>
                  <a:lnTo>
                    <a:pt x="27" y="1405"/>
                  </a:lnTo>
                  <a:lnTo>
                    <a:pt x="37" y="1424"/>
                  </a:lnTo>
                  <a:lnTo>
                    <a:pt x="47" y="1442"/>
                  </a:lnTo>
                  <a:lnTo>
                    <a:pt x="59" y="1460"/>
                  </a:lnTo>
                  <a:lnTo>
                    <a:pt x="72" y="1481"/>
                  </a:lnTo>
                  <a:lnTo>
                    <a:pt x="84" y="1503"/>
                  </a:lnTo>
                  <a:lnTo>
                    <a:pt x="94" y="1523"/>
                  </a:lnTo>
                  <a:lnTo>
                    <a:pt x="98" y="1544"/>
                  </a:lnTo>
                  <a:lnTo>
                    <a:pt x="98" y="1574"/>
                  </a:lnTo>
                  <a:lnTo>
                    <a:pt x="88" y="1601"/>
                  </a:lnTo>
                  <a:lnTo>
                    <a:pt x="72" y="1627"/>
                  </a:lnTo>
                  <a:lnTo>
                    <a:pt x="53" y="1652"/>
                  </a:lnTo>
                  <a:lnTo>
                    <a:pt x="41" y="1668"/>
                  </a:lnTo>
                  <a:lnTo>
                    <a:pt x="29" y="1684"/>
                  </a:lnTo>
                  <a:lnTo>
                    <a:pt x="19" y="1699"/>
                  </a:lnTo>
                  <a:lnTo>
                    <a:pt x="11" y="1717"/>
                  </a:lnTo>
                  <a:lnTo>
                    <a:pt x="6" y="1735"/>
                  </a:lnTo>
                  <a:lnTo>
                    <a:pt x="2" y="1754"/>
                  </a:lnTo>
                  <a:lnTo>
                    <a:pt x="2" y="1776"/>
                  </a:lnTo>
                  <a:lnTo>
                    <a:pt x="8" y="1799"/>
                  </a:lnTo>
                  <a:lnTo>
                    <a:pt x="17" y="1825"/>
                  </a:lnTo>
                  <a:lnTo>
                    <a:pt x="29" y="1846"/>
                  </a:lnTo>
                  <a:lnTo>
                    <a:pt x="43" y="1868"/>
                  </a:lnTo>
                  <a:lnTo>
                    <a:pt x="57" y="1888"/>
                  </a:lnTo>
                  <a:lnTo>
                    <a:pt x="78" y="1917"/>
                  </a:lnTo>
                  <a:lnTo>
                    <a:pt x="96" y="1947"/>
                  </a:lnTo>
                  <a:lnTo>
                    <a:pt x="102" y="1980"/>
                  </a:lnTo>
                  <a:lnTo>
                    <a:pt x="98" y="2017"/>
                  </a:lnTo>
                  <a:lnTo>
                    <a:pt x="90" y="2037"/>
                  </a:lnTo>
                  <a:lnTo>
                    <a:pt x="80" y="2054"/>
                  </a:lnTo>
                  <a:lnTo>
                    <a:pt x="68" y="2070"/>
                  </a:lnTo>
                  <a:lnTo>
                    <a:pt x="55" y="2086"/>
                  </a:lnTo>
                  <a:lnTo>
                    <a:pt x="41" y="2102"/>
                  </a:lnTo>
                  <a:lnTo>
                    <a:pt x="29" y="2119"/>
                  </a:lnTo>
                  <a:lnTo>
                    <a:pt x="17" y="2139"/>
                  </a:lnTo>
                  <a:lnTo>
                    <a:pt x="9" y="2162"/>
                  </a:lnTo>
                  <a:lnTo>
                    <a:pt x="4" y="2206"/>
                  </a:lnTo>
                  <a:lnTo>
                    <a:pt x="6" y="2243"/>
                  </a:lnTo>
                  <a:lnTo>
                    <a:pt x="15" y="2276"/>
                  </a:lnTo>
                  <a:lnTo>
                    <a:pt x="29" y="2308"/>
                  </a:lnTo>
                  <a:lnTo>
                    <a:pt x="45" y="2333"/>
                  </a:lnTo>
                  <a:lnTo>
                    <a:pt x="61" y="2357"/>
                  </a:lnTo>
                  <a:lnTo>
                    <a:pt x="74" y="2378"/>
                  </a:lnTo>
                  <a:lnTo>
                    <a:pt x="84" y="2396"/>
                  </a:lnTo>
                  <a:lnTo>
                    <a:pt x="88" y="2425"/>
                  </a:lnTo>
                  <a:lnTo>
                    <a:pt x="82" y="2453"/>
                  </a:lnTo>
                  <a:lnTo>
                    <a:pt x="68" y="2482"/>
                  </a:lnTo>
                  <a:lnTo>
                    <a:pt x="49" y="2512"/>
                  </a:lnTo>
                  <a:lnTo>
                    <a:pt x="39" y="2527"/>
                  </a:lnTo>
                  <a:lnTo>
                    <a:pt x="27" y="2545"/>
                  </a:lnTo>
                  <a:lnTo>
                    <a:pt x="19" y="2563"/>
                  </a:lnTo>
                  <a:lnTo>
                    <a:pt x="11" y="2582"/>
                  </a:lnTo>
                  <a:lnTo>
                    <a:pt x="6" y="2602"/>
                  </a:lnTo>
                  <a:lnTo>
                    <a:pt x="2" y="2622"/>
                  </a:lnTo>
                  <a:lnTo>
                    <a:pt x="2" y="2643"/>
                  </a:lnTo>
                  <a:lnTo>
                    <a:pt x="8" y="2667"/>
                  </a:lnTo>
                  <a:lnTo>
                    <a:pt x="9" y="2673"/>
                  </a:lnTo>
                  <a:lnTo>
                    <a:pt x="15" y="2677"/>
                  </a:lnTo>
                  <a:lnTo>
                    <a:pt x="21" y="2679"/>
                  </a:lnTo>
                  <a:lnTo>
                    <a:pt x="29" y="2679"/>
                  </a:lnTo>
                  <a:lnTo>
                    <a:pt x="35" y="2675"/>
                  </a:lnTo>
                  <a:lnTo>
                    <a:pt x="39" y="2669"/>
                  </a:lnTo>
                  <a:lnTo>
                    <a:pt x="41" y="2663"/>
                  </a:lnTo>
                  <a:lnTo>
                    <a:pt x="41" y="2657"/>
                  </a:lnTo>
                  <a:lnTo>
                    <a:pt x="37" y="2624"/>
                  </a:lnTo>
                  <a:lnTo>
                    <a:pt x="45" y="2590"/>
                  </a:lnTo>
                  <a:lnTo>
                    <a:pt x="59" y="2561"/>
                  </a:lnTo>
                  <a:lnTo>
                    <a:pt x="78" y="2529"/>
                  </a:lnTo>
                  <a:lnTo>
                    <a:pt x="90" y="2514"/>
                  </a:lnTo>
                  <a:lnTo>
                    <a:pt x="100" y="2496"/>
                  </a:lnTo>
                  <a:lnTo>
                    <a:pt x="110" y="2480"/>
                  </a:lnTo>
                  <a:lnTo>
                    <a:pt x="116" y="2461"/>
                  </a:lnTo>
                  <a:lnTo>
                    <a:pt x="121" y="2443"/>
                  </a:lnTo>
                  <a:lnTo>
                    <a:pt x="123" y="2423"/>
                  </a:lnTo>
                  <a:lnTo>
                    <a:pt x="121" y="2404"/>
                  </a:lnTo>
                  <a:lnTo>
                    <a:pt x="116" y="2382"/>
                  </a:lnTo>
                  <a:lnTo>
                    <a:pt x="110" y="2370"/>
                  </a:lnTo>
                  <a:lnTo>
                    <a:pt x="104" y="2359"/>
                  </a:lnTo>
                  <a:lnTo>
                    <a:pt x="96" y="2347"/>
                  </a:lnTo>
                  <a:lnTo>
                    <a:pt x="88" y="2333"/>
                  </a:lnTo>
                  <a:lnTo>
                    <a:pt x="76" y="2317"/>
                  </a:lnTo>
                  <a:lnTo>
                    <a:pt x="66" y="2300"/>
                  </a:lnTo>
                  <a:lnTo>
                    <a:pt x="57" y="2282"/>
                  </a:lnTo>
                  <a:lnTo>
                    <a:pt x="49" y="2263"/>
                  </a:lnTo>
                  <a:lnTo>
                    <a:pt x="43" y="2243"/>
                  </a:lnTo>
                  <a:lnTo>
                    <a:pt x="39" y="2221"/>
                  </a:lnTo>
                  <a:lnTo>
                    <a:pt x="39" y="2196"/>
                  </a:lnTo>
                  <a:lnTo>
                    <a:pt x="45" y="2170"/>
                  </a:lnTo>
                  <a:lnTo>
                    <a:pt x="51" y="2151"/>
                  </a:lnTo>
                  <a:lnTo>
                    <a:pt x="61" y="2133"/>
                  </a:lnTo>
                  <a:lnTo>
                    <a:pt x="72" y="2117"/>
                  </a:lnTo>
                  <a:lnTo>
                    <a:pt x="86" y="2102"/>
                  </a:lnTo>
                  <a:lnTo>
                    <a:pt x="100" y="2086"/>
                  </a:lnTo>
                  <a:lnTo>
                    <a:pt x="112" y="2068"/>
                  </a:lnTo>
                  <a:lnTo>
                    <a:pt x="123" y="2049"/>
                  </a:lnTo>
                  <a:lnTo>
                    <a:pt x="133" y="2027"/>
                  </a:lnTo>
                  <a:lnTo>
                    <a:pt x="137" y="2002"/>
                  </a:lnTo>
                  <a:lnTo>
                    <a:pt x="139" y="1978"/>
                  </a:lnTo>
                  <a:lnTo>
                    <a:pt x="135" y="1954"/>
                  </a:lnTo>
                  <a:lnTo>
                    <a:pt x="129" y="1935"/>
                  </a:lnTo>
                  <a:lnTo>
                    <a:pt x="119" y="1915"/>
                  </a:lnTo>
                  <a:lnTo>
                    <a:pt x="110" y="1897"/>
                  </a:lnTo>
                  <a:lnTo>
                    <a:pt x="98" y="1882"/>
                  </a:lnTo>
                  <a:lnTo>
                    <a:pt x="86" y="1866"/>
                  </a:lnTo>
                  <a:lnTo>
                    <a:pt x="72" y="1848"/>
                  </a:lnTo>
                  <a:lnTo>
                    <a:pt x="59" y="1829"/>
                  </a:lnTo>
                  <a:lnTo>
                    <a:pt x="49" y="1811"/>
                  </a:lnTo>
                  <a:lnTo>
                    <a:pt x="41" y="179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3" name="Freeform 40"/>
            <p:cNvSpPr>
              <a:spLocks/>
            </p:cNvSpPr>
            <p:nvPr/>
          </p:nvSpPr>
          <p:spPr bwMode="auto">
            <a:xfrm>
              <a:off x="3963" y="945"/>
              <a:ext cx="170" cy="3969"/>
            </a:xfrm>
            <a:custGeom>
              <a:avLst/>
              <a:gdLst>
                <a:gd name="T0" fmla="*/ 104 w 140"/>
                <a:gd name="T1" fmla="*/ 2816 h 2679"/>
                <a:gd name="T2" fmla="*/ 153 w 140"/>
                <a:gd name="T3" fmla="*/ 2683 h 2679"/>
                <a:gd name="T4" fmla="*/ 126 w 140"/>
                <a:gd name="T5" fmla="*/ 2517 h 2679"/>
                <a:gd name="T6" fmla="*/ 43 w 140"/>
                <a:gd name="T7" fmla="*/ 2320 h 2679"/>
                <a:gd name="T8" fmla="*/ 95 w 140"/>
                <a:gd name="T9" fmla="*/ 2163 h 2679"/>
                <a:gd name="T10" fmla="*/ 150 w 140"/>
                <a:gd name="T11" fmla="*/ 2018 h 2679"/>
                <a:gd name="T12" fmla="*/ 116 w 140"/>
                <a:gd name="T13" fmla="*/ 1864 h 2679"/>
                <a:gd name="T14" fmla="*/ 52 w 140"/>
                <a:gd name="T15" fmla="*/ 1716 h 2679"/>
                <a:gd name="T16" fmla="*/ 98 w 140"/>
                <a:gd name="T17" fmla="*/ 1523 h 2679"/>
                <a:gd name="T18" fmla="*/ 150 w 140"/>
                <a:gd name="T19" fmla="*/ 1404 h 2679"/>
                <a:gd name="T20" fmla="*/ 123 w 140"/>
                <a:gd name="T21" fmla="*/ 1236 h 2679"/>
                <a:gd name="T22" fmla="*/ 43 w 140"/>
                <a:gd name="T23" fmla="*/ 1037 h 2679"/>
                <a:gd name="T24" fmla="*/ 95 w 140"/>
                <a:gd name="T25" fmla="*/ 880 h 2679"/>
                <a:gd name="T26" fmla="*/ 153 w 140"/>
                <a:gd name="T27" fmla="*/ 707 h 2679"/>
                <a:gd name="T28" fmla="*/ 89 w 140"/>
                <a:gd name="T29" fmla="*/ 481 h 2679"/>
                <a:gd name="T30" fmla="*/ 80 w 140"/>
                <a:gd name="T31" fmla="*/ 293 h 2679"/>
                <a:gd name="T32" fmla="*/ 146 w 140"/>
                <a:gd name="T33" fmla="*/ 145 h 2679"/>
                <a:gd name="T34" fmla="*/ 146 w 140"/>
                <a:gd name="T35" fmla="*/ 10 h 2679"/>
                <a:gd name="T36" fmla="*/ 113 w 140"/>
                <a:gd name="T37" fmla="*/ 13 h 2679"/>
                <a:gd name="T38" fmla="*/ 89 w 140"/>
                <a:gd name="T39" fmla="*/ 176 h 2679"/>
                <a:gd name="T40" fmla="*/ 27 w 140"/>
                <a:gd name="T41" fmla="*/ 324 h 2679"/>
                <a:gd name="T42" fmla="*/ 34 w 140"/>
                <a:gd name="T43" fmla="*/ 459 h 2679"/>
                <a:gd name="T44" fmla="*/ 82 w 140"/>
                <a:gd name="T45" fmla="*/ 563 h 2679"/>
                <a:gd name="T46" fmla="*/ 113 w 140"/>
                <a:gd name="T47" fmla="*/ 717 h 2679"/>
                <a:gd name="T48" fmla="*/ 59 w 140"/>
                <a:gd name="T49" fmla="*/ 858 h 2679"/>
                <a:gd name="T50" fmla="*/ 2 w 140"/>
                <a:gd name="T51" fmla="*/ 1006 h 2679"/>
                <a:gd name="T52" fmla="*/ 34 w 140"/>
                <a:gd name="T53" fmla="*/ 1160 h 2679"/>
                <a:gd name="T54" fmla="*/ 102 w 140"/>
                <a:gd name="T55" fmla="*/ 1290 h 2679"/>
                <a:gd name="T56" fmla="*/ 66 w 140"/>
                <a:gd name="T57" fmla="*/ 1490 h 2679"/>
                <a:gd name="T58" fmla="*/ 13 w 140"/>
                <a:gd name="T59" fmla="*/ 1604 h 2679"/>
                <a:gd name="T60" fmla="*/ 25 w 140"/>
                <a:gd name="T61" fmla="*/ 1764 h 2679"/>
                <a:gd name="T62" fmla="*/ 109 w 140"/>
                <a:gd name="T63" fmla="*/ 1985 h 2679"/>
                <a:gd name="T64" fmla="*/ 59 w 140"/>
                <a:gd name="T65" fmla="*/ 2136 h 2679"/>
                <a:gd name="T66" fmla="*/ 4 w 140"/>
                <a:gd name="T67" fmla="*/ 2287 h 2679"/>
                <a:gd name="T68" fmla="*/ 36 w 140"/>
                <a:gd name="T69" fmla="*/ 2442 h 2679"/>
                <a:gd name="T70" fmla="*/ 104 w 140"/>
                <a:gd name="T71" fmla="*/ 2570 h 2679"/>
                <a:gd name="T72" fmla="*/ 71 w 140"/>
                <a:gd name="T73" fmla="*/ 2791 h 2679"/>
                <a:gd name="T74" fmla="*/ 22 w 140"/>
                <a:gd name="T75" fmla="*/ 2919 h 2679"/>
                <a:gd name="T76" fmla="*/ 40 w 140"/>
                <a:gd name="T77" fmla="*/ 3046 h 2679"/>
                <a:gd name="T78" fmla="*/ 95 w 140"/>
                <a:gd name="T79" fmla="*/ 3157 h 2679"/>
                <a:gd name="T80" fmla="*/ 109 w 140"/>
                <a:gd name="T81" fmla="*/ 3323 h 2679"/>
                <a:gd name="T82" fmla="*/ 47 w 140"/>
                <a:gd name="T83" fmla="*/ 3448 h 2679"/>
                <a:gd name="T84" fmla="*/ 13 w 140"/>
                <a:gd name="T85" fmla="*/ 3649 h 2679"/>
                <a:gd name="T86" fmla="*/ 100 w 140"/>
                <a:gd name="T87" fmla="*/ 3879 h 2679"/>
                <a:gd name="T88" fmla="*/ 100 w 140"/>
                <a:gd name="T89" fmla="*/ 3966 h 2679"/>
                <a:gd name="T90" fmla="*/ 135 w 140"/>
                <a:gd name="T91" fmla="*/ 3916 h 2679"/>
                <a:gd name="T92" fmla="*/ 113 w 140"/>
                <a:gd name="T93" fmla="*/ 3765 h 2679"/>
                <a:gd name="T94" fmla="*/ 45 w 140"/>
                <a:gd name="T95" fmla="*/ 3593 h 2679"/>
                <a:gd name="T96" fmla="*/ 98 w 140"/>
                <a:gd name="T97" fmla="*/ 3450 h 2679"/>
                <a:gd name="T98" fmla="*/ 155 w 140"/>
                <a:gd name="T99" fmla="*/ 3274 h 2679"/>
                <a:gd name="T100" fmla="*/ 91 w 140"/>
                <a:gd name="T101" fmla="*/ 3049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"/>
                <a:gd name="T154" fmla="*/ 0 h 2679"/>
                <a:gd name="T155" fmla="*/ 140 w 140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" h="2679">
                  <a:moveTo>
                    <a:pt x="57" y="2019"/>
                  </a:moveTo>
                  <a:lnTo>
                    <a:pt x="52" y="1990"/>
                  </a:lnTo>
                  <a:lnTo>
                    <a:pt x="59" y="1960"/>
                  </a:lnTo>
                  <a:lnTo>
                    <a:pt x="73" y="1931"/>
                  </a:lnTo>
                  <a:lnTo>
                    <a:pt x="93" y="1901"/>
                  </a:lnTo>
                  <a:lnTo>
                    <a:pt x="103" y="1886"/>
                  </a:lnTo>
                  <a:lnTo>
                    <a:pt x="114" y="1868"/>
                  </a:lnTo>
                  <a:lnTo>
                    <a:pt x="122" y="1850"/>
                  </a:lnTo>
                  <a:lnTo>
                    <a:pt x="132" y="1831"/>
                  </a:lnTo>
                  <a:lnTo>
                    <a:pt x="136" y="1811"/>
                  </a:lnTo>
                  <a:lnTo>
                    <a:pt x="140" y="1792"/>
                  </a:lnTo>
                  <a:lnTo>
                    <a:pt x="140" y="1770"/>
                  </a:lnTo>
                  <a:lnTo>
                    <a:pt x="134" y="1746"/>
                  </a:lnTo>
                  <a:lnTo>
                    <a:pt x="124" y="1721"/>
                  </a:lnTo>
                  <a:lnTo>
                    <a:pt x="112" y="1699"/>
                  </a:lnTo>
                  <a:lnTo>
                    <a:pt x="99" y="1678"/>
                  </a:lnTo>
                  <a:lnTo>
                    <a:pt x="83" y="1658"/>
                  </a:lnTo>
                  <a:lnTo>
                    <a:pt x="61" y="1629"/>
                  </a:lnTo>
                  <a:lnTo>
                    <a:pt x="46" y="1599"/>
                  </a:lnTo>
                  <a:lnTo>
                    <a:pt x="38" y="1566"/>
                  </a:lnTo>
                  <a:lnTo>
                    <a:pt x="42" y="1529"/>
                  </a:lnTo>
                  <a:lnTo>
                    <a:pt x="50" y="1509"/>
                  </a:lnTo>
                  <a:lnTo>
                    <a:pt x="59" y="1491"/>
                  </a:lnTo>
                  <a:lnTo>
                    <a:pt x="73" y="1476"/>
                  </a:lnTo>
                  <a:lnTo>
                    <a:pt x="85" y="1460"/>
                  </a:lnTo>
                  <a:lnTo>
                    <a:pt x="99" y="1444"/>
                  </a:lnTo>
                  <a:lnTo>
                    <a:pt x="110" y="1426"/>
                  </a:lnTo>
                  <a:lnTo>
                    <a:pt x="122" y="1407"/>
                  </a:lnTo>
                  <a:lnTo>
                    <a:pt x="130" y="1385"/>
                  </a:lnTo>
                  <a:lnTo>
                    <a:pt x="134" y="1362"/>
                  </a:lnTo>
                  <a:lnTo>
                    <a:pt x="132" y="1338"/>
                  </a:lnTo>
                  <a:lnTo>
                    <a:pt x="128" y="1317"/>
                  </a:lnTo>
                  <a:lnTo>
                    <a:pt x="122" y="1297"/>
                  </a:lnTo>
                  <a:lnTo>
                    <a:pt x="112" y="1275"/>
                  </a:lnTo>
                  <a:lnTo>
                    <a:pt x="103" y="1258"/>
                  </a:lnTo>
                  <a:lnTo>
                    <a:pt x="93" y="1238"/>
                  </a:lnTo>
                  <a:lnTo>
                    <a:pt x="81" y="1220"/>
                  </a:lnTo>
                  <a:lnTo>
                    <a:pt x="67" y="1199"/>
                  </a:lnTo>
                  <a:lnTo>
                    <a:pt x="55" y="1177"/>
                  </a:lnTo>
                  <a:lnTo>
                    <a:pt x="46" y="1158"/>
                  </a:lnTo>
                  <a:lnTo>
                    <a:pt x="40" y="1138"/>
                  </a:lnTo>
                  <a:lnTo>
                    <a:pt x="42" y="1107"/>
                  </a:lnTo>
                  <a:lnTo>
                    <a:pt x="52" y="1079"/>
                  </a:lnTo>
                  <a:lnTo>
                    <a:pt x="67" y="1054"/>
                  </a:lnTo>
                  <a:lnTo>
                    <a:pt x="87" y="1028"/>
                  </a:lnTo>
                  <a:lnTo>
                    <a:pt x="99" y="1014"/>
                  </a:lnTo>
                  <a:lnTo>
                    <a:pt x="108" y="999"/>
                  </a:lnTo>
                  <a:lnTo>
                    <a:pt x="120" y="983"/>
                  </a:lnTo>
                  <a:lnTo>
                    <a:pt x="128" y="965"/>
                  </a:lnTo>
                  <a:lnTo>
                    <a:pt x="134" y="948"/>
                  </a:lnTo>
                  <a:lnTo>
                    <a:pt x="138" y="926"/>
                  </a:lnTo>
                  <a:lnTo>
                    <a:pt x="136" y="904"/>
                  </a:lnTo>
                  <a:lnTo>
                    <a:pt x="132" y="881"/>
                  </a:lnTo>
                  <a:lnTo>
                    <a:pt x="122" y="857"/>
                  </a:lnTo>
                  <a:lnTo>
                    <a:pt x="110" y="834"/>
                  </a:lnTo>
                  <a:lnTo>
                    <a:pt x="97" y="814"/>
                  </a:lnTo>
                  <a:lnTo>
                    <a:pt x="83" y="793"/>
                  </a:lnTo>
                  <a:lnTo>
                    <a:pt x="61" y="763"/>
                  </a:lnTo>
                  <a:lnTo>
                    <a:pt x="46" y="734"/>
                  </a:lnTo>
                  <a:lnTo>
                    <a:pt x="38" y="700"/>
                  </a:lnTo>
                  <a:lnTo>
                    <a:pt x="42" y="663"/>
                  </a:lnTo>
                  <a:lnTo>
                    <a:pt x="50" y="643"/>
                  </a:lnTo>
                  <a:lnTo>
                    <a:pt x="59" y="626"/>
                  </a:lnTo>
                  <a:lnTo>
                    <a:pt x="71" y="610"/>
                  </a:lnTo>
                  <a:lnTo>
                    <a:pt x="85" y="594"/>
                  </a:lnTo>
                  <a:lnTo>
                    <a:pt x="99" y="579"/>
                  </a:lnTo>
                  <a:lnTo>
                    <a:pt x="110" y="561"/>
                  </a:lnTo>
                  <a:lnTo>
                    <a:pt x="122" y="541"/>
                  </a:lnTo>
                  <a:lnTo>
                    <a:pt x="130" y="520"/>
                  </a:lnTo>
                  <a:lnTo>
                    <a:pt x="136" y="477"/>
                  </a:lnTo>
                  <a:lnTo>
                    <a:pt x="134" y="437"/>
                  </a:lnTo>
                  <a:lnTo>
                    <a:pt x="124" y="404"/>
                  </a:lnTo>
                  <a:lnTo>
                    <a:pt x="110" y="374"/>
                  </a:lnTo>
                  <a:lnTo>
                    <a:pt x="95" y="347"/>
                  </a:lnTo>
                  <a:lnTo>
                    <a:pt x="79" y="325"/>
                  </a:lnTo>
                  <a:lnTo>
                    <a:pt x="65" y="304"/>
                  </a:lnTo>
                  <a:lnTo>
                    <a:pt x="55" y="286"/>
                  </a:lnTo>
                  <a:lnTo>
                    <a:pt x="52" y="257"/>
                  </a:lnTo>
                  <a:lnTo>
                    <a:pt x="57" y="227"/>
                  </a:lnTo>
                  <a:lnTo>
                    <a:pt x="71" y="198"/>
                  </a:lnTo>
                  <a:lnTo>
                    <a:pt x="91" y="168"/>
                  </a:lnTo>
                  <a:lnTo>
                    <a:pt x="101" y="153"/>
                  </a:lnTo>
                  <a:lnTo>
                    <a:pt x="112" y="135"/>
                  </a:lnTo>
                  <a:lnTo>
                    <a:pt x="120" y="117"/>
                  </a:lnTo>
                  <a:lnTo>
                    <a:pt x="130" y="98"/>
                  </a:lnTo>
                  <a:lnTo>
                    <a:pt x="134" y="78"/>
                  </a:lnTo>
                  <a:lnTo>
                    <a:pt x="138" y="57"/>
                  </a:lnTo>
                  <a:lnTo>
                    <a:pt x="138" y="35"/>
                  </a:lnTo>
                  <a:lnTo>
                    <a:pt x="132" y="13"/>
                  </a:lnTo>
                  <a:lnTo>
                    <a:pt x="130" y="7"/>
                  </a:lnTo>
                  <a:lnTo>
                    <a:pt x="124" y="2"/>
                  </a:lnTo>
                  <a:lnTo>
                    <a:pt x="118" y="0"/>
                  </a:lnTo>
                  <a:lnTo>
                    <a:pt x="110" y="2"/>
                  </a:lnTo>
                  <a:lnTo>
                    <a:pt x="105" y="4"/>
                  </a:lnTo>
                  <a:lnTo>
                    <a:pt x="101" y="9"/>
                  </a:lnTo>
                  <a:lnTo>
                    <a:pt x="99" y="15"/>
                  </a:lnTo>
                  <a:lnTo>
                    <a:pt x="99" y="23"/>
                  </a:lnTo>
                  <a:lnTo>
                    <a:pt x="103" y="57"/>
                  </a:lnTo>
                  <a:lnTo>
                    <a:pt x="95" y="88"/>
                  </a:lnTo>
                  <a:lnTo>
                    <a:pt x="79" y="119"/>
                  </a:lnTo>
                  <a:lnTo>
                    <a:pt x="61" y="149"/>
                  </a:lnTo>
                  <a:lnTo>
                    <a:pt x="50" y="166"/>
                  </a:lnTo>
                  <a:lnTo>
                    <a:pt x="40" y="182"/>
                  </a:lnTo>
                  <a:lnTo>
                    <a:pt x="30" y="202"/>
                  </a:lnTo>
                  <a:lnTo>
                    <a:pt x="24" y="219"/>
                  </a:lnTo>
                  <a:lnTo>
                    <a:pt x="18" y="237"/>
                  </a:lnTo>
                  <a:lnTo>
                    <a:pt x="16" y="257"/>
                  </a:lnTo>
                  <a:lnTo>
                    <a:pt x="18" y="276"/>
                  </a:lnTo>
                  <a:lnTo>
                    <a:pt x="24" y="298"/>
                  </a:lnTo>
                  <a:lnTo>
                    <a:pt x="30" y="310"/>
                  </a:lnTo>
                  <a:lnTo>
                    <a:pt x="36" y="321"/>
                  </a:lnTo>
                  <a:lnTo>
                    <a:pt x="44" y="333"/>
                  </a:lnTo>
                  <a:lnTo>
                    <a:pt x="52" y="347"/>
                  </a:lnTo>
                  <a:lnTo>
                    <a:pt x="63" y="363"/>
                  </a:lnTo>
                  <a:lnTo>
                    <a:pt x="73" y="380"/>
                  </a:lnTo>
                  <a:lnTo>
                    <a:pt x="83" y="398"/>
                  </a:lnTo>
                  <a:lnTo>
                    <a:pt x="91" y="418"/>
                  </a:lnTo>
                  <a:lnTo>
                    <a:pt x="97" y="437"/>
                  </a:lnTo>
                  <a:lnTo>
                    <a:pt x="101" y="461"/>
                  </a:lnTo>
                  <a:lnTo>
                    <a:pt x="101" y="484"/>
                  </a:lnTo>
                  <a:lnTo>
                    <a:pt x="95" y="510"/>
                  </a:lnTo>
                  <a:lnTo>
                    <a:pt x="89" y="530"/>
                  </a:lnTo>
                  <a:lnTo>
                    <a:pt x="79" y="547"/>
                  </a:lnTo>
                  <a:lnTo>
                    <a:pt x="67" y="563"/>
                  </a:lnTo>
                  <a:lnTo>
                    <a:pt x="53" y="579"/>
                  </a:lnTo>
                  <a:lnTo>
                    <a:pt x="40" y="594"/>
                  </a:lnTo>
                  <a:lnTo>
                    <a:pt x="28" y="612"/>
                  </a:lnTo>
                  <a:lnTo>
                    <a:pt x="16" y="632"/>
                  </a:lnTo>
                  <a:lnTo>
                    <a:pt x="6" y="653"/>
                  </a:lnTo>
                  <a:lnTo>
                    <a:pt x="2" y="679"/>
                  </a:lnTo>
                  <a:lnTo>
                    <a:pt x="0" y="702"/>
                  </a:lnTo>
                  <a:lnTo>
                    <a:pt x="4" y="726"/>
                  </a:lnTo>
                  <a:lnTo>
                    <a:pt x="10" y="745"/>
                  </a:lnTo>
                  <a:lnTo>
                    <a:pt x="20" y="765"/>
                  </a:lnTo>
                  <a:lnTo>
                    <a:pt x="30" y="783"/>
                  </a:lnTo>
                  <a:lnTo>
                    <a:pt x="42" y="798"/>
                  </a:lnTo>
                  <a:lnTo>
                    <a:pt x="53" y="814"/>
                  </a:lnTo>
                  <a:lnTo>
                    <a:pt x="67" y="834"/>
                  </a:lnTo>
                  <a:lnTo>
                    <a:pt x="81" y="851"/>
                  </a:lnTo>
                  <a:lnTo>
                    <a:pt x="91" y="871"/>
                  </a:lnTo>
                  <a:lnTo>
                    <a:pt x="99" y="891"/>
                  </a:lnTo>
                  <a:lnTo>
                    <a:pt x="103" y="924"/>
                  </a:lnTo>
                  <a:lnTo>
                    <a:pt x="95" y="953"/>
                  </a:lnTo>
                  <a:lnTo>
                    <a:pt x="79" y="981"/>
                  </a:lnTo>
                  <a:lnTo>
                    <a:pt x="59" y="1006"/>
                  </a:lnTo>
                  <a:lnTo>
                    <a:pt x="48" y="1020"/>
                  </a:lnTo>
                  <a:lnTo>
                    <a:pt x="38" y="1034"/>
                  </a:lnTo>
                  <a:lnTo>
                    <a:pt x="28" y="1050"/>
                  </a:lnTo>
                  <a:lnTo>
                    <a:pt x="18" y="1065"/>
                  </a:lnTo>
                  <a:lnTo>
                    <a:pt x="12" y="1083"/>
                  </a:lnTo>
                  <a:lnTo>
                    <a:pt x="6" y="1101"/>
                  </a:lnTo>
                  <a:lnTo>
                    <a:pt x="4" y="1120"/>
                  </a:lnTo>
                  <a:lnTo>
                    <a:pt x="6" y="1142"/>
                  </a:lnTo>
                  <a:lnTo>
                    <a:pt x="12" y="1167"/>
                  </a:lnTo>
                  <a:lnTo>
                    <a:pt x="22" y="1191"/>
                  </a:lnTo>
                  <a:lnTo>
                    <a:pt x="36" y="1214"/>
                  </a:lnTo>
                  <a:lnTo>
                    <a:pt x="52" y="1240"/>
                  </a:lnTo>
                  <a:lnTo>
                    <a:pt x="71" y="1273"/>
                  </a:lnTo>
                  <a:lnTo>
                    <a:pt x="89" y="1305"/>
                  </a:lnTo>
                  <a:lnTo>
                    <a:pt x="97" y="1340"/>
                  </a:lnTo>
                  <a:lnTo>
                    <a:pt x="97" y="1375"/>
                  </a:lnTo>
                  <a:lnTo>
                    <a:pt x="89" y="1395"/>
                  </a:lnTo>
                  <a:lnTo>
                    <a:pt x="79" y="1411"/>
                  </a:lnTo>
                  <a:lnTo>
                    <a:pt x="67" y="1426"/>
                  </a:lnTo>
                  <a:lnTo>
                    <a:pt x="53" y="1442"/>
                  </a:lnTo>
                  <a:lnTo>
                    <a:pt x="42" y="1460"/>
                  </a:lnTo>
                  <a:lnTo>
                    <a:pt x="28" y="1476"/>
                  </a:lnTo>
                  <a:lnTo>
                    <a:pt x="16" y="1495"/>
                  </a:lnTo>
                  <a:lnTo>
                    <a:pt x="8" y="1519"/>
                  </a:lnTo>
                  <a:lnTo>
                    <a:pt x="4" y="1544"/>
                  </a:lnTo>
                  <a:lnTo>
                    <a:pt x="2" y="1568"/>
                  </a:lnTo>
                  <a:lnTo>
                    <a:pt x="6" y="1591"/>
                  </a:lnTo>
                  <a:lnTo>
                    <a:pt x="12" y="1611"/>
                  </a:lnTo>
                  <a:lnTo>
                    <a:pt x="22" y="1631"/>
                  </a:lnTo>
                  <a:lnTo>
                    <a:pt x="32" y="1648"/>
                  </a:lnTo>
                  <a:lnTo>
                    <a:pt x="44" y="1664"/>
                  </a:lnTo>
                  <a:lnTo>
                    <a:pt x="55" y="1680"/>
                  </a:lnTo>
                  <a:lnTo>
                    <a:pt x="69" y="1697"/>
                  </a:lnTo>
                  <a:lnTo>
                    <a:pt x="83" y="1717"/>
                  </a:lnTo>
                  <a:lnTo>
                    <a:pt x="93" y="1735"/>
                  </a:lnTo>
                  <a:lnTo>
                    <a:pt x="101" y="1756"/>
                  </a:lnTo>
                  <a:lnTo>
                    <a:pt x="105" y="1790"/>
                  </a:lnTo>
                  <a:lnTo>
                    <a:pt x="97" y="1823"/>
                  </a:lnTo>
                  <a:lnTo>
                    <a:pt x="81" y="1852"/>
                  </a:lnTo>
                  <a:lnTo>
                    <a:pt x="63" y="1884"/>
                  </a:lnTo>
                  <a:lnTo>
                    <a:pt x="52" y="1899"/>
                  </a:lnTo>
                  <a:lnTo>
                    <a:pt x="42" y="1917"/>
                  </a:lnTo>
                  <a:lnTo>
                    <a:pt x="32" y="1935"/>
                  </a:lnTo>
                  <a:lnTo>
                    <a:pt x="26" y="1952"/>
                  </a:lnTo>
                  <a:lnTo>
                    <a:pt x="20" y="1970"/>
                  </a:lnTo>
                  <a:lnTo>
                    <a:pt x="18" y="1990"/>
                  </a:lnTo>
                  <a:lnTo>
                    <a:pt x="18" y="2009"/>
                  </a:lnTo>
                  <a:lnTo>
                    <a:pt x="24" y="2031"/>
                  </a:lnTo>
                  <a:lnTo>
                    <a:pt x="30" y="2045"/>
                  </a:lnTo>
                  <a:lnTo>
                    <a:pt x="36" y="2056"/>
                  </a:lnTo>
                  <a:lnTo>
                    <a:pt x="46" y="2068"/>
                  </a:lnTo>
                  <a:lnTo>
                    <a:pt x="53" y="2082"/>
                  </a:lnTo>
                  <a:lnTo>
                    <a:pt x="65" y="2098"/>
                  </a:lnTo>
                  <a:lnTo>
                    <a:pt x="75" y="2113"/>
                  </a:lnTo>
                  <a:lnTo>
                    <a:pt x="85" y="2131"/>
                  </a:lnTo>
                  <a:lnTo>
                    <a:pt x="93" y="2151"/>
                  </a:lnTo>
                  <a:lnTo>
                    <a:pt x="99" y="2170"/>
                  </a:lnTo>
                  <a:lnTo>
                    <a:pt x="103" y="2194"/>
                  </a:lnTo>
                  <a:lnTo>
                    <a:pt x="103" y="2217"/>
                  </a:lnTo>
                  <a:lnTo>
                    <a:pt x="97" y="2243"/>
                  </a:lnTo>
                  <a:lnTo>
                    <a:pt x="89" y="2263"/>
                  </a:lnTo>
                  <a:lnTo>
                    <a:pt x="79" y="2280"/>
                  </a:lnTo>
                  <a:lnTo>
                    <a:pt x="67" y="2296"/>
                  </a:lnTo>
                  <a:lnTo>
                    <a:pt x="55" y="2312"/>
                  </a:lnTo>
                  <a:lnTo>
                    <a:pt x="42" y="2327"/>
                  </a:lnTo>
                  <a:lnTo>
                    <a:pt x="28" y="2345"/>
                  </a:lnTo>
                  <a:lnTo>
                    <a:pt x="18" y="2365"/>
                  </a:lnTo>
                  <a:lnTo>
                    <a:pt x="8" y="2386"/>
                  </a:lnTo>
                  <a:lnTo>
                    <a:pt x="4" y="2427"/>
                  </a:lnTo>
                  <a:lnTo>
                    <a:pt x="12" y="2463"/>
                  </a:lnTo>
                  <a:lnTo>
                    <a:pt x="30" y="2496"/>
                  </a:lnTo>
                  <a:lnTo>
                    <a:pt x="50" y="2526"/>
                  </a:lnTo>
                  <a:lnTo>
                    <a:pt x="69" y="2555"/>
                  </a:lnTo>
                  <a:lnTo>
                    <a:pt x="83" y="2586"/>
                  </a:lnTo>
                  <a:lnTo>
                    <a:pt x="89" y="2618"/>
                  </a:lnTo>
                  <a:lnTo>
                    <a:pt x="79" y="2653"/>
                  </a:lnTo>
                  <a:lnTo>
                    <a:pt x="77" y="2661"/>
                  </a:lnTo>
                  <a:lnTo>
                    <a:pt x="79" y="2667"/>
                  </a:lnTo>
                  <a:lnTo>
                    <a:pt x="83" y="2673"/>
                  </a:lnTo>
                  <a:lnTo>
                    <a:pt x="89" y="2677"/>
                  </a:lnTo>
                  <a:lnTo>
                    <a:pt x="95" y="2679"/>
                  </a:lnTo>
                  <a:lnTo>
                    <a:pt x="101" y="2677"/>
                  </a:lnTo>
                  <a:lnTo>
                    <a:pt x="106" y="2675"/>
                  </a:lnTo>
                  <a:lnTo>
                    <a:pt x="110" y="2669"/>
                  </a:lnTo>
                  <a:lnTo>
                    <a:pt x="120" y="2643"/>
                  </a:lnTo>
                  <a:lnTo>
                    <a:pt x="122" y="2622"/>
                  </a:lnTo>
                  <a:lnTo>
                    <a:pt x="122" y="2598"/>
                  </a:lnTo>
                  <a:lnTo>
                    <a:pt x="118" y="2579"/>
                  </a:lnTo>
                  <a:lnTo>
                    <a:pt x="110" y="2559"/>
                  </a:lnTo>
                  <a:lnTo>
                    <a:pt x="101" y="2541"/>
                  </a:lnTo>
                  <a:lnTo>
                    <a:pt x="91" y="2524"/>
                  </a:lnTo>
                  <a:lnTo>
                    <a:pt x="79" y="2508"/>
                  </a:lnTo>
                  <a:lnTo>
                    <a:pt x="61" y="2480"/>
                  </a:lnTo>
                  <a:lnTo>
                    <a:pt x="48" y="2453"/>
                  </a:lnTo>
                  <a:lnTo>
                    <a:pt x="40" y="2425"/>
                  </a:lnTo>
                  <a:lnTo>
                    <a:pt x="42" y="2396"/>
                  </a:lnTo>
                  <a:lnTo>
                    <a:pt x="50" y="2376"/>
                  </a:lnTo>
                  <a:lnTo>
                    <a:pt x="61" y="2361"/>
                  </a:lnTo>
                  <a:lnTo>
                    <a:pt x="73" y="2345"/>
                  </a:lnTo>
                  <a:lnTo>
                    <a:pt x="87" y="2329"/>
                  </a:lnTo>
                  <a:lnTo>
                    <a:pt x="101" y="2312"/>
                  </a:lnTo>
                  <a:lnTo>
                    <a:pt x="112" y="2296"/>
                  </a:lnTo>
                  <a:lnTo>
                    <a:pt x="122" y="2276"/>
                  </a:lnTo>
                  <a:lnTo>
                    <a:pt x="130" y="2253"/>
                  </a:lnTo>
                  <a:lnTo>
                    <a:pt x="138" y="2210"/>
                  </a:lnTo>
                  <a:lnTo>
                    <a:pt x="136" y="2172"/>
                  </a:lnTo>
                  <a:lnTo>
                    <a:pt x="126" y="2139"/>
                  </a:lnTo>
                  <a:lnTo>
                    <a:pt x="112" y="2107"/>
                  </a:lnTo>
                  <a:lnTo>
                    <a:pt x="97" y="2082"/>
                  </a:lnTo>
                  <a:lnTo>
                    <a:pt x="81" y="2058"/>
                  </a:lnTo>
                  <a:lnTo>
                    <a:pt x="67" y="2037"/>
                  </a:lnTo>
                  <a:lnTo>
                    <a:pt x="57" y="2019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4" name="Freeform 41"/>
            <p:cNvSpPr>
              <a:spLocks/>
            </p:cNvSpPr>
            <p:nvPr/>
          </p:nvSpPr>
          <p:spPr bwMode="auto">
            <a:xfrm>
              <a:off x="723" y="5196"/>
              <a:ext cx="2909" cy="204"/>
            </a:xfrm>
            <a:custGeom>
              <a:avLst/>
              <a:gdLst>
                <a:gd name="T0" fmla="*/ 2778 w 2601"/>
                <a:gd name="T1" fmla="*/ 44 h 138"/>
                <a:gd name="T2" fmla="*/ 2676 w 2601"/>
                <a:gd name="T3" fmla="*/ 129 h 138"/>
                <a:gd name="T4" fmla="*/ 2580 w 2601"/>
                <a:gd name="T5" fmla="*/ 132 h 138"/>
                <a:gd name="T6" fmla="*/ 2468 w 2601"/>
                <a:gd name="T7" fmla="*/ 24 h 138"/>
                <a:gd name="T8" fmla="*/ 2257 w 2601"/>
                <a:gd name="T9" fmla="*/ 64 h 138"/>
                <a:gd name="T10" fmla="*/ 2143 w 2601"/>
                <a:gd name="T11" fmla="*/ 126 h 138"/>
                <a:gd name="T12" fmla="*/ 2047 w 2601"/>
                <a:gd name="T13" fmla="*/ 56 h 138"/>
                <a:gd name="T14" fmla="*/ 1919 w 2601"/>
                <a:gd name="T15" fmla="*/ 0 h 138"/>
                <a:gd name="T16" fmla="*/ 1831 w 2601"/>
                <a:gd name="T17" fmla="*/ 50 h 138"/>
                <a:gd name="T18" fmla="*/ 1750 w 2601"/>
                <a:gd name="T19" fmla="*/ 129 h 138"/>
                <a:gd name="T20" fmla="*/ 1637 w 2601"/>
                <a:gd name="T21" fmla="*/ 132 h 138"/>
                <a:gd name="T22" fmla="*/ 1526 w 2601"/>
                <a:gd name="T23" fmla="*/ 27 h 138"/>
                <a:gd name="T24" fmla="*/ 1383 w 2601"/>
                <a:gd name="T25" fmla="*/ 38 h 138"/>
                <a:gd name="T26" fmla="*/ 1288 w 2601"/>
                <a:gd name="T27" fmla="*/ 117 h 138"/>
                <a:gd name="T28" fmla="*/ 1216 w 2601"/>
                <a:gd name="T29" fmla="*/ 145 h 138"/>
                <a:gd name="T30" fmla="*/ 1128 w 2601"/>
                <a:gd name="T31" fmla="*/ 93 h 138"/>
                <a:gd name="T32" fmla="*/ 1028 w 2601"/>
                <a:gd name="T33" fmla="*/ 6 h 138"/>
                <a:gd name="T34" fmla="*/ 915 w 2601"/>
                <a:gd name="T35" fmla="*/ 33 h 138"/>
                <a:gd name="T36" fmla="*/ 846 w 2601"/>
                <a:gd name="T37" fmla="*/ 102 h 138"/>
                <a:gd name="T38" fmla="*/ 742 w 2601"/>
                <a:gd name="T39" fmla="*/ 151 h 138"/>
                <a:gd name="T40" fmla="*/ 627 w 2601"/>
                <a:gd name="T41" fmla="*/ 61 h 138"/>
                <a:gd name="T42" fmla="*/ 436 w 2601"/>
                <a:gd name="T43" fmla="*/ 24 h 138"/>
                <a:gd name="T44" fmla="*/ 294 w 2601"/>
                <a:gd name="T45" fmla="*/ 129 h 138"/>
                <a:gd name="T46" fmla="*/ 197 w 2601"/>
                <a:gd name="T47" fmla="*/ 87 h 138"/>
                <a:gd name="T48" fmla="*/ 83 w 2601"/>
                <a:gd name="T49" fmla="*/ 6 h 138"/>
                <a:gd name="T50" fmla="*/ 0 w 2601"/>
                <a:gd name="T51" fmla="*/ 33 h 138"/>
                <a:gd name="T52" fmla="*/ 41 w 2601"/>
                <a:gd name="T53" fmla="*/ 56 h 138"/>
                <a:gd name="T54" fmla="*/ 144 w 2601"/>
                <a:gd name="T55" fmla="*/ 102 h 138"/>
                <a:gd name="T56" fmla="*/ 256 w 2601"/>
                <a:gd name="T57" fmla="*/ 180 h 138"/>
                <a:gd name="T58" fmla="*/ 362 w 2601"/>
                <a:gd name="T59" fmla="*/ 139 h 138"/>
                <a:gd name="T60" fmla="*/ 474 w 2601"/>
                <a:gd name="T61" fmla="*/ 61 h 138"/>
                <a:gd name="T62" fmla="*/ 610 w 2601"/>
                <a:gd name="T63" fmla="*/ 108 h 138"/>
                <a:gd name="T64" fmla="*/ 735 w 2601"/>
                <a:gd name="T65" fmla="*/ 204 h 138"/>
                <a:gd name="T66" fmla="*/ 867 w 2601"/>
                <a:gd name="T67" fmla="*/ 142 h 138"/>
                <a:gd name="T68" fmla="*/ 935 w 2601"/>
                <a:gd name="T69" fmla="*/ 78 h 138"/>
                <a:gd name="T70" fmla="*/ 1019 w 2601"/>
                <a:gd name="T71" fmla="*/ 58 h 138"/>
                <a:gd name="T72" fmla="*/ 1106 w 2601"/>
                <a:gd name="T73" fmla="*/ 135 h 138"/>
                <a:gd name="T74" fmla="*/ 1216 w 2601"/>
                <a:gd name="T75" fmla="*/ 201 h 138"/>
                <a:gd name="T76" fmla="*/ 1306 w 2601"/>
                <a:gd name="T77" fmla="*/ 166 h 138"/>
                <a:gd name="T78" fmla="*/ 1398 w 2601"/>
                <a:gd name="T79" fmla="*/ 87 h 138"/>
                <a:gd name="T80" fmla="*/ 1512 w 2601"/>
                <a:gd name="T81" fmla="*/ 75 h 138"/>
                <a:gd name="T82" fmla="*/ 1623 w 2601"/>
                <a:gd name="T83" fmla="*/ 180 h 138"/>
                <a:gd name="T84" fmla="*/ 1767 w 2601"/>
                <a:gd name="T85" fmla="*/ 174 h 138"/>
                <a:gd name="T86" fmla="*/ 1853 w 2601"/>
                <a:gd name="T87" fmla="*/ 93 h 138"/>
                <a:gd name="T88" fmla="*/ 1924 w 2601"/>
                <a:gd name="T89" fmla="*/ 53 h 138"/>
                <a:gd name="T90" fmla="*/ 2027 w 2601"/>
                <a:gd name="T91" fmla="*/ 99 h 138"/>
                <a:gd name="T92" fmla="*/ 2136 w 2601"/>
                <a:gd name="T93" fmla="*/ 177 h 138"/>
                <a:gd name="T94" fmla="*/ 2244 w 2601"/>
                <a:gd name="T95" fmla="*/ 139 h 138"/>
                <a:gd name="T96" fmla="*/ 2357 w 2601"/>
                <a:gd name="T97" fmla="*/ 61 h 138"/>
                <a:gd name="T98" fmla="*/ 2492 w 2601"/>
                <a:gd name="T99" fmla="*/ 105 h 138"/>
                <a:gd name="T100" fmla="*/ 2610 w 2601"/>
                <a:gd name="T101" fmla="*/ 201 h 138"/>
                <a:gd name="T102" fmla="*/ 2727 w 2601"/>
                <a:gd name="T103" fmla="*/ 148 h 138"/>
                <a:gd name="T104" fmla="*/ 2826 w 2601"/>
                <a:gd name="T105" fmla="*/ 78 h 138"/>
                <a:gd name="T106" fmla="*/ 2897 w 2601"/>
                <a:gd name="T107" fmla="*/ 90 h 138"/>
                <a:gd name="T108" fmla="*/ 2899 w 2601"/>
                <a:gd name="T109" fmla="*/ 41 h 1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8"/>
                <a:gd name="T167" fmla="*/ 2601 w 2601"/>
                <a:gd name="T168" fmla="*/ 138 h 1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8">
                  <a:moveTo>
                    <a:pt x="2592" y="28"/>
                  </a:moveTo>
                  <a:lnTo>
                    <a:pt x="2568" y="20"/>
                  </a:lnTo>
                  <a:lnTo>
                    <a:pt x="2544" y="16"/>
                  </a:lnTo>
                  <a:lnTo>
                    <a:pt x="2523" y="18"/>
                  </a:lnTo>
                  <a:lnTo>
                    <a:pt x="2503" y="22"/>
                  </a:lnTo>
                  <a:lnTo>
                    <a:pt x="2484" y="30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1"/>
                  </a:lnTo>
                  <a:lnTo>
                    <a:pt x="2405" y="79"/>
                  </a:lnTo>
                  <a:lnTo>
                    <a:pt x="2393" y="87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9"/>
                  </a:lnTo>
                  <a:lnTo>
                    <a:pt x="2291" y="79"/>
                  </a:lnTo>
                  <a:lnTo>
                    <a:pt x="2275" y="67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8"/>
                  </a:lnTo>
                  <a:lnTo>
                    <a:pt x="2207" y="16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4"/>
                  </a:lnTo>
                  <a:lnTo>
                    <a:pt x="2046" y="28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3"/>
                  </a:lnTo>
                  <a:lnTo>
                    <a:pt x="1959" y="83"/>
                  </a:lnTo>
                  <a:lnTo>
                    <a:pt x="1946" y="87"/>
                  </a:lnTo>
                  <a:lnTo>
                    <a:pt x="1930" y="87"/>
                  </a:lnTo>
                  <a:lnTo>
                    <a:pt x="1916" y="85"/>
                  </a:lnTo>
                  <a:lnTo>
                    <a:pt x="1902" y="81"/>
                  </a:lnTo>
                  <a:lnTo>
                    <a:pt x="1889" y="75"/>
                  </a:lnTo>
                  <a:lnTo>
                    <a:pt x="1875" y="67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8"/>
                  </a:lnTo>
                  <a:lnTo>
                    <a:pt x="1812" y="26"/>
                  </a:lnTo>
                  <a:lnTo>
                    <a:pt x="1794" y="18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6"/>
                  </a:lnTo>
                  <a:lnTo>
                    <a:pt x="1659" y="22"/>
                  </a:lnTo>
                  <a:lnTo>
                    <a:pt x="1649" y="28"/>
                  </a:lnTo>
                  <a:lnTo>
                    <a:pt x="1637" y="34"/>
                  </a:lnTo>
                  <a:lnTo>
                    <a:pt x="1627" y="41"/>
                  </a:lnTo>
                  <a:lnTo>
                    <a:pt x="1618" y="49"/>
                  </a:lnTo>
                  <a:lnTo>
                    <a:pt x="1608" y="57"/>
                  </a:lnTo>
                  <a:lnTo>
                    <a:pt x="1594" y="67"/>
                  </a:lnTo>
                  <a:lnTo>
                    <a:pt x="1578" y="79"/>
                  </a:lnTo>
                  <a:lnTo>
                    <a:pt x="1565" y="87"/>
                  </a:lnTo>
                  <a:lnTo>
                    <a:pt x="1551" y="94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9"/>
                  </a:lnTo>
                  <a:lnTo>
                    <a:pt x="1447" y="79"/>
                  </a:lnTo>
                  <a:lnTo>
                    <a:pt x="1431" y="67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30"/>
                  </a:lnTo>
                  <a:lnTo>
                    <a:pt x="1364" y="18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8"/>
                  </a:lnTo>
                  <a:lnTo>
                    <a:pt x="1237" y="26"/>
                  </a:lnTo>
                  <a:lnTo>
                    <a:pt x="1219" y="38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3"/>
                  </a:lnTo>
                  <a:lnTo>
                    <a:pt x="1152" y="79"/>
                  </a:lnTo>
                  <a:lnTo>
                    <a:pt x="1142" y="85"/>
                  </a:lnTo>
                  <a:lnTo>
                    <a:pt x="1133" y="91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8"/>
                  </a:lnTo>
                  <a:lnTo>
                    <a:pt x="1060" y="94"/>
                  </a:lnTo>
                  <a:lnTo>
                    <a:pt x="1046" y="89"/>
                  </a:lnTo>
                  <a:lnTo>
                    <a:pt x="1034" y="81"/>
                  </a:lnTo>
                  <a:lnTo>
                    <a:pt x="1023" y="73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30"/>
                  </a:lnTo>
                  <a:lnTo>
                    <a:pt x="952" y="20"/>
                  </a:lnTo>
                  <a:lnTo>
                    <a:pt x="936" y="12"/>
                  </a:lnTo>
                  <a:lnTo>
                    <a:pt x="919" y="4"/>
                  </a:lnTo>
                  <a:lnTo>
                    <a:pt x="899" y="2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6"/>
                  </a:lnTo>
                  <a:lnTo>
                    <a:pt x="818" y="22"/>
                  </a:lnTo>
                  <a:lnTo>
                    <a:pt x="809" y="28"/>
                  </a:lnTo>
                  <a:lnTo>
                    <a:pt x="799" y="36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9"/>
                  </a:lnTo>
                  <a:lnTo>
                    <a:pt x="740" y="79"/>
                  </a:lnTo>
                  <a:lnTo>
                    <a:pt x="726" y="89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1"/>
                  </a:lnTo>
                  <a:lnTo>
                    <a:pt x="608" y="81"/>
                  </a:lnTo>
                  <a:lnTo>
                    <a:pt x="593" y="69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30"/>
                  </a:lnTo>
                  <a:lnTo>
                    <a:pt x="524" y="18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6"/>
                  </a:lnTo>
                  <a:lnTo>
                    <a:pt x="363" y="28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3"/>
                  </a:lnTo>
                  <a:lnTo>
                    <a:pt x="276" y="83"/>
                  </a:lnTo>
                  <a:lnTo>
                    <a:pt x="263" y="87"/>
                  </a:lnTo>
                  <a:lnTo>
                    <a:pt x="247" y="89"/>
                  </a:lnTo>
                  <a:lnTo>
                    <a:pt x="233" y="87"/>
                  </a:lnTo>
                  <a:lnTo>
                    <a:pt x="219" y="81"/>
                  </a:lnTo>
                  <a:lnTo>
                    <a:pt x="206" y="75"/>
                  </a:lnTo>
                  <a:lnTo>
                    <a:pt x="192" y="67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8"/>
                  </a:lnTo>
                  <a:lnTo>
                    <a:pt x="129" y="28"/>
                  </a:lnTo>
                  <a:lnTo>
                    <a:pt x="113" y="18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6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8"/>
                  </a:lnTo>
                  <a:lnTo>
                    <a:pt x="55" y="38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9"/>
                  </a:lnTo>
                  <a:lnTo>
                    <a:pt x="143" y="79"/>
                  </a:lnTo>
                  <a:lnTo>
                    <a:pt x="159" y="89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2"/>
                  </a:lnTo>
                  <a:lnTo>
                    <a:pt x="249" y="124"/>
                  </a:lnTo>
                  <a:lnTo>
                    <a:pt x="269" y="122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7"/>
                  </a:lnTo>
                  <a:lnTo>
                    <a:pt x="353" y="77"/>
                  </a:lnTo>
                  <a:lnTo>
                    <a:pt x="369" y="65"/>
                  </a:lnTo>
                  <a:lnTo>
                    <a:pt x="386" y="57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3"/>
                  </a:lnTo>
                  <a:lnTo>
                    <a:pt x="561" y="87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4"/>
                  </a:lnTo>
                  <a:lnTo>
                    <a:pt x="632" y="132"/>
                  </a:lnTo>
                  <a:lnTo>
                    <a:pt x="657" y="138"/>
                  </a:lnTo>
                  <a:lnTo>
                    <a:pt x="681" y="138"/>
                  </a:lnTo>
                  <a:lnTo>
                    <a:pt x="703" y="136"/>
                  </a:lnTo>
                  <a:lnTo>
                    <a:pt x="724" y="128"/>
                  </a:lnTo>
                  <a:lnTo>
                    <a:pt x="742" y="120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5"/>
                  </a:lnTo>
                  <a:lnTo>
                    <a:pt x="799" y="79"/>
                  </a:lnTo>
                  <a:lnTo>
                    <a:pt x="809" y="71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6"/>
                  </a:lnTo>
                  <a:lnTo>
                    <a:pt x="897" y="36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1"/>
                  </a:lnTo>
                  <a:lnTo>
                    <a:pt x="975" y="81"/>
                  </a:lnTo>
                  <a:lnTo>
                    <a:pt x="989" y="91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20"/>
                  </a:lnTo>
                  <a:lnTo>
                    <a:pt x="1050" y="128"/>
                  </a:lnTo>
                  <a:lnTo>
                    <a:pt x="1068" y="132"/>
                  </a:lnTo>
                  <a:lnTo>
                    <a:pt x="1087" y="136"/>
                  </a:lnTo>
                  <a:lnTo>
                    <a:pt x="1107" y="134"/>
                  </a:lnTo>
                  <a:lnTo>
                    <a:pt x="1119" y="132"/>
                  </a:lnTo>
                  <a:lnTo>
                    <a:pt x="1133" y="128"/>
                  </a:lnTo>
                  <a:lnTo>
                    <a:pt x="1144" y="124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9"/>
                  </a:lnTo>
                  <a:lnTo>
                    <a:pt x="1219" y="79"/>
                  </a:lnTo>
                  <a:lnTo>
                    <a:pt x="1235" y="69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3"/>
                  </a:lnTo>
                  <a:lnTo>
                    <a:pt x="1398" y="85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2"/>
                  </a:lnTo>
                  <a:lnTo>
                    <a:pt x="1472" y="132"/>
                  </a:lnTo>
                  <a:lnTo>
                    <a:pt x="1498" y="136"/>
                  </a:lnTo>
                  <a:lnTo>
                    <a:pt x="1521" y="138"/>
                  </a:lnTo>
                  <a:lnTo>
                    <a:pt x="1543" y="134"/>
                  </a:lnTo>
                  <a:lnTo>
                    <a:pt x="1563" y="128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5"/>
                  </a:lnTo>
                  <a:lnTo>
                    <a:pt x="1639" y="77"/>
                  </a:lnTo>
                  <a:lnTo>
                    <a:pt x="1647" y="71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6"/>
                  </a:lnTo>
                  <a:lnTo>
                    <a:pt x="1737" y="36"/>
                  </a:lnTo>
                  <a:lnTo>
                    <a:pt x="1751" y="39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9"/>
                  </a:lnTo>
                  <a:lnTo>
                    <a:pt x="1812" y="67"/>
                  </a:lnTo>
                  <a:lnTo>
                    <a:pt x="1826" y="77"/>
                  </a:lnTo>
                  <a:lnTo>
                    <a:pt x="1841" y="87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20"/>
                  </a:lnTo>
                  <a:lnTo>
                    <a:pt x="1930" y="122"/>
                  </a:lnTo>
                  <a:lnTo>
                    <a:pt x="1949" y="120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7"/>
                  </a:lnTo>
                  <a:lnTo>
                    <a:pt x="2036" y="75"/>
                  </a:lnTo>
                  <a:lnTo>
                    <a:pt x="2052" y="65"/>
                  </a:lnTo>
                  <a:lnTo>
                    <a:pt x="2069" y="55"/>
                  </a:lnTo>
                  <a:lnTo>
                    <a:pt x="2087" y="47"/>
                  </a:lnTo>
                  <a:lnTo>
                    <a:pt x="2107" y="41"/>
                  </a:lnTo>
                  <a:lnTo>
                    <a:pt x="2128" y="38"/>
                  </a:lnTo>
                  <a:lnTo>
                    <a:pt x="2152" y="38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1"/>
                  </a:lnTo>
                  <a:lnTo>
                    <a:pt x="2244" y="85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2"/>
                  </a:lnTo>
                  <a:lnTo>
                    <a:pt x="2315" y="132"/>
                  </a:lnTo>
                  <a:lnTo>
                    <a:pt x="2334" y="136"/>
                  </a:lnTo>
                  <a:lnTo>
                    <a:pt x="2354" y="136"/>
                  </a:lnTo>
                  <a:lnTo>
                    <a:pt x="2372" y="132"/>
                  </a:lnTo>
                  <a:lnTo>
                    <a:pt x="2389" y="126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1"/>
                  </a:lnTo>
                  <a:lnTo>
                    <a:pt x="2468" y="81"/>
                  </a:lnTo>
                  <a:lnTo>
                    <a:pt x="2482" y="71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9"/>
                  </a:lnTo>
                  <a:lnTo>
                    <a:pt x="2597" y="34"/>
                  </a:lnTo>
                  <a:lnTo>
                    <a:pt x="2592" y="28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5" name="Freeform 42"/>
            <p:cNvSpPr>
              <a:spLocks/>
            </p:cNvSpPr>
            <p:nvPr/>
          </p:nvSpPr>
          <p:spPr bwMode="auto">
            <a:xfrm>
              <a:off x="1922" y="3606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6" name="Freeform 43"/>
            <p:cNvSpPr>
              <a:spLocks/>
            </p:cNvSpPr>
            <p:nvPr/>
          </p:nvSpPr>
          <p:spPr bwMode="auto">
            <a:xfrm>
              <a:off x="1008" y="326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7" name="Freeform 44"/>
            <p:cNvSpPr>
              <a:spLocks/>
            </p:cNvSpPr>
            <p:nvPr/>
          </p:nvSpPr>
          <p:spPr bwMode="auto">
            <a:xfrm>
              <a:off x="1739" y="3806"/>
              <a:ext cx="288" cy="401"/>
            </a:xfrm>
            <a:custGeom>
              <a:avLst/>
              <a:gdLst>
                <a:gd name="T0" fmla="*/ 176 w 257"/>
                <a:gd name="T1" fmla="*/ 3 h 271"/>
                <a:gd name="T2" fmla="*/ 130 w 257"/>
                <a:gd name="T3" fmla="*/ 6 h 271"/>
                <a:gd name="T4" fmla="*/ 87 w 257"/>
                <a:gd name="T5" fmla="*/ 30 h 271"/>
                <a:gd name="T6" fmla="*/ 81 w 257"/>
                <a:gd name="T7" fmla="*/ 52 h 271"/>
                <a:gd name="T8" fmla="*/ 96 w 257"/>
                <a:gd name="T9" fmla="*/ 73 h 271"/>
                <a:gd name="T10" fmla="*/ 119 w 257"/>
                <a:gd name="T11" fmla="*/ 58 h 271"/>
                <a:gd name="T12" fmla="*/ 149 w 257"/>
                <a:gd name="T13" fmla="*/ 47 h 271"/>
                <a:gd name="T14" fmla="*/ 180 w 257"/>
                <a:gd name="T15" fmla="*/ 52 h 271"/>
                <a:gd name="T16" fmla="*/ 193 w 257"/>
                <a:gd name="T17" fmla="*/ 61 h 271"/>
                <a:gd name="T18" fmla="*/ 240 w 257"/>
                <a:gd name="T19" fmla="*/ 102 h 271"/>
                <a:gd name="T20" fmla="*/ 251 w 257"/>
                <a:gd name="T21" fmla="*/ 181 h 271"/>
                <a:gd name="T22" fmla="*/ 240 w 257"/>
                <a:gd name="T23" fmla="*/ 274 h 271"/>
                <a:gd name="T24" fmla="*/ 220 w 257"/>
                <a:gd name="T25" fmla="*/ 308 h 271"/>
                <a:gd name="T26" fmla="*/ 189 w 257"/>
                <a:gd name="T27" fmla="*/ 337 h 271"/>
                <a:gd name="T28" fmla="*/ 140 w 257"/>
                <a:gd name="T29" fmla="*/ 352 h 271"/>
                <a:gd name="T30" fmla="*/ 90 w 257"/>
                <a:gd name="T31" fmla="*/ 349 h 271"/>
                <a:gd name="T32" fmla="*/ 50 w 257"/>
                <a:gd name="T33" fmla="*/ 323 h 271"/>
                <a:gd name="T34" fmla="*/ 37 w 257"/>
                <a:gd name="T35" fmla="*/ 287 h 271"/>
                <a:gd name="T36" fmla="*/ 39 w 257"/>
                <a:gd name="T37" fmla="*/ 232 h 271"/>
                <a:gd name="T38" fmla="*/ 64 w 257"/>
                <a:gd name="T39" fmla="*/ 198 h 271"/>
                <a:gd name="T40" fmla="*/ 110 w 257"/>
                <a:gd name="T41" fmla="*/ 198 h 271"/>
                <a:gd name="T42" fmla="*/ 114 w 257"/>
                <a:gd name="T43" fmla="*/ 201 h 271"/>
                <a:gd name="T44" fmla="*/ 114 w 257"/>
                <a:gd name="T45" fmla="*/ 201 h 271"/>
                <a:gd name="T46" fmla="*/ 114 w 257"/>
                <a:gd name="T47" fmla="*/ 201 h 271"/>
                <a:gd name="T48" fmla="*/ 123 w 257"/>
                <a:gd name="T49" fmla="*/ 215 h 271"/>
                <a:gd name="T50" fmla="*/ 121 w 257"/>
                <a:gd name="T51" fmla="*/ 238 h 271"/>
                <a:gd name="T52" fmla="*/ 108 w 257"/>
                <a:gd name="T53" fmla="*/ 259 h 271"/>
                <a:gd name="T54" fmla="*/ 108 w 257"/>
                <a:gd name="T55" fmla="*/ 284 h 271"/>
                <a:gd name="T56" fmla="*/ 126 w 257"/>
                <a:gd name="T57" fmla="*/ 293 h 271"/>
                <a:gd name="T58" fmla="*/ 154 w 257"/>
                <a:gd name="T59" fmla="*/ 259 h 271"/>
                <a:gd name="T60" fmla="*/ 156 w 257"/>
                <a:gd name="T61" fmla="*/ 203 h 271"/>
                <a:gd name="T62" fmla="*/ 133 w 257"/>
                <a:gd name="T63" fmla="*/ 163 h 271"/>
                <a:gd name="T64" fmla="*/ 90 w 257"/>
                <a:gd name="T65" fmla="*/ 145 h 271"/>
                <a:gd name="T66" fmla="*/ 55 w 257"/>
                <a:gd name="T67" fmla="*/ 154 h 271"/>
                <a:gd name="T68" fmla="*/ 15 w 257"/>
                <a:gd name="T69" fmla="*/ 192 h 271"/>
                <a:gd name="T70" fmla="*/ 0 w 257"/>
                <a:gd name="T71" fmla="*/ 274 h 271"/>
                <a:gd name="T72" fmla="*/ 15 w 257"/>
                <a:gd name="T73" fmla="*/ 346 h 271"/>
                <a:gd name="T74" fmla="*/ 59 w 257"/>
                <a:gd name="T75" fmla="*/ 386 h 271"/>
                <a:gd name="T76" fmla="*/ 121 w 257"/>
                <a:gd name="T77" fmla="*/ 401 h 271"/>
                <a:gd name="T78" fmla="*/ 187 w 257"/>
                <a:gd name="T79" fmla="*/ 389 h 271"/>
                <a:gd name="T80" fmla="*/ 235 w 257"/>
                <a:gd name="T81" fmla="*/ 358 h 271"/>
                <a:gd name="T82" fmla="*/ 266 w 257"/>
                <a:gd name="T83" fmla="*/ 308 h 271"/>
                <a:gd name="T84" fmla="*/ 281 w 257"/>
                <a:gd name="T85" fmla="*/ 247 h 271"/>
                <a:gd name="T86" fmla="*/ 286 w 257"/>
                <a:gd name="T87" fmla="*/ 139 h 271"/>
                <a:gd name="T88" fmla="*/ 240 w 257"/>
                <a:gd name="T89" fmla="*/ 38 h 2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7"/>
                <a:gd name="T136" fmla="*/ 0 h 271"/>
                <a:gd name="T137" fmla="*/ 257 w 257"/>
                <a:gd name="T138" fmla="*/ 271 h 2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7" h="271">
                  <a:moveTo>
                    <a:pt x="182" y="12"/>
                  </a:moveTo>
                  <a:lnTo>
                    <a:pt x="169" y="6"/>
                  </a:lnTo>
                  <a:lnTo>
                    <a:pt x="157" y="2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6" y="4"/>
                  </a:lnTo>
                  <a:lnTo>
                    <a:pt x="104" y="6"/>
                  </a:lnTo>
                  <a:lnTo>
                    <a:pt x="90" y="12"/>
                  </a:lnTo>
                  <a:lnTo>
                    <a:pt x="78" y="20"/>
                  </a:lnTo>
                  <a:lnTo>
                    <a:pt x="74" y="26"/>
                  </a:lnTo>
                  <a:lnTo>
                    <a:pt x="72" y="30"/>
                  </a:lnTo>
                  <a:lnTo>
                    <a:pt x="72" y="35"/>
                  </a:lnTo>
                  <a:lnTo>
                    <a:pt x="76" y="41"/>
                  </a:lnTo>
                  <a:lnTo>
                    <a:pt x="80" y="45"/>
                  </a:lnTo>
                  <a:lnTo>
                    <a:pt x="86" y="49"/>
                  </a:lnTo>
                  <a:lnTo>
                    <a:pt x="92" y="49"/>
                  </a:lnTo>
                  <a:lnTo>
                    <a:pt x="98" y="45"/>
                  </a:lnTo>
                  <a:lnTo>
                    <a:pt x="106" y="39"/>
                  </a:lnTo>
                  <a:lnTo>
                    <a:pt x="116" y="35"/>
                  </a:lnTo>
                  <a:lnTo>
                    <a:pt x="123" y="33"/>
                  </a:lnTo>
                  <a:lnTo>
                    <a:pt x="133" y="32"/>
                  </a:lnTo>
                  <a:lnTo>
                    <a:pt x="143" y="32"/>
                  </a:lnTo>
                  <a:lnTo>
                    <a:pt x="153" y="33"/>
                  </a:lnTo>
                  <a:lnTo>
                    <a:pt x="161" y="35"/>
                  </a:lnTo>
                  <a:lnTo>
                    <a:pt x="171" y="39"/>
                  </a:lnTo>
                  <a:lnTo>
                    <a:pt x="171" y="41"/>
                  </a:lnTo>
                  <a:lnTo>
                    <a:pt x="172" y="41"/>
                  </a:lnTo>
                  <a:lnTo>
                    <a:pt x="190" y="47"/>
                  </a:lnTo>
                  <a:lnTo>
                    <a:pt x="202" y="57"/>
                  </a:lnTo>
                  <a:lnTo>
                    <a:pt x="214" y="69"/>
                  </a:lnTo>
                  <a:lnTo>
                    <a:pt x="220" y="84"/>
                  </a:lnTo>
                  <a:lnTo>
                    <a:pt x="224" y="102"/>
                  </a:lnTo>
                  <a:lnTo>
                    <a:pt x="224" y="122"/>
                  </a:lnTo>
                  <a:lnTo>
                    <a:pt x="222" y="147"/>
                  </a:lnTo>
                  <a:lnTo>
                    <a:pt x="216" y="175"/>
                  </a:lnTo>
                  <a:lnTo>
                    <a:pt x="214" y="185"/>
                  </a:lnTo>
                  <a:lnTo>
                    <a:pt x="208" y="192"/>
                  </a:lnTo>
                  <a:lnTo>
                    <a:pt x="202" y="202"/>
                  </a:lnTo>
                  <a:lnTo>
                    <a:pt x="196" y="208"/>
                  </a:lnTo>
                  <a:lnTo>
                    <a:pt x="188" y="216"/>
                  </a:lnTo>
                  <a:lnTo>
                    <a:pt x="178" y="222"/>
                  </a:lnTo>
                  <a:lnTo>
                    <a:pt x="169" y="228"/>
                  </a:lnTo>
                  <a:lnTo>
                    <a:pt x="157" y="232"/>
                  </a:lnTo>
                  <a:lnTo>
                    <a:pt x="141" y="236"/>
                  </a:lnTo>
                  <a:lnTo>
                    <a:pt x="125" y="238"/>
                  </a:lnTo>
                  <a:lnTo>
                    <a:pt x="112" y="240"/>
                  </a:lnTo>
                  <a:lnTo>
                    <a:pt x="96" y="238"/>
                  </a:lnTo>
                  <a:lnTo>
                    <a:pt x="80" y="236"/>
                  </a:lnTo>
                  <a:lnTo>
                    <a:pt x="68" y="232"/>
                  </a:lnTo>
                  <a:lnTo>
                    <a:pt x="55" y="226"/>
                  </a:lnTo>
                  <a:lnTo>
                    <a:pt x="45" y="218"/>
                  </a:lnTo>
                  <a:lnTo>
                    <a:pt x="41" y="214"/>
                  </a:lnTo>
                  <a:lnTo>
                    <a:pt x="37" y="206"/>
                  </a:lnTo>
                  <a:lnTo>
                    <a:pt x="33" y="194"/>
                  </a:lnTo>
                  <a:lnTo>
                    <a:pt x="31" y="183"/>
                  </a:lnTo>
                  <a:lnTo>
                    <a:pt x="31" y="169"/>
                  </a:lnTo>
                  <a:lnTo>
                    <a:pt x="35" y="157"/>
                  </a:lnTo>
                  <a:lnTo>
                    <a:pt x="39" y="147"/>
                  </a:lnTo>
                  <a:lnTo>
                    <a:pt x="45" y="139"/>
                  </a:lnTo>
                  <a:lnTo>
                    <a:pt x="57" y="134"/>
                  </a:lnTo>
                  <a:lnTo>
                    <a:pt x="72" y="130"/>
                  </a:lnTo>
                  <a:lnTo>
                    <a:pt x="88" y="130"/>
                  </a:lnTo>
                  <a:lnTo>
                    <a:pt x="98" y="134"/>
                  </a:lnTo>
                  <a:lnTo>
                    <a:pt x="100" y="134"/>
                  </a:lnTo>
                  <a:lnTo>
                    <a:pt x="100" y="136"/>
                  </a:lnTo>
                  <a:lnTo>
                    <a:pt x="102" y="136"/>
                  </a:lnTo>
                  <a:lnTo>
                    <a:pt x="104" y="137"/>
                  </a:lnTo>
                  <a:lnTo>
                    <a:pt x="106" y="141"/>
                  </a:lnTo>
                  <a:lnTo>
                    <a:pt x="110" y="145"/>
                  </a:lnTo>
                  <a:lnTo>
                    <a:pt x="110" y="151"/>
                  </a:lnTo>
                  <a:lnTo>
                    <a:pt x="110" y="157"/>
                  </a:lnTo>
                  <a:lnTo>
                    <a:pt x="108" y="161"/>
                  </a:lnTo>
                  <a:lnTo>
                    <a:pt x="104" y="165"/>
                  </a:lnTo>
                  <a:lnTo>
                    <a:pt x="100" y="169"/>
                  </a:lnTo>
                  <a:lnTo>
                    <a:pt x="96" y="175"/>
                  </a:lnTo>
                  <a:lnTo>
                    <a:pt x="92" y="181"/>
                  </a:lnTo>
                  <a:lnTo>
                    <a:pt x="92" y="187"/>
                  </a:lnTo>
                  <a:lnTo>
                    <a:pt x="96" y="192"/>
                  </a:lnTo>
                  <a:lnTo>
                    <a:pt x="102" y="196"/>
                  </a:lnTo>
                  <a:lnTo>
                    <a:pt x="108" y="198"/>
                  </a:lnTo>
                  <a:lnTo>
                    <a:pt x="112" y="198"/>
                  </a:lnTo>
                  <a:lnTo>
                    <a:pt x="118" y="196"/>
                  </a:lnTo>
                  <a:lnTo>
                    <a:pt x="129" y="187"/>
                  </a:lnTo>
                  <a:lnTo>
                    <a:pt x="137" y="175"/>
                  </a:lnTo>
                  <a:lnTo>
                    <a:pt x="141" y="163"/>
                  </a:lnTo>
                  <a:lnTo>
                    <a:pt x="141" y="149"/>
                  </a:lnTo>
                  <a:lnTo>
                    <a:pt x="139" y="137"/>
                  </a:lnTo>
                  <a:lnTo>
                    <a:pt x="135" y="126"/>
                  </a:lnTo>
                  <a:lnTo>
                    <a:pt x="127" y="118"/>
                  </a:lnTo>
                  <a:lnTo>
                    <a:pt x="119" y="110"/>
                  </a:lnTo>
                  <a:lnTo>
                    <a:pt x="108" y="102"/>
                  </a:lnTo>
                  <a:lnTo>
                    <a:pt x="94" y="98"/>
                  </a:lnTo>
                  <a:lnTo>
                    <a:pt x="80" y="98"/>
                  </a:lnTo>
                  <a:lnTo>
                    <a:pt x="70" y="98"/>
                  </a:lnTo>
                  <a:lnTo>
                    <a:pt x="63" y="100"/>
                  </a:lnTo>
                  <a:lnTo>
                    <a:pt x="49" y="104"/>
                  </a:lnTo>
                  <a:lnTo>
                    <a:pt x="35" y="108"/>
                  </a:lnTo>
                  <a:lnTo>
                    <a:pt x="23" y="116"/>
                  </a:lnTo>
                  <a:lnTo>
                    <a:pt x="13" y="130"/>
                  </a:lnTo>
                  <a:lnTo>
                    <a:pt x="6" y="147"/>
                  </a:lnTo>
                  <a:lnTo>
                    <a:pt x="0" y="165"/>
                  </a:lnTo>
                  <a:lnTo>
                    <a:pt x="0" y="185"/>
                  </a:lnTo>
                  <a:lnTo>
                    <a:pt x="2" y="202"/>
                  </a:lnTo>
                  <a:lnTo>
                    <a:pt x="8" y="220"/>
                  </a:lnTo>
                  <a:lnTo>
                    <a:pt x="13" y="234"/>
                  </a:lnTo>
                  <a:lnTo>
                    <a:pt x="23" y="243"/>
                  </a:lnTo>
                  <a:lnTo>
                    <a:pt x="37" y="253"/>
                  </a:lnTo>
                  <a:lnTo>
                    <a:pt x="53" y="261"/>
                  </a:lnTo>
                  <a:lnTo>
                    <a:pt x="70" y="265"/>
                  </a:lnTo>
                  <a:lnTo>
                    <a:pt x="90" y="269"/>
                  </a:lnTo>
                  <a:lnTo>
                    <a:pt x="108" y="271"/>
                  </a:lnTo>
                  <a:lnTo>
                    <a:pt x="127" y="271"/>
                  </a:lnTo>
                  <a:lnTo>
                    <a:pt x="147" y="267"/>
                  </a:lnTo>
                  <a:lnTo>
                    <a:pt x="167" y="263"/>
                  </a:lnTo>
                  <a:lnTo>
                    <a:pt x="182" y="257"/>
                  </a:lnTo>
                  <a:lnTo>
                    <a:pt x="196" y="249"/>
                  </a:lnTo>
                  <a:lnTo>
                    <a:pt x="210" y="242"/>
                  </a:lnTo>
                  <a:lnTo>
                    <a:pt x="220" y="232"/>
                  </a:lnTo>
                  <a:lnTo>
                    <a:pt x="229" y="220"/>
                  </a:lnTo>
                  <a:lnTo>
                    <a:pt x="237" y="208"/>
                  </a:lnTo>
                  <a:lnTo>
                    <a:pt x="243" y="196"/>
                  </a:lnTo>
                  <a:lnTo>
                    <a:pt x="247" y="183"/>
                  </a:lnTo>
                  <a:lnTo>
                    <a:pt x="251" y="167"/>
                  </a:lnTo>
                  <a:lnTo>
                    <a:pt x="255" y="145"/>
                  </a:lnTo>
                  <a:lnTo>
                    <a:pt x="257" y="122"/>
                  </a:lnTo>
                  <a:lnTo>
                    <a:pt x="255" y="94"/>
                  </a:lnTo>
                  <a:lnTo>
                    <a:pt x="247" y="69"/>
                  </a:lnTo>
                  <a:lnTo>
                    <a:pt x="235" y="45"/>
                  </a:lnTo>
                  <a:lnTo>
                    <a:pt x="214" y="26"/>
                  </a:lnTo>
                  <a:lnTo>
                    <a:pt x="182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8" name="Freeform 45"/>
            <p:cNvSpPr>
              <a:spLocks/>
            </p:cNvSpPr>
            <p:nvPr/>
          </p:nvSpPr>
          <p:spPr bwMode="auto">
            <a:xfrm>
              <a:off x="2626" y="4164"/>
              <a:ext cx="326" cy="538"/>
            </a:xfrm>
            <a:custGeom>
              <a:avLst/>
              <a:gdLst>
                <a:gd name="T0" fmla="*/ 258 w 291"/>
                <a:gd name="T1" fmla="*/ 230 h 363"/>
                <a:gd name="T2" fmla="*/ 240 w 291"/>
                <a:gd name="T3" fmla="*/ 218 h 363"/>
                <a:gd name="T4" fmla="*/ 220 w 291"/>
                <a:gd name="T5" fmla="*/ 212 h 363"/>
                <a:gd name="T6" fmla="*/ 201 w 291"/>
                <a:gd name="T7" fmla="*/ 212 h 363"/>
                <a:gd name="T8" fmla="*/ 171 w 291"/>
                <a:gd name="T9" fmla="*/ 221 h 363"/>
                <a:gd name="T10" fmla="*/ 143 w 291"/>
                <a:gd name="T11" fmla="*/ 249 h 363"/>
                <a:gd name="T12" fmla="*/ 123 w 291"/>
                <a:gd name="T13" fmla="*/ 305 h 363"/>
                <a:gd name="T14" fmla="*/ 134 w 291"/>
                <a:gd name="T15" fmla="*/ 372 h 363"/>
                <a:gd name="T16" fmla="*/ 152 w 291"/>
                <a:gd name="T17" fmla="*/ 397 h 363"/>
                <a:gd name="T18" fmla="*/ 162 w 291"/>
                <a:gd name="T19" fmla="*/ 400 h 363"/>
                <a:gd name="T20" fmla="*/ 174 w 291"/>
                <a:gd name="T21" fmla="*/ 387 h 363"/>
                <a:gd name="T22" fmla="*/ 176 w 291"/>
                <a:gd name="T23" fmla="*/ 369 h 363"/>
                <a:gd name="T24" fmla="*/ 171 w 291"/>
                <a:gd name="T25" fmla="*/ 360 h 363"/>
                <a:gd name="T26" fmla="*/ 160 w 291"/>
                <a:gd name="T27" fmla="*/ 336 h 363"/>
                <a:gd name="T28" fmla="*/ 165 w 291"/>
                <a:gd name="T29" fmla="*/ 290 h 363"/>
                <a:gd name="T30" fmla="*/ 180 w 291"/>
                <a:gd name="T31" fmla="*/ 270 h 363"/>
                <a:gd name="T32" fmla="*/ 196 w 291"/>
                <a:gd name="T33" fmla="*/ 261 h 363"/>
                <a:gd name="T34" fmla="*/ 222 w 291"/>
                <a:gd name="T35" fmla="*/ 261 h 363"/>
                <a:gd name="T36" fmla="*/ 244 w 291"/>
                <a:gd name="T37" fmla="*/ 273 h 363"/>
                <a:gd name="T38" fmla="*/ 279 w 291"/>
                <a:gd name="T39" fmla="*/ 328 h 363"/>
                <a:gd name="T40" fmla="*/ 290 w 291"/>
                <a:gd name="T41" fmla="*/ 403 h 363"/>
                <a:gd name="T42" fmla="*/ 274 w 291"/>
                <a:gd name="T43" fmla="*/ 445 h 363"/>
                <a:gd name="T44" fmla="*/ 242 w 291"/>
                <a:gd name="T45" fmla="*/ 473 h 363"/>
                <a:gd name="T46" fmla="*/ 209 w 291"/>
                <a:gd name="T47" fmla="*/ 485 h 363"/>
                <a:gd name="T48" fmla="*/ 174 w 291"/>
                <a:gd name="T49" fmla="*/ 488 h 363"/>
                <a:gd name="T50" fmla="*/ 139 w 291"/>
                <a:gd name="T51" fmla="*/ 485 h 363"/>
                <a:gd name="T52" fmla="*/ 105 w 291"/>
                <a:gd name="T53" fmla="*/ 470 h 363"/>
                <a:gd name="T54" fmla="*/ 73 w 291"/>
                <a:gd name="T55" fmla="*/ 445 h 363"/>
                <a:gd name="T56" fmla="*/ 44 w 291"/>
                <a:gd name="T57" fmla="*/ 397 h 363"/>
                <a:gd name="T58" fmla="*/ 35 w 291"/>
                <a:gd name="T59" fmla="*/ 273 h 363"/>
                <a:gd name="T60" fmla="*/ 64 w 291"/>
                <a:gd name="T61" fmla="*/ 148 h 363"/>
                <a:gd name="T62" fmla="*/ 80 w 291"/>
                <a:gd name="T63" fmla="*/ 119 h 363"/>
                <a:gd name="T64" fmla="*/ 101 w 291"/>
                <a:gd name="T65" fmla="*/ 86 h 363"/>
                <a:gd name="T66" fmla="*/ 132 w 291"/>
                <a:gd name="T67" fmla="*/ 64 h 363"/>
                <a:gd name="T68" fmla="*/ 169 w 291"/>
                <a:gd name="T69" fmla="*/ 46 h 363"/>
                <a:gd name="T70" fmla="*/ 180 w 291"/>
                <a:gd name="T71" fmla="*/ 37 h 363"/>
                <a:gd name="T72" fmla="*/ 183 w 291"/>
                <a:gd name="T73" fmla="*/ 19 h 363"/>
                <a:gd name="T74" fmla="*/ 176 w 291"/>
                <a:gd name="T75" fmla="*/ 1 h 363"/>
                <a:gd name="T76" fmla="*/ 162 w 291"/>
                <a:gd name="T77" fmla="*/ 0 h 363"/>
                <a:gd name="T78" fmla="*/ 123 w 291"/>
                <a:gd name="T79" fmla="*/ 13 h 363"/>
                <a:gd name="T80" fmla="*/ 89 w 291"/>
                <a:gd name="T81" fmla="*/ 40 h 363"/>
                <a:gd name="T82" fmla="*/ 57 w 291"/>
                <a:gd name="T83" fmla="*/ 77 h 363"/>
                <a:gd name="T84" fmla="*/ 32 w 291"/>
                <a:gd name="T85" fmla="*/ 124 h 363"/>
                <a:gd name="T86" fmla="*/ 0 w 291"/>
                <a:gd name="T87" fmla="*/ 267 h 363"/>
                <a:gd name="T88" fmla="*/ 11 w 291"/>
                <a:gd name="T89" fmla="*/ 415 h 363"/>
                <a:gd name="T90" fmla="*/ 25 w 291"/>
                <a:gd name="T91" fmla="*/ 448 h 363"/>
                <a:gd name="T92" fmla="*/ 41 w 291"/>
                <a:gd name="T93" fmla="*/ 473 h 363"/>
                <a:gd name="T94" fmla="*/ 64 w 291"/>
                <a:gd name="T95" fmla="*/ 497 h 363"/>
                <a:gd name="T96" fmla="*/ 92 w 291"/>
                <a:gd name="T97" fmla="*/ 514 h 363"/>
                <a:gd name="T98" fmla="*/ 132 w 291"/>
                <a:gd name="T99" fmla="*/ 532 h 363"/>
                <a:gd name="T100" fmla="*/ 176 w 291"/>
                <a:gd name="T101" fmla="*/ 538 h 363"/>
                <a:gd name="T102" fmla="*/ 217 w 291"/>
                <a:gd name="T103" fmla="*/ 532 h 363"/>
                <a:gd name="T104" fmla="*/ 258 w 291"/>
                <a:gd name="T105" fmla="*/ 517 h 363"/>
                <a:gd name="T106" fmla="*/ 283 w 291"/>
                <a:gd name="T107" fmla="*/ 499 h 363"/>
                <a:gd name="T108" fmla="*/ 306 w 291"/>
                <a:gd name="T109" fmla="*/ 473 h 363"/>
                <a:gd name="T110" fmla="*/ 319 w 291"/>
                <a:gd name="T111" fmla="*/ 445 h 363"/>
                <a:gd name="T112" fmla="*/ 326 w 291"/>
                <a:gd name="T113" fmla="*/ 409 h 363"/>
                <a:gd name="T114" fmla="*/ 324 w 291"/>
                <a:gd name="T115" fmla="*/ 357 h 363"/>
                <a:gd name="T116" fmla="*/ 313 w 291"/>
                <a:gd name="T117" fmla="*/ 308 h 363"/>
                <a:gd name="T118" fmla="*/ 290 w 291"/>
                <a:gd name="T119" fmla="*/ 264 h 363"/>
                <a:gd name="T120" fmla="*/ 267 w 291"/>
                <a:gd name="T121" fmla="*/ 234 h 3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1"/>
                <a:gd name="T184" fmla="*/ 0 h 363"/>
                <a:gd name="T185" fmla="*/ 291 w 291"/>
                <a:gd name="T186" fmla="*/ 363 h 3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1" h="363">
                  <a:moveTo>
                    <a:pt x="238" y="158"/>
                  </a:moveTo>
                  <a:lnTo>
                    <a:pt x="230" y="155"/>
                  </a:lnTo>
                  <a:lnTo>
                    <a:pt x="222" y="151"/>
                  </a:lnTo>
                  <a:lnTo>
                    <a:pt x="214" y="147"/>
                  </a:lnTo>
                  <a:lnTo>
                    <a:pt x="206" y="145"/>
                  </a:lnTo>
                  <a:lnTo>
                    <a:pt x="196" y="143"/>
                  </a:lnTo>
                  <a:lnTo>
                    <a:pt x="187" y="143"/>
                  </a:lnTo>
                  <a:lnTo>
                    <a:pt x="179" y="143"/>
                  </a:lnTo>
                  <a:lnTo>
                    <a:pt x="169" y="145"/>
                  </a:lnTo>
                  <a:lnTo>
                    <a:pt x="153" y="149"/>
                  </a:lnTo>
                  <a:lnTo>
                    <a:pt x="139" y="157"/>
                  </a:lnTo>
                  <a:lnTo>
                    <a:pt x="128" y="168"/>
                  </a:lnTo>
                  <a:lnTo>
                    <a:pt x="118" y="180"/>
                  </a:lnTo>
                  <a:lnTo>
                    <a:pt x="110" y="206"/>
                  </a:lnTo>
                  <a:lnTo>
                    <a:pt x="112" y="231"/>
                  </a:lnTo>
                  <a:lnTo>
                    <a:pt x="120" y="251"/>
                  </a:lnTo>
                  <a:lnTo>
                    <a:pt x="130" y="264"/>
                  </a:lnTo>
                  <a:lnTo>
                    <a:pt x="136" y="268"/>
                  </a:lnTo>
                  <a:lnTo>
                    <a:pt x="141" y="270"/>
                  </a:lnTo>
                  <a:lnTo>
                    <a:pt x="145" y="270"/>
                  </a:lnTo>
                  <a:lnTo>
                    <a:pt x="151" y="266"/>
                  </a:lnTo>
                  <a:lnTo>
                    <a:pt x="155" y="261"/>
                  </a:lnTo>
                  <a:lnTo>
                    <a:pt x="157" y="255"/>
                  </a:lnTo>
                  <a:lnTo>
                    <a:pt x="157" y="249"/>
                  </a:lnTo>
                  <a:lnTo>
                    <a:pt x="153" y="243"/>
                  </a:lnTo>
                  <a:lnTo>
                    <a:pt x="149" y="239"/>
                  </a:lnTo>
                  <a:lnTo>
                    <a:pt x="143" y="227"/>
                  </a:lnTo>
                  <a:lnTo>
                    <a:pt x="141" y="213"/>
                  </a:lnTo>
                  <a:lnTo>
                    <a:pt x="147" y="196"/>
                  </a:lnTo>
                  <a:lnTo>
                    <a:pt x="153" y="188"/>
                  </a:lnTo>
                  <a:lnTo>
                    <a:pt x="161" y="182"/>
                  </a:lnTo>
                  <a:lnTo>
                    <a:pt x="169" y="178"/>
                  </a:lnTo>
                  <a:lnTo>
                    <a:pt x="175" y="176"/>
                  </a:lnTo>
                  <a:lnTo>
                    <a:pt x="187" y="174"/>
                  </a:lnTo>
                  <a:lnTo>
                    <a:pt x="198" y="176"/>
                  </a:lnTo>
                  <a:lnTo>
                    <a:pt x="210" y="178"/>
                  </a:lnTo>
                  <a:lnTo>
                    <a:pt x="218" y="184"/>
                  </a:lnTo>
                  <a:lnTo>
                    <a:pt x="236" y="200"/>
                  </a:lnTo>
                  <a:lnTo>
                    <a:pt x="249" y="221"/>
                  </a:lnTo>
                  <a:lnTo>
                    <a:pt x="257" y="245"/>
                  </a:lnTo>
                  <a:lnTo>
                    <a:pt x="259" y="272"/>
                  </a:lnTo>
                  <a:lnTo>
                    <a:pt x="255" y="288"/>
                  </a:lnTo>
                  <a:lnTo>
                    <a:pt x="245" y="300"/>
                  </a:lnTo>
                  <a:lnTo>
                    <a:pt x="234" y="312"/>
                  </a:lnTo>
                  <a:lnTo>
                    <a:pt x="216" y="319"/>
                  </a:lnTo>
                  <a:lnTo>
                    <a:pt x="202" y="325"/>
                  </a:lnTo>
                  <a:lnTo>
                    <a:pt x="187" y="327"/>
                  </a:lnTo>
                  <a:lnTo>
                    <a:pt x="171" y="329"/>
                  </a:lnTo>
                  <a:lnTo>
                    <a:pt x="155" y="329"/>
                  </a:lnTo>
                  <a:lnTo>
                    <a:pt x="139" y="329"/>
                  </a:lnTo>
                  <a:lnTo>
                    <a:pt x="124" y="327"/>
                  </a:lnTo>
                  <a:lnTo>
                    <a:pt x="108" y="323"/>
                  </a:lnTo>
                  <a:lnTo>
                    <a:pt x="94" y="317"/>
                  </a:lnTo>
                  <a:lnTo>
                    <a:pt x="81" y="310"/>
                  </a:lnTo>
                  <a:lnTo>
                    <a:pt x="65" y="300"/>
                  </a:lnTo>
                  <a:lnTo>
                    <a:pt x="51" y="286"/>
                  </a:lnTo>
                  <a:lnTo>
                    <a:pt x="39" y="268"/>
                  </a:lnTo>
                  <a:lnTo>
                    <a:pt x="31" y="227"/>
                  </a:lnTo>
                  <a:lnTo>
                    <a:pt x="31" y="184"/>
                  </a:lnTo>
                  <a:lnTo>
                    <a:pt x="39" y="139"/>
                  </a:lnTo>
                  <a:lnTo>
                    <a:pt x="57" y="100"/>
                  </a:lnTo>
                  <a:lnTo>
                    <a:pt x="63" y="90"/>
                  </a:lnTo>
                  <a:lnTo>
                    <a:pt x="71" y="80"/>
                  </a:lnTo>
                  <a:lnTo>
                    <a:pt x="81" y="70"/>
                  </a:lnTo>
                  <a:lnTo>
                    <a:pt x="90" y="58"/>
                  </a:lnTo>
                  <a:lnTo>
                    <a:pt x="102" y="51"/>
                  </a:lnTo>
                  <a:lnTo>
                    <a:pt x="118" y="43"/>
                  </a:lnTo>
                  <a:lnTo>
                    <a:pt x="134" y="35"/>
                  </a:lnTo>
                  <a:lnTo>
                    <a:pt x="151" y="31"/>
                  </a:lnTo>
                  <a:lnTo>
                    <a:pt x="157" y="29"/>
                  </a:lnTo>
                  <a:lnTo>
                    <a:pt x="161" y="25"/>
                  </a:lnTo>
                  <a:lnTo>
                    <a:pt x="163" y="19"/>
                  </a:lnTo>
                  <a:lnTo>
                    <a:pt x="163" y="13"/>
                  </a:lnTo>
                  <a:lnTo>
                    <a:pt x="161" y="7"/>
                  </a:lnTo>
                  <a:lnTo>
                    <a:pt x="157" y="1"/>
                  </a:lnTo>
                  <a:lnTo>
                    <a:pt x="151" y="0"/>
                  </a:lnTo>
                  <a:lnTo>
                    <a:pt x="145" y="0"/>
                  </a:lnTo>
                  <a:lnTo>
                    <a:pt x="128" y="3"/>
                  </a:lnTo>
                  <a:lnTo>
                    <a:pt x="110" y="9"/>
                  </a:lnTo>
                  <a:lnTo>
                    <a:pt x="94" y="17"/>
                  </a:lnTo>
                  <a:lnTo>
                    <a:pt x="79" y="27"/>
                  </a:lnTo>
                  <a:lnTo>
                    <a:pt x="65" y="39"/>
                  </a:lnTo>
                  <a:lnTo>
                    <a:pt x="51" y="52"/>
                  </a:lnTo>
                  <a:lnTo>
                    <a:pt x="39" y="66"/>
                  </a:lnTo>
                  <a:lnTo>
                    <a:pt x="29" y="84"/>
                  </a:lnTo>
                  <a:lnTo>
                    <a:pt x="10" y="129"/>
                  </a:lnTo>
                  <a:lnTo>
                    <a:pt x="0" y="180"/>
                  </a:lnTo>
                  <a:lnTo>
                    <a:pt x="0" y="231"/>
                  </a:lnTo>
                  <a:lnTo>
                    <a:pt x="10" y="280"/>
                  </a:lnTo>
                  <a:lnTo>
                    <a:pt x="16" y="290"/>
                  </a:lnTo>
                  <a:lnTo>
                    <a:pt x="22" y="302"/>
                  </a:lnTo>
                  <a:lnTo>
                    <a:pt x="29" y="312"/>
                  </a:lnTo>
                  <a:lnTo>
                    <a:pt x="37" y="319"/>
                  </a:lnTo>
                  <a:lnTo>
                    <a:pt x="47" y="327"/>
                  </a:lnTo>
                  <a:lnTo>
                    <a:pt x="57" y="335"/>
                  </a:lnTo>
                  <a:lnTo>
                    <a:pt x="69" y="341"/>
                  </a:lnTo>
                  <a:lnTo>
                    <a:pt x="82" y="347"/>
                  </a:lnTo>
                  <a:lnTo>
                    <a:pt x="100" y="353"/>
                  </a:lnTo>
                  <a:lnTo>
                    <a:pt x="118" y="359"/>
                  </a:lnTo>
                  <a:lnTo>
                    <a:pt x="137" y="361"/>
                  </a:lnTo>
                  <a:lnTo>
                    <a:pt x="157" y="363"/>
                  </a:lnTo>
                  <a:lnTo>
                    <a:pt x="175" y="361"/>
                  </a:lnTo>
                  <a:lnTo>
                    <a:pt x="194" y="359"/>
                  </a:lnTo>
                  <a:lnTo>
                    <a:pt x="212" y="355"/>
                  </a:lnTo>
                  <a:lnTo>
                    <a:pt x="230" y="349"/>
                  </a:lnTo>
                  <a:lnTo>
                    <a:pt x="242" y="343"/>
                  </a:lnTo>
                  <a:lnTo>
                    <a:pt x="253" y="337"/>
                  </a:lnTo>
                  <a:lnTo>
                    <a:pt x="263" y="327"/>
                  </a:lnTo>
                  <a:lnTo>
                    <a:pt x="273" y="319"/>
                  </a:lnTo>
                  <a:lnTo>
                    <a:pt x="279" y="310"/>
                  </a:lnTo>
                  <a:lnTo>
                    <a:pt x="285" y="300"/>
                  </a:lnTo>
                  <a:lnTo>
                    <a:pt x="289" y="288"/>
                  </a:lnTo>
                  <a:lnTo>
                    <a:pt x="291" y="276"/>
                  </a:lnTo>
                  <a:lnTo>
                    <a:pt x="291" y="259"/>
                  </a:lnTo>
                  <a:lnTo>
                    <a:pt x="289" y="241"/>
                  </a:lnTo>
                  <a:lnTo>
                    <a:pt x="285" y="223"/>
                  </a:lnTo>
                  <a:lnTo>
                    <a:pt x="279" y="208"/>
                  </a:lnTo>
                  <a:lnTo>
                    <a:pt x="269" y="192"/>
                  </a:lnTo>
                  <a:lnTo>
                    <a:pt x="259" y="178"/>
                  </a:lnTo>
                  <a:lnTo>
                    <a:pt x="249" y="168"/>
                  </a:lnTo>
                  <a:lnTo>
                    <a:pt x="238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9" name="Freeform 46"/>
            <p:cNvSpPr>
              <a:spLocks/>
            </p:cNvSpPr>
            <p:nvPr/>
          </p:nvSpPr>
          <p:spPr bwMode="auto">
            <a:xfrm>
              <a:off x="2237" y="3800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5 w 55"/>
                <a:gd name="T11" fmla="*/ 78 h 55"/>
                <a:gd name="T12" fmla="*/ 54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4 h 55"/>
                <a:gd name="T20" fmla="*/ 54 w 55"/>
                <a:gd name="T21" fmla="*/ 12 h 55"/>
                <a:gd name="T22" fmla="*/ 45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0" name="Freeform 47"/>
            <p:cNvSpPr>
              <a:spLocks/>
            </p:cNvSpPr>
            <p:nvPr/>
          </p:nvSpPr>
          <p:spPr bwMode="auto">
            <a:xfrm>
              <a:off x="1770" y="450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1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1" name="Freeform 48"/>
            <p:cNvSpPr>
              <a:spLocks/>
            </p:cNvSpPr>
            <p:nvPr/>
          </p:nvSpPr>
          <p:spPr bwMode="auto">
            <a:xfrm>
              <a:off x="865" y="4542"/>
              <a:ext cx="61" cy="79"/>
            </a:xfrm>
            <a:custGeom>
              <a:avLst/>
              <a:gdLst>
                <a:gd name="T0" fmla="*/ 0 w 55"/>
                <a:gd name="T1" fmla="*/ 40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1 w 55"/>
                <a:gd name="T9" fmla="*/ 79 h 53"/>
                <a:gd name="T10" fmla="*/ 43 w 55"/>
                <a:gd name="T11" fmla="*/ 76 h 53"/>
                <a:gd name="T12" fmla="*/ 52 w 55"/>
                <a:gd name="T13" fmla="*/ 67 h 53"/>
                <a:gd name="T14" fmla="*/ 59 w 55"/>
                <a:gd name="T15" fmla="*/ 55 h 53"/>
                <a:gd name="T16" fmla="*/ 61 w 55"/>
                <a:gd name="T17" fmla="*/ 40 h 53"/>
                <a:gd name="T18" fmla="*/ 59 w 55"/>
                <a:gd name="T19" fmla="*/ 22 h 53"/>
                <a:gd name="T20" fmla="*/ 52 w 55"/>
                <a:gd name="T21" fmla="*/ 12 h 53"/>
                <a:gd name="T22" fmla="*/ 43 w 55"/>
                <a:gd name="T23" fmla="*/ 3 h 53"/>
                <a:gd name="T24" fmla="*/ 31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2 h 53"/>
                <a:gd name="T32" fmla="*/ 0 w 55"/>
                <a:gd name="T33" fmla="*/ 40 h 53"/>
                <a:gd name="T34" fmla="*/ 0 w 55"/>
                <a:gd name="T35" fmla="*/ 40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7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5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2" name="Freeform 49"/>
            <p:cNvSpPr>
              <a:spLocks/>
            </p:cNvSpPr>
            <p:nvPr/>
          </p:nvSpPr>
          <p:spPr bwMode="auto">
            <a:xfrm>
              <a:off x="3265" y="4727"/>
              <a:ext cx="59" cy="79"/>
            </a:xfrm>
            <a:custGeom>
              <a:avLst/>
              <a:gdLst>
                <a:gd name="T0" fmla="*/ 0 w 53"/>
                <a:gd name="T1" fmla="*/ 39 h 53"/>
                <a:gd name="T2" fmla="*/ 2 w 53"/>
                <a:gd name="T3" fmla="*/ 57 h 53"/>
                <a:gd name="T4" fmla="*/ 9 w 53"/>
                <a:gd name="T5" fmla="*/ 67 h 53"/>
                <a:gd name="T6" fmla="*/ 18 w 53"/>
                <a:gd name="T7" fmla="*/ 76 h 53"/>
                <a:gd name="T8" fmla="*/ 31 w 53"/>
                <a:gd name="T9" fmla="*/ 79 h 53"/>
                <a:gd name="T10" fmla="*/ 42 w 53"/>
                <a:gd name="T11" fmla="*/ 76 h 53"/>
                <a:gd name="T12" fmla="*/ 51 w 53"/>
                <a:gd name="T13" fmla="*/ 67 h 53"/>
                <a:gd name="T14" fmla="*/ 57 w 53"/>
                <a:gd name="T15" fmla="*/ 57 h 53"/>
                <a:gd name="T16" fmla="*/ 59 w 53"/>
                <a:gd name="T17" fmla="*/ 39 h 53"/>
                <a:gd name="T18" fmla="*/ 57 w 53"/>
                <a:gd name="T19" fmla="*/ 24 h 53"/>
                <a:gd name="T20" fmla="*/ 51 w 53"/>
                <a:gd name="T21" fmla="*/ 12 h 53"/>
                <a:gd name="T22" fmla="*/ 42 w 53"/>
                <a:gd name="T23" fmla="*/ 3 h 53"/>
                <a:gd name="T24" fmla="*/ 31 w 53"/>
                <a:gd name="T25" fmla="*/ 0 h 53"/>
                <a:gd name="T26" fmla="*/ 18 w 53"/>
                <a:gd name="T27" fmla="*/ 3 h 53"/>
                <a:gd name="T28" fmla="*/ 9 w 53"/>
                <a:gd name="T29" fmla="*/ 12 h 53"/>
                <a:gd name="T30" fmla="*/ 2 w 53"/>
                <a:gd name="T31" fmla="*/ 24 h 53"/>
                <a:gd name="T32" fmla="*/ 0 w 53"/>
                <a:gd name="T33" fmla="*/ 39 h 53"/>
                <a:gd name="T34" fmla="*/ 0 w 53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3"/>
                <a:gd name="T56" fmla="*/ 53 w 53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3">
                  <a:moveTo>
                    <a:pt x="0" y="26"/>
                  </a:moveTo>
                  <a:lnTo>
                    <a:pt x="2" y="38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8" y="51"/>
                  </a:lnTo>
                  <a:lnTo>
                    <a:pt x="46" y="45"/>
                  </a:lnTo>
                  <a:lnTo>
                    <a:pt x="51" y="38"/>
                  </a:lnTo>
                  <a:lnTo>
                    <a:pt x="53" y="26"/>
                  </a:lnTo>
                  <a:lnTo>
                    <a:pt x="51" y="16"/>
                  </a:lnTo>
                  <a:lnTo>
                    <a:pt x="46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3" name="Freeform 50"/>
            <p:cNvSpPr>
              <a:spLocks/>
            </p:cNvSpPr>
            <p:nvPr/>
          </p:nvSpPr>
          <p:spPr bwMode="auto">
            <a:xfrm>
              <a:off x="2045" y="4673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8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8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7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4" name="Freeform 51"/>
            <p:cNvSpPr>
              <a:spLocks/>
            </p:cNvSpPr>
            <p:nvPr/>
          </p:nvSpPr>
          <p:spPr bwMode="auto">
            <a:xfrm>
              <a:off x="1071" y="4196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5" name="Freeform 52"/>
            <p:cNvSpPr>
              <a:spLocks/>
            </p:cNvSpPr>
            <p:nvPr/>
          </p:nvSpPr>
          <p:spPr bwMode="auto">
            <a:xfrm>
              <a:off x="357" y="703"/>
              <a:ext cx="3606" cy="968"/>
            </a:xfrm>
            <a:custGeom>
              <a:avLst/>
              <a:gdLst>
                <a:gd name="T0" fmla="*/ 3007 w 2733"/>
                <a:gd name="T1" fmla="*/ 1895 h 2897"/>
                <a:gd name="T2" fmla="*/ 2980 w 2733"/>
                <a:gd name="T3" fmla="*/ 1678 h 2897"/>
                <a:gd name="T4" fmla="*/ 3044 w 2733"/>
                <a:gd name="T5" fmla="*/ 1467 h 2897"/>
                <a:gd name="T6" fmla="*/ 3036 w 2733"/>
                <a:gd name="T7" fmla="*/ 1231 h 2897"/>
                <a:gd name="T8" fmla="*/ 2984 w 2733"/>
                <a:gd name="T9" fmla="*/ 1033 h 2897"/>
                <a:gd name="T10" fmla="*/ 2995 w 2733"/>
                <a:gd name="T11" fmla="*/ 655 h 2897"/>
                <a:gd name="T12" fmla="*/ 2927 w 2733"/>
                <a:gd name="T13" fmla="*/ 480 h 2897"/>
                <a:gd name="T14" fmla="*/ 2982 w 2733"/>
                <a:gd name="T15" fmla="*/ 243 h 2897"/>
                <a:gd name="T16" fmla="*/ 2982 w 2733"/>
                <a:gd name="T17" fmla="*/ 69 h 2897"/>
                <a:gd name="T18" fmla="*/ 2842 w 2733"/>
                <a:gd name="T19" fmla="*/ 9 h 2897"/>
                <a:gd name="T20" fmla="*/ 2710 w 2733"/>
                <a:gd name="T21" fmla="*/ 7 h 2897"/>
                <a:gd name="T22" fmla="*/ 2537 w 2733"/>
                <a:gd name="T23" fmla="*/ 21 h 2897"/>
                <a:gd name="T24" fmla="*/ 2346 w 2733"/>
                <a:gd name="T25" fmla="*/ 30 h 2897"/>
                <a:gd name="T26" fmla="*/ 2223 w 2733"/>
                <a:gd name="T27" fmla="*/ 46 h 2897"/>
                <a:gd name="T28" fmla="*/ 2082 w 2733"/>
                <a:gd name="T29" fmla="*/ 62 h 2897"/>
                <a:gd name="T30" fmla="*/ 1883 w 2733"/>
                <a:gd name="T31" fmla="*/ 58 h 2897"/>
                <a:gd name="T32" fmla="*/ 1753 w 2733"/>
                <a:gd name="T33" fmla="*/ 35 h 2897"/>
                <a:gd name="T34" fmla="*/ 1621 w 2733"/>
                <a:gd name="T35" fmla="*/ 13 h 2897"/>
                <a:gd name="T36" fmla="*/ 1421 w 2733"/>
                <a:gd name="T37" fmla="*/ 11 h 2897"/>
                <a:gd name="T38" fmla="*/ 1281 w 2733"/>
                <a:gd name="T39" fmla="*/ 49 h 2897"/>
                <a:gd name="T40" fmla="*/ 1155 w 2733"/>
                <a:gd name="T41" fmla="*/ 94 h 2897"/>
                <a:gd name="T42" fmla="*/ 962 w 2733"/>
                <a:gd name="T43" fmla="*/ 109 h 2897"/>
                <a:gd name="T44" fmla="*/ 805 w 2733"/>
                <a:gd name="T45" fmla="*/ 81 h 2897"/>
                <a:gd name="T46" fmla="*/ 687 w 2733"/>
                <a:gd name="T47" fmla="*/ 42 h 2897"/>
                <a:gd name="T48" fmla="*/ 513 w 2733"/>
                <a:gd name="T49" fmla="*/ 21 h 2897"/>
                <a:gd name="T50" fmla="*/ 351 w 2733"/>
                <a:gd name="T51" fmla="*/ 9 h 2897"/>
                <a:gd name="T52" fmla="*/ 263 w 2733"/>
                <a:gd name="T53" fmla="*/ 1 h 2897"/>
                <a:gd name="T54" fmla="*/ 162 w 2733"/>
                <a:gd name="T55" fmla="*/ 45 h 2897"/>
                <a:gd name="T56" fmla="*/ 59 w 2733"/>
                <a:gd name="T57" fmla="*/ 212 h 2897"/>
                <a:gd name="T58" fmla="*/ 105 w 2733"/>
                <a:gd name="T59" fmla="*/ 489 h 2897"/>
                <a:gd name="T60" fmla="*/ 85 w 2733"/>
                <a:gd name="T61" fmla="*/ 886 h 2897"/>
                <a:gd name="T62" fmla="*/ 85 w 2733"/>
                <a:gd name="T63" fmla="*/ 1181 h 2897"/>
                <a:gd name="T64" fmla="*/ 30 w 2733"/>
                <a:gd name="T65" fmla="*/ 1373 h 2897"/>
                <a:gd name="T66" fmla="*/ 78 w 2733"/>
                <a:gd name="T67" fmla="*/ 1568 h 2897"/>
                <a:gd name="T68" fmla="*/ 73 w 2733"/>
                <a:gd name="T69" fmla="*/ 1799 h 2897"/>
                <a:gd name="T70" fmla="*/ 21 w 2733"/>
                <a:gd name="T71" fmla="*/ 1959 h 2897"/>
                <a:gd name="T72" fmla="*/ 182 w 2733"/>
                <a:gd name="T73" fmla="*/ 2050 h 2897"/>
                <a:gd name="T74" fmla="*/ 299 w 2733"/>
                <a:gd name="T75" fmla="*/ 2057 h 2897"/>
                <a:gd name="T76" fmla="*/ 450 w 2733"/>
                <a:gd name="T77" fmla="*/ 2040 h 2897"/>
                <a:gd name="T78" fmla="*/ 650 w 2733"/>
                <a:gd name="T79" fmla="*/ 2040 h 2897"/>
                <a:gd name="T80" fmla="*/ 780 w 2733"/>
                <a:gd name="T81" fmla="*/ 2053 h 2897"/>
                <a:gd name="T82" fmla="*/ 912 w 2733"/>
                <a:gd name="T83" fmla="*/ 2065 h 2897"/>
                <a:gd name="T84" fmla="*/ 1108 w 2733"/>
                <a:gd name="T85" fmla="*/ 2065 h 2897"/>
                <a:gd name="T86" fmla="*/ 1252 w 2733"/>
                <a:gd name="T87" fmla="*/ 2049 h 2897"/>
                <a:gd name="T88" fmla="*/ 1375 w 2733"/>
                <a:gd name="T89" fmla="*/ 2026 h 2897"/>
                <a:gd name="T90" fmla="*/ 1566 w 2733"/>
                <a:gd name="T91" fmla="*/ 2019 h 2897"/>
                <a:gd name="T92" fmla="*/ 1721 w 2733"/>
                <a:gd name="T93" fmla="*/ 2015 h 2897"/>
                <a:gd name="T94" fmla="*/ 1844 w 2733"/>
                <a:gd name="T95" fmla="*/ 2011 h 2897"/>
                <a:gd name="T96" fmla="*/ 2020 w 2733"/>
                <a:gd name="T97" fmla="*/ 2008 h 2897"/>
                <a:gd name="T98" fmla="*/ 2193 w 2733"/>
                <a:gd name="T99" fmla="*/ 2014 h 2897"/>
                <a:gd name="T100" fmla="*/ 2317 w 2733"/>
                <a:gd name="T101" fmla="*/ 2029 h 2897"/>
                <a:gd name="T102" fmla="*/ 2471 w 2733"/>
                <a:gd name="T103" fmla="*/ 2050 h 2897"/>
                <a:gd name="T104" fmla="*/ 2660 w 2733"/>
                <a:gd name="T105" fmla="*/ 2062 h 2897"/>
                <a:gd name="T106" fmla="*/ 2800 w 2733"/>
                <a:gd name="T107" fmla="*/ 2049 h 2897"/>
                <a:gd name="T108" fmla="*/ 2932 w 2733"/>
                <a:gd name="T109" fmla="*/ 1992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6" name="Freeform 53"/>
            <p:cNvSpPr>
              <a:spLocks/>
            </p:cNvSpPr>
            <p:nvPr/>
          </p:nvSpPr>
          <p:spPr bwMode="auto">
            <a:xfrm>
              <a:off x="3120" y="3120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7" name="Freeform 54"/>
            <p:cNvSpPr>
              <a:spLocks/>
            </p:cNvSpPr>
            <p:nvPr/>
          </p:nvSpPr>
          <p:spPr bwMode="auto">
            <a:xfrm>
              <a:off x="912" y="4368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8" name="Freeform 55"/>
            <p:cNvSpPr>
              <a:spLocks/>
            </p:cNvSpPr>
            <p:nvPr/>
          </p:nvSpPr>
          <p:spPr bwMode="auto">
            <a:xfrm>
              <a:off x="2976" y="4368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9" name="Freeform 56"/>
            <p:cNvSpPr>
              <a:spLocks/>
            </p:cNvSpPr>
            <p:nvPr/>
          </p:nvSpPr>
          <p:spPr bwMode="auto">
            <a:xfrm>
              <a:off x="782" y="82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40" name="Freeform 57"/>
            <p:cNvSpPr>
              <a:spLocks/>
            </p:cNvSpPr>
            <p:nvPr/>
          </p:nvSpPr>
          <p:spPr bwMode="auto">
            <a:xfrm>
              <a:off x="168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1" name="Freeform 58"/>
            <p:cNvSpPr>
              <a:spLocks/>
            </p:cNvSpPr>
            <p:nvPr/>
          </p:nvSpPr>
          <p:spPr bwMode="auto">
            <a:xfrm>
              <a:off x="216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2" name="Freeform 59"/>
            <p:cNvSpPr>
              <a:spLocks/>
            </p:cNvSpPr>
            <p:nvPr/>
          </p:nvSpPr>
          <p:spPr bwMode="auto">
            <a:xfrm>
              <a:off x="960" y="3264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Freeform 60"/>
            <p:cNvSpPr>
              <a:spLocks/>
            </p:cNvSpPr>
            <p:nvPr/>
          </p:nvSpPr>
          <p:spPr bwMode="auto">
            <a:xfrm>
              <a:off x="2496" y="4704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Freeform 61"/>
            <p:cNvSpPr>
              <a:spLocks/>
            </p:cNvSpPr>
            <p:nvPr/>
          </p:nvSpPr>
          <p:spPr bwMode="auto">
            <a:xfrm>
              <a:off x="2064" y="441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Freeform 62"/>
            <p:cNvSpPr>
              <a:spLocks/>
            </p:cNvSpPr>
            <p:nvPr/>
          </p:nvSpPr>
          <p:spPr bwMode="auto">
            <a:xfrm>
              <a:off x="1488" y="475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Freeform 63"/>
            <p:cNvSpPr>
              <a:spLocks/>
            </p:cNvSpPr>
            <p:nvPr/>
          </p:nvSpPr>
          <p:spPr bwMode="auto">
            <a:xfrm>
              <a:off x="1296" y="3888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7" name="Freeform 64"/>
            <p:cNvSpPr>
              <a:spLocks/>
            </p:cNvSpPr>
            <p:nvPr/>
          </p:nvSpPr>
          <p:spPr bwMode="auto">
            <a:xfrm>
              <a:off x="912" y="403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8" name="Freeform 65"/>
            <p:cNvSpPr>
              <a:spLocks/>
            </p:cNvSpPr>
            <p:nvPr/>
          </p:nvSpPr>
          <p:spPr bwMode="auto">
            <a:xfrm>
              <a:off x="864" y="3120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9" name="Freeform 66"/>
            <p:cNvSpPr>
              <a:spLocks/>
            </p:cNvSpPr>
            <p:nvPr/>
          </p:nvSpPr>
          <p:spPr bwMode="auto">
            <a:xfrm>
              <a:off x="3120" y="360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0" name="Freeform 67"/>
            <p:cNvSpPr>
              <a:spLocks/>
            </p:cNvSpPr>
            <p:nvPr/>
          </p:nvSpPr>
          <p:spPr bwMode="auto">
            <a:xfrm>
              <a:off x="3408" y="3744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1" name="Freeform 68"/>
            <p:cNvSpPr>
              <a:spLocks/>
            </p:cNvSpPr>
            <p:nvPr/>
          </p:nvSpPr>
          <p:spPr bwMode="auto">
            <a:xfrm>
              <a:off x="3072" y="307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2" name="Freeform 69"/>
            <p:cNvSpPr>
              <a:spLocks/>
            </p:cNvSpPr>
            <p:nvPr/>
          </p:nvSpPr>
          <p:spPr bwMode="auto">
            <a:xfrm>
              <a:off x="3456" y="489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3" name="Freeform 70"/>
            <p:cNvSpPr>
              <a:spLocks/>
            </p:cNvSpPr>
            <p:nvPr/>
          </p:nvSpPr>
          <p:spPr bwMode="auto">
            <a:xfrm>
              <a:off x="2832" y="456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4" name="Freeform 71"/>
            <p:cNvSpPr>
              <a:spLocks/>
            </p:cNvSpPr>
            <p:nvPr/>
          </p:nvSpPr>
          <p:spPr bwMode="auto">
            <a:xfrm>
              <a:off x="3264" y="417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5" name="Text Box 72"/>
            <p:cNvSpPr txBox="1">
              <a:spLocks noChangeArrowheads="1"/>
            </p:cNvSpPr>
            <p:nvPr/>
          </p:nvSpPr>
          <p:spPr bwMode="auto">
            <a:xfrm>
              <a:off x="768" y="720"/>
              <a:ext cx="2746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dirty="0" smtClean="0">
                  <a:solidFill>
                    <a:schemeClr val="accent2"/>
                  </a:solidFill>
                </a:rPr>
                <a:t>                </a:t>
              </a:r>
              <a:endParaRPr lang="ru-RU" sz="2800" dirty="0">
                <a:solidFill>
                  <a:schemeClr val="accent2"/>
                </a:solidFill>
                <a:cs typeface="Times New Roman" pitchFamily="18" charset="0"/>
              </a:endParaRPr>
            </a:p>
            <a:p>
              <a:endParaRPr lang="ru-RU" sz="1400" dirty="0">
                <a:solidFill>
                  <a:schemeClr val="accent2"/>
                </a:solidFill>
              </a:endParaRPr>
            </a:p>
          </p:txBody>
        </p:sp>
        <p:pic>
          <p:nvPicPr>
            <p:cNvPr id="8257" name="Picture 74" descr="j02324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8" y="135"/>
              <a:ext cx="672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8" name="Picture 75" descr="j02327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4"/>
              <a:ext cx="659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9" name="Picture 76" descr="j02330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" y="1731"/>
              <a:ext cx="624" cy="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0" name="Picture 77" descr="j023395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77" y="4944"/>
              <a:ext cx="64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1" name="Picture 78" descr="j023397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4944"/>
              <a:ext cx="720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2" name="Picture 80" descr="j023206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47" y="3666"/>
              <a:ext cx="772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" name="Freeform 56"/>
          <p:cNvSpPr>
            <a:spLocks/>
          </p:cNvSpPr>
          <p:nvPr/>
        </p:nvSpPr>
        <p:spPr bwMode="auto">
          <a:xfrm>
            <a:off x="4211960" y="1484784"/>
            <a:ext cx="901700" cy="571500"/>
          </a:xfrm>
          <a:custGeom>
            <a:avLst/>
            <a:gdLst>
              <a:gd name="T0" fmla="*/ 135 w 381"/>
              <a:gd name="T1" fmla="*/ 6 h 324"/>
              <a:gd name="T2" fmla="*/ 64 w 381"/>
              <a:gd name="T3" fmla="*/ 67 h 324"/>
              <a:gd name="T4" fmla="*/ 2 w 381"/>
              <a:gd name="T5" fmla="*/ 233 h 324"/>
              <a:gd name="T6" fmla="*/ 17 w 381"/>
              <a:gd name="T7" fmla="*/ 357 h 324"/>
              <a:gd name="T8" fmla="*/ 66 w 381"/>
              <a:gd name="T9" fmla="*/ 436 h 324"/>
              <a:gd name="T10" fmla="*/ 114 w 381"/>
              <a:gd name="T11" fmla="*/ 471 h 324"/>
              <a:gd name="T12" fmla="*/ 169 w 381"/>
              <a:gd name="T13" fmla="*/ 480 h 324"/>
              <a:gd name="T14" fmla="*/ 263 w 381"/>
              <a:gd name="T15" fmla="*/ 453 h 324"/>
              <a:gd name="T16" fmla="*/ 307 w 381"/>
              <a:gd name="T17" fmla="*/ 401 h 324"/>
              <a:gd name="T18" fmla="*/ 315 w 381"/>
              <a:gd name="T19" fmla="*/ 330 h 324"/>
              <a:gd name="T20" fmla="*/ 292 w 381"/>
              <a:gd name="T21" fmla="*/ 241 h 324"/>
              <a:gd name="T22" fmla="*/ 244 w 381"/>
              <a:gd name="T23" fmla="*/ 173 h 324"/>
              <a:gd name="T24" fmla="*/ 195 w 381"/>
              <a:gd name="T25" fmla="*/ 160 h 324"/>
              <a:gd name="T26" fmla="*/ 149 w 381"/>
              <a:gd name="T27" fmla="*/ 188 h 324"/>
              <a:gd name="T28" fmla="*/ 130 w 381"/>
              <a:gd name="T29" fmla="*/ 247 h 324"/>
              <a:gd name="T30" fmla="*/ 146 w 381"/>
              <a:gd name="T31" fmla="*/ 305 h 324"/>
              <a:gd name="T32" fmla="*/ 187 w 381"/>
              <a:gd name="T33" fmla="*/ 330 h 324"/>
              <a:gd name="T34" fmla="*/ 224 w 381"/>
              <a:gd name="T35" fmla="*/ 317 h 324"/>
              <a:gd name="T36" fmla="*/ 226 w 381"/>
              <a:gd name="T37" fmla="*/ 290 h 324"/>
              <a:gd name="T38" fmla="*/ 208 w 381"/>
              <a:gd name="T39" fmla="*/ 279 h 324"/>
              <a:gd name="T40" fmla="*/ 192 w 381"/>
              <a:gd name="T41" fmla="*/ 284 h 324"/>
              <a:gd name="T42" fmla="*/ 178 w 381"/>
              <a:gd name="T43" fmla="*/ 279 h 324"/>
              <a:gd name="T44" fmla="*/ 164 w 381"/>
              <a:gd name="T45" fmla="*/ 258 h 324"/>
              <a:gd name="T46" fmla="*/ 171 w 381"/>
              <a:gd name="T47" fmla="*/ 233 h 324"/>
              <a:gd name="T48" fmla="*/ 191 w 381"/>
              <a:gd name="T49" fmla="*/ 209 h 324"/>
              <a:gd name="T50" fmla="*/ 212 w 381"/>
              <a:gd name="T51" fmla="*/ 206 h 324"/>
              <a:gd name="T52" fmla="*/ 250 w 381"/>
              <a:gd name="T53" fmla="*/ 247 h 324"/>
              <a:gd name="T54" fmla="*/ 276 w 381"/>
              <a:gd name="T55" fmla="*/ 311 h 324"/>
              <a:gd name="T56" fmla="*/ 276 w 381"/>
              <a:gd name="T57" fmla="*/ 378 h 324"/>
              <a:gd name="T58" fmla="*/ 239 w 381"/>
              <a:gd name="T59" fmla="*/ 415 h 324"/>
              <a:gd name="T60" fmla="*/ 187 w 381"/>
              <a:gd name="T61" fmla="*/ 430 h 324"/>
              <a:gd name="T62" fmla="*/ 133 w 381"/>
              <a:gd name="T63" fmla="*/ 427 h 324"/>
              <a:gd name="T64" fmla="*/ 92 w 381"/>
              <a:gd name="T65" fmla="*/ 401 h 324"/>
              <a:gd name="T66" fmla="*/ 66 w 381"/>
              <a:gd name="T67" fmla="*/ 369 h 324"/>
              <a:gd name="T68" fmla="*/ 35 w 381"/>
              <a:gd name="T69" fmla="*/ 270 h 324"/>
              <a:gd name="T70" fmla="*/ 61 w 381"/>
              <a:gd name="T71" fmla="*/ 157 h 324"/>
              <a:gd name="T72" fmla="*/ 110 w 381"/>
              <a:gd name="T73" fmla="*/ 73 h 324"/>
              <a:gd name="T74" fmla="*/ 176 w 381"/>
              <a:gd name="T75" fmla="*/ 46 h 324"/>
              <a:gd name="T76" fmla="*/ 276 w 381"/>
              <a:gd name="T77" fmla="*/ 104 h 324"/>
              <a:gd name="T78" fmla="*/ 360 w 381"/>
              <a:gd name="T79" fmla="*/ 241 h 324"/>
              <a:gd name="T80" fmla="*/ 395 w 381"/>
              <a:gd name="T81" fmla="*/ 363 h 324"/>
              <a:gd name="T82" fmla="*/ 413 w 381"/>
              <a:gd name="T83" fmla="*/ 375 h 324"/>
              <a:gd name="T84" fmla="*/ 426 w 381"/>
              <a:gd name="T85" fmla="*/ 357 h 324"/>
              <a:gd name="T86" fmla="*/ 390 w 381"/>
              <a:gd name="T87" fmla="*/ 215 h 324"/>
              <a:gd name="T88" fmla="*/ 296 w 381"/>
              <a:gd name="T89" fmla="*/ 64 h 324"/>
              <a:gd name="T90" fmla="*/ 178 w 381"/>
              <a:gd name="T91" fmla="*/ 0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1"/>
              <a:gd name="T139" fmla="*/ 0 h 324"/>
              <a:gd name="T140" fmla="*/ 381 w 381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1" h="324">
                <a:moveTo>
                  <a:pt x="159" y="0"/>
                </a:moveTo>
                <a:lnTo>
                  <a:pt x="141" y="0"/>
                </a:lnTo>
                <a:lnTo>
                  <a:pt x="121" y="4"/>
                </a:lnTo>
                <a:lnTo>
                  <a:pt x="100" y="11"/>
                </a:lnTo>
                <a:lnTo>
                  <a:pt x="78" y="25"/>
                </a:lnTo>
                <a:lnTo>
                  <a:pt x="57" y="45"/>
                </a:lnTo>
                <a:lnTo>
                  <a:pt x="37" y="72"/>
                </a:lnTo>
                <a:lnTo>
                  <a:pt x="17" y="110"/>
                </a:lnTo>
                <a:lnTo>
                  <a:pt x="2" y="157"/>
                </a:lnTo>
                <a:lnTo>
                  <a:pt x="0" y="182"/>
                </a:lnTo>
                <a:lnTo>
                  <a:pt x="4" y="212"/>
                </a:lnTo>
                <a:lnTo>
                  <a:pt x="15" y="241"/>
                </a:lnTo>
                <a:lnTo>
                  <a:pt x="35" y="269"/>
                </a:lnTo>
                <a:lnTo>
                  <a:pt x="47" y="282"/>
                </a:lnTo>
                <a:lnTo>
                  <a:pt x="59" y="294"/>
                </a:lnTo>
                <a:lnTo>
                  <a:pt x="72" y="302"/>
                </a:lnTo>
                <a:lnTo>
                  <a:pt x="88" y="310"/>
                </a:lnTo>
                <a:lnTo>
                  <a:pt x="102" y="318"/>
                </a:lnTo>
                <a:lnTo>
                  <a:pt x="117" y="322"/>
                </a:lnTo>
                <a:lnTo>
                  <a:pt x="133" y="324"/>
                </a:lnTo>
                <a:lnTo>
                  <a:pt x="151" y="324"/>
                </a:lnTo>
                <a:lnTo>
                  <a:pt x="184" y="320"/>
                </a:lnTo>
                <a:lnTo>
                  <a:pt x="214" y="314"/>
                </a:lnTo>
                <a:lnTo>
                  <a:pt x="235" y="306"/>
                </a:lnTo>
                <a:lnTo>
                  <a:pt x="253" y="296"/>
                </a:lnTo>
                <a:lnTo>
                  <a:pt x="265" y="284"/>
                </a:lnTo>
                <a:lnTo>
                  <a:pt x="275" y="271"/>
                </a:lnTo>
                <a:lnTo>
                  <a:pt x="280" y="259"/>
                </a:lnTo>
                <a:lnTo>
                  <a:pt x="282" y="245"/>
                </a:lnTo>
                <a:lnTo>
                  <a:pt x="282" y="223"/>
                </a:lnTo>
                <a:lnTo>
                  <a:pt x="280" y="202"/>
                </a:lnTo>
                <a:lnTo>
                  <a:pt x="271" y="182"/>
                </a:lnTo>
                <a:lnTo>
                  <a:pt x="261" y="163"/>
                </a:lnTo>
                <a:lnTo>
                  <a:pt x="247" y="145"/>
                </a:lnTo>
                <a:lnTo>
                  <a:pt x="233" y="129"/>
                </a:lnTo>
                <a:lnTo>
                  <a:pt x="218" y="117"/>
                </a:lnTo>
                <a:lnTo>
                  <a:pt x="202" y="110"/>
                </a:lnTo>
                <a:lnTo>
                  <a:pt x="188" y="108"/>
                </a:lnTo>
                <a:lnTo>
                  <a:pt x="174" y="108"/>
                </a:lnTo>
                <a:lnTo>
                  <a:pt x="161" y="110"/>
                </a:lnTo>
                <a:lnTo>
                  <a:pt x="147" y="117"/>
                </a:lnTo>
                <a:lnTo>
                  <a:pt x="133" y="127"/>
                </a:lnTo>
                <a:lnTo>
                  <a:pt x="123" y="139"/>
                </a:lnTo>
                <a:lnTo>
                  <a:pt x="117" y="153"/>
                </a:lnTo>
                <a:lnTo>
                  <a:pt x="116" y="167"/>
                </a:lnTo>
                <a:lnTo>
                  <a:pt x="117" y="180"/>
                </a:lnTo>
                <a:lnTo>
                  <a:pt x="123" y="194"/>
                </a:lnTo>
                <a:lnTo>
                  <a:pt x="131" y="206"/>
                </a:lnTo>
                <a:lnTo>
                  <a:pt x="141" y="216"/>
                </a:lnTo>
                <a:lnTo>
                  <a:pt x="153" y="221"/>
                </a:lnTo>
                <a:lnTo>
                  <a:pt x="167" y="223"/>
                </a:lnTo>
                <a:lnTo>
                  <a:pt x="180" y="223"/>
                </a:lnTo>
                <a:lnTo>
                  <a:pt x="194" y="218"/>
                </a:lnTo>
                <a:lnTo>
                  <a:pt x="200" y="214"/>
                </a:lnTo>
                <a:lnTo>
                  <a:pt x="202" y="210"/>
                </a:lnTo>
                <a:lnTo>
                  <a:pt x="204" y="204"/>
                </a:lnTo>
                <a:lnTo>
                  <a:pt x="202" y="196"/>
                </a:lnTo>
                <a:lnTo>
                  <a:pt x="198" y="192"/>
                </a:lnTo>
                <a:lnTo>
                  <a:pt x="192" y="188"/>
                </a:lnTo>
                <a:lnTo>
                  <a:pt x="186" y="188"/>
                </a:lnTo>
                <a:lnTo>
                  <a:pt x="180" y="190"/>
                </a:lnTo>
                <a:lnTo>
                  <a:pt x="172" y="192"/>
                </a:lnTo>
                <a:lnTo>
                  <a:pt x="167" y="192"/>
                </a:lnTo>
                <a:lnTo>
                  <a:pt x="163" y="190"/>
                </a:lnTo>
                <a:lnTo>
                  <a:pt x="159" y="188"/>
                </a:lnTo>
                <a:lnTo>
                  <a:pt x="153" y="184"/>
                </a:lnTo>
                <a:lnTo>
                  <a:pt x="151" y="180"/>
                </a:lnTo>
                <a:lnTo>
                  <a:pt x="147" y="174"/>
                </a:lnTo>
                <a:lnTo>
                  <a:pt x="147" y="168"/>
                </a:lnTo>
                <a:lnTo>
                  <a:pt x="149" y="163"/>
                </a:lnTo>
                <a:lnTo>
                  <a:pt x="153" y="157"/>
                </a:lnTo>
                <a:lnTo>
                  <a:pt x="159" y="151"/>
                </a:lnTo>
                <a:lnTo>
                  <a:pt x="165" y="145"/>
                </a:lnTo>
                <a:lnTo>
                  <a:pt x="171" y="141"/>
                </a:lnTo>
                <a:lnTo>
                  <a:pt x="178" y="139"/>
                </a:lnTo>
                <a:lnTo>
                  <a:pt x="184" y="139"/>
                </a:lnTo>
                <a:lnTo>
                  <a:pt x="190" y="139"/>
                </a:lnTo>
                <a:lnTo>
                  <a:pt x="200" y="145"/>
                </a:lnTo>
                <a:lnTo>
                  <a:pt x="212" y="155"/>
                </a:lnTo>
                <a:lnTo>
                  <a:pt x="224" y="167"/>
                </a:lnTo>
                <a:lnTo>
                  <a:pt x="233" y="180"/>
                </a:lnTo>
                <a:lnTo>
                  <a:pt x="241" y="194"/>
                </a:lnTo>
                <a:lnTo>
                  <a:pt x="247" y="210"/>
                </a:lnTo>
                <a:lnTo>
                  <a:pt x="251" y="225"/>
                </a:lnTo>
                <a:lnTo>
                  <a:pt x="251" y="241"/>
                </a:lnTo>
                <a:lnTo>
                  <a:pt x="247" y="255"/>
                </a:lnTo>
                <a:lnTo>
                  <a:pt x="239" y="265"/>
                </a:lnTo>
                <a:lnTo>
                  <a:pt x="227" y="273"/>
                </a:lnTo>
                <a:lnTo>
                  <a:pt x="214" y="280"/>
                </a:lnTo>
                <a:lnTo>
                  <a:pt x="200" y="284"/>
                </a:lnTo>
                <a:lnTo>
                  <a:pt x="182" y="288"/>
                </a:lnTo>
                <a:lnTo>
                  <a:pt x="167" y="290"/>
                </a:lnTo>
                <a:lnTo>
                  <a:pt x="151" y="292"/>
                </a:lnTo>
                <a:lnTo>
                  <a:pt x="133" y="292"/>
                </a:lnTo>
                <a:lnTo>
                  <a:pt x="119" y="288"/>
                </a:lnTo>
                <a:lnTo>
                  <a:pt x="104" y="284"/>
                </a:lnTo>
                <a:lnTo>
                  <a:pt x="92" y="278"/>
                </a:lnTo>
                <a:lnTo>
                  <a:pt x="82" y="271"/>
                </a:lnTo>
                <a:lnTo>
                  <a:pt x="72" y="263"/>
                </a:lnTo>
                <a:lnTo>
                  <a:pt x="64" y="257"/>
                </a:lnTo>
                <a:lnTo>
                  <a:pt x="59" y="249"/>
                </a:lnTo>
                <a:lnTo>
                  <a:pt x="43" y="225"/>
                </a:lnTo>
                <a:lnTo>
                  <a:pt x="35" y="202"/>
                </a:lnTo>
                <a:lnTo>
                  <a:pt x="31" y="182"/>
                </a:lnTo>
                <a:lnTo>
                  <a:pt x="33" y="165"/>
                </a:lnTo>
                <a:lnTo>
                  <a:pt x="43" y="133"/>
                </a:lnTo>
                <a:lnTo>
                  <a:pt x="55" y="106"/>
                </a:lnTo>
                <a:lnTo>
                  <a:pt x="68" y="82"/>
                </a:lnTo>
                <a:lnTo>
                  <a:pt x="82" y="64"/>
                </a:lnTo>
                <a:lnTo>
                  <a:pt x="98" y="49"/>
                </a:lnTo>
                <a:lnTo>
                  <a:pt x="117" y="39"/>
                </a:lnTo>
                <a:lnTo>
                  <a:pt x="135" y="33"/>
                </a:lnTo>
                <a:lnTo>
                  <a:pt x="157" y="31"/>
                </a:lnTo>
                <a:lnTo>
                  <a:pt x="188" y="37"/>
                </a:lnTo>
                <a:lnTo>
                  <a:pt x="218" y="49"/>
                </a:lnTo>
                <a:lnTo>
                  <a:pt x="247" y="70"/>
                </a:lnTo>
                <a:lnTo>
                  <a:pt x="275" y="96"/>
                </a:lnTo>
                <a:lnTo>
                  <a:pt x="300" y="127"/>
                </a:lnTo>
                <a:lnTo>
                  <a:pt x="322" y="163"/>
                </a:lnTo>
                <a:lnTo>
                  <a:pt x="339" y="200"/>
                </a:lnTo>
                <a:lnTo>
                  <a:pt x="351" y="239"/>
                </a:lnTo>
                <a:lnTo>
                  <a:pt x="353" y="245"/>
                </a:lnTo>
                <a:lnTo>
                  <a:pt x="357" y="251"/>
                </a:lnTo>
                <a:lnTo>
                  <a:pt x="363" y="253"/>
                </a:lnTo>
                <a:lnTo>
                  <a:pt x="369" y="253"/>
                </a:lnTo>
                <a:lnTo>
                  <a:pt x="375" y="251"/>
                </a:lnTo>
                <a:lnTo>
                  <a:pt x="379" y="245"/>
                </a:lnTo>
                <a:lnTo>
                  <a:pt x="381" y="241"/>
                </a:lnTo>
                <a:lnTo>
                  <a:pt x="381" y="233"/>
                </a:lnTo>
                <a:lnTo>
                  <a:pt x="369" y="188"/>
                </a:lnTo>
                <a:lnTo>
                  <a:pt x="349" y="145"/>
                </a:lnTo>
                <a:lnTo>
                  <a:pt x="326" y="106"/>
                </a:lnTo>
                <a:lnTo>
                  <a:pt x="296" y="72"/>
                </a:lnTo>
                <a:lnTo>
                  <a:pt x="265" y="43"/>
                </a:lnTo>
                <a:lnTo>
                  <a:pt x="229" y="19"/>
                </a:lnTo>
                <a:lnTo>
                  <a:pt x="194" y="6"/>
                </a:lnTo>
                <a:lnTo>
                  <a:pt x="1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" name="Freeform 56"/>
          <p:cNvSpPr>
            <a:spLocks/>
          </p:cNvSpPr>
          <p:nvPr/>
        </p:nvSpPr>
        <p:spPr bwMode="auto">
          <a:xfrm>
            <a:off x="6588224" y="908720"/>
            <a:ext cx="901700" cy="571500"/>
          </a:xfrm>
          <a:custGeom>
            <a:avLst/>
            <a:gdLst>
              <a:gd name="T0" fmla="*/ 135 w 381"/>
              <a:gd name="T1" fmla="*/ 6 h 324"/>
              <a:gd name="T2" fmla="*/ 64 w 381"/>
              <a:gd name="T3" fmla="*/ 67 h 324"/>
              <a:gd name="T4" fmla="*/ 2 w 381"/>
              <a:gd name="T5" fmla="*/ 233 h 324"/>
              <a:gd name="T6" fmla="*/ 17 w 381"/>
              <a:gd name="T7" fmla="*/ 357 h 324"/>
              <a:gd name="T8" fmla="*/ 66 w 381"/>
              <a:gd name="T9" fmla="*/ 436 h 324"/>
              <a:gd name="T10" fmla="*/ 114 w 381"/>
              <a:gd name="T11" fmla="*/ 471 h 324"/>
              <a:gd name="T12" fmla="*/ 169 w 381"/>
              <a:gd name="T13" fmla="*/ 480 h 324"/>
              <a:gd name="T14" fmla="*/ 263 w 381"/>
              <a:gd name="T15" fmla="*/ 453 h 324"/>
              <a:gd name="T16" fmla="*/ 307 w 381"/>
              <a:gd name="T17" fmla="*/ 401 h 324"/>
              <a:gd name="T18" fmla="*/ 315 w 381"/>
              <a:gd name="T19" fmla="*/ 330 h 324"/>
              <a:gd name="T20" fmla="*/ 292 w 381"/>
              <a:gd name="T21" fmla="*/ 241 h 324"/>
              <a:gd name="T22" fmla="*/ 244 w 381"/>
              <a:gd name="T23" fmla="*/ 173 h 324"/>
              <a:gd name="T24" fmla="*/ 195 w 381"/>
              <a:gd name="T25" fmla="*/ 160 h 324"/>
              <a:gd name="T26" fmla="*/ 149 w 381"/>
              <a:gd name="T27" fmla="*/ 188 h 324"/>
              <a:gd name="T28" fmla="*/ 130 w 381"/>
              <a:gd name="T29" fmla="*/ 247 h 324"/>
              <a:gd name="T30" fmla="*/ 146 w 381"/>
              <a:gd name="T31" fmla="*/ 305 h 324"/>
              <a:gd name="T32" fmla="*/ 187 w 381"/>
              <a:gd name="T33" fmla="*/ 330 h 324"/>
              <a:gd name="T34" fmla="*/ 224 w 381"/>
              <a:gd name="T35" fmla="*/ 317 h 324"/>
              <a:gd name="T36" fmla="*/ 226 w 381"/>
              <a:gd name="T37" fmla="*/ 290 h 324"/>
              <a:gd name="T38" fmla="*/ 208 w 381"/>
              <a:gd name="T39" fmla="*/ 279 h 324"/>
              <a:gd name="T40" fmla="*/ 192 w 381"/>
              <a:gd name="T41" fmla="*/ 284 h 324"/>
              <a:gd name="T42" fmla="*/ 178 w 381"/>
              <a:gd name="T43" fmla="*/ 279 h 324"/>
              <a:gd name="T44" fmla="*/ 164 w 381"/>
              <a:gd name="T45" fmla="*/ 258 h 324"/>
              <a:gd name="T46" fmla="*/ 171 w 381"/>
              <a:gd name="T47" fmla="*/ 233 h 324"/>
              <a:gd name="T48" fmla="*/ 191 w 381"/>
              <a:gd name="T49" fmla="*/ 209 h 324"/>
              <a:gd name="T50" fmla="*/ 212 w 381"/>
              <a:gd name="T51" fmla="*/ 206 h 324"/>
              <a:gd name="T52" fmla="*/ 250 w 381"/>
              <a:gd name="T53" fmla="*/ 247 h 324"/>
              <a:gd name="T54" fmla="*/ 276 w 381"/>
              <a:gd name="T55" fmla="*/ 311 h 324"/>
              <a:gd name="T56" fmla="*/ 276 w 381"/>
              <a:gd name="T57" fmla="*/ 378 h 324"/>
              <a:gd name="T58" fmla="*/ 239 w 381"/>
              <a:gd name="T59" fmla="*/ 415 h 324"/>
              <a:gd name="T60" fmla="*/ 187 w 381"/>
              <a:gd name="T61" fmla="*/ 430 h 324"/>
              <a:gd name="T62" fmla="*/ 133 w 381"/>
              <a:gd name="T63" fmla="*/ 427 h 324"/>
              <a:gd name="T64" fmla="*/ 92 w 381"/>
              <a:gd name="T65" fmla="*/ 401 h 324"/>
              <a:gd name="T66" fmla="*/ 66 w 381"/>
              <a:gd name="T67" fmla="*/ 369 h 324"/>
              <a:gd name="T68" fmla="*/ 35 w 381"/>
              <a:gd name="T69" fmla="*/ 270 h 324"/>
              <a:gd name="T70" fmla="*/ 61 w 381"/>
              <a:gd name="T71" fmla="*/ 157 h 324"/>
              <a:gd name="T72" fmla="*/ 110 w 381"/>
              <a:gd name="T73" fmla="*/ 73 h 324"/>
              <a:gd name="T74" fmla="*/ 176 w 381"/>
              <a:gd name="T75" fmla="*/ 46 h 324"/>
              <a:gd name="T76" fmla="*/ 276 w 381"/>
              <a:gd name="T77" fmla="*/ 104 h 324"/>
              <a:gd name="T78" fmla="*/ 360 w 381"/>
              <a:gd name="T79" fmla="*/ 241 h 324"/>
              <a:gd name="T80" fmla="*/ 395 w 381"/>
              <a:gd name="T81" fmla="*/ 363 h 324"/>
              <a:gd name="T82" fmla="*/ 413 w 381"/>
              <a:gd name="T83" fmla="*/ 375 h 324"/>
              <a:gd name="T84" fmla="*/ 426 w 381"/>
              <a:gd name="T85" fmla="*/ 357 h 324"/>
              <a:gd name="T86" fmla="*/ 390 w 381"/>
              <a:gd name="T87" fmla="*/ 215 h 324"/>
              <a:gd name="T88" fmla="*/ 296 w 381"/>
              <a:gd name="T89" fmla="*/ 64 h 324"/>
              <a:gd name="T90" fmla="*/ 178 w 381"/>
              <a:gd name="T91" fmla="*/ 0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1"/>
              <a:gd name="T139" fmla="*/ 0 h 324"/>
              <a:gd name="T140" fmla="*/ 381 w 381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1" h="324">
                <a:moveTo>
                  <a:pt x="159" y="0"/>
                </a:moveTo>
                <a:lnTo>
                  <a:pt x="141" y="0"/>
                </a:lnTo>
                <a:lnTo>
                  <a:pt x="121" y="4"/>
                </a:lnTo>
                <a:lnTo>
                  <a:pt x="100" y="11"/>
                </a:lnTo>
                <a:lnTo>
                  <a:pt x="78" y="25"/>
                </a:lnTo>
                <a:lnTo>
                  <a:pt x="57" y="45"/>
                </a:lnTo>
                <a:lnTo>
                  <a:pt x="37" y="72"/>
                </a:lnTo>
                <a:lnTo>
                  <a:pt x="17" y="110"/>
                </a:lnTo>
                <a:lnTo>
                  <a:pt x="2" y="157"/>
                </a:lnTo>
                <a:lnTo>
                  <a:pt x="0" y="182"/>
                </a:lnTo>
                <a:lnTo>
                  <a:pt x="4" y="212"/>
                </a:lnTo>
                <a:lnTo>
                  <a:pt x="15" y="241"/>
                </a:lnTo>
                <a:lnTo>
                  <a:pt x="35" y="269"/>
                </a:lnTo>
                <a:lnTo>
                  <a:pt x="47" y="282"/>
                </a:lnTo>
                <a:lnTo>
                  <a:pt x="59" y="294"/>
                </a:lnTo>
                <a:lnTo>
                  <a:pt x="72" y="302"/>
                </a:lnTo>
                <a:lnTo>
                  <a:pt x="88" y="310"/>
                </a:lnTo>
                <a:lnTo>
                  <a:pt x="102" y="318"/>
                </a:lnTo>
                <a:lnTo>
                  <a:pt x="117" y="322"/>
                </a:lnTo>
                <a:lnTo>
                  <a:pt x="133" y="324"/>
                </a:lnTo>
                <a:lnTo>
                  <a:pt x="151" y="324"/>
                </a:lnTo>
                <a:lnTo>
                  <a:pt x="184" y="320"/>
                </a:lnTo>
                <a:lnTo>
                  <a:pt x="214" y="314"/>
                </a:lnTo>
                <a:lnTo>
                  <a:pt x="235" y="306"/>
                </a:lnTo>
                <a:lnTo>
                  <a:pt x="253" y="296"/>
                </a:lnTo>
                <a:lnTo>
                  <a:pt x="265" y="284"/>
                </a:lnTo>
                <a:lnTo>
                  <a:pt x="275" y="271"/>
                </a:lnTo>
                <a:lnTo>
                  <a:pt x="280" y="259"/>
                </a:lnTo>
                <a:lnTo>
                  <a:pt x="282" y="245"/>
                </a:lnTo>
                <a:lnTo>
                  <a:pt x="282" y="223"/>
                </a:lnTo>
                <a:lnTo>
                  <a:pt x="280" y="202"/>
                </a:lnTo>
                <a:lnTo>
                  <a:pt x="271" y="182"/>
                </a:lnTo>
                <a:lnTo>
                  <a:pt x="261" y="163"/>
                </a:lnTo>
                <a:lnTo>
                  <a:pt x="247" y="145"/>
                </a:lnTo>
                <a:lnTo>
                  <a:pt x="233" y="129"/>
                </a:lnTo>
                <a:lnTo>
                  <a:pt x="218" y="117"/>
                </a:lnTo>
                <a:lnTo>
                  <a:pt x="202" y="110"/>
                </a:lnTo>
                <a:lnTo>
                  <a:pt x="188" y="108"/>
                </a:lnTo>
                <a:lnTo>
                  <a:pt x="174" y="108"/>
                </a:lnTo>
                <a:lnTo>
                  <a:pt x="161" y="110"/>
                </a:lnTo>
                <a:lnTo>
                  <a:pt x="147" y="117"/>
                </a:lnTo>
                <a:lnTo>
                  <a:pt x="133" y="127"/>
                </a:lnTo>
                <a:lnTo>
                  <a:pt x="123" y="139"/>
                </a:lnTo>
                <a:lnTo>
                  <a:pt x="117" y="153"/>
                </a:lnTo>
                <a:lnTo>
                  <a:pt x="116" y="167"/>
                </a:lnTo>
                <a:lnTo>
                  <a:pt x="117" y="180"/>
                </a:lnTo>
                <a:lnTo>
                  <a:pt x="123" y="194"/>
                </a:lnTo>
                <a:lnTo>
                  <a:pt x="131" y="206"/>
                </a:lnTo>
                <a:lnTo>
                  <a:pt x="141" y="216"/>
                </a:lnTo>
                <a:lnTo>
                  <a:pt x="153" y="221"/>
                </a:lnTo>
                <a:lnTo>
                  <a:pt x="167" y="223"/>
                </a:lnTo>
                <a:lnTo>
                  <a:pt x="180" y="223"/>
                </a:lnTo>
                <a:lnTo>
                  <a:pt x="194" y="218"/>
                </a:lnTo>
                <a:lnTo>
                  <a:pt x="200" y="214"/>
                </a:lnTo>
                <a:lnTo>
                  <a:pt x="202" y="210"/>
                </a:lnTo>
                <a:lnTo>
                  <a:pt x="204" y="204"/>
                </a:lnTo>
                <a:lnTo>
                  <a:pt x="202" y="196"/>
                </a:lnTo>
                <a:lnTo>
                  <a:pt x="198" y="192"/>
                </a:lnTo>
                <a:lnTo>
                  <a:pt x="192" y="188"/>
                </a:lnTo>
                <a:lnTo>
                  <a:pt x="186" y="188"/>
                </a:lnTo>
                <a:lnTo>
                  <a:pt x="180" y="190"/>
                </a:lnTo>
                <a:lnTo>
                  <a:pt x="172" y="192"/>
                </a:lnTo>
                <a:lnTo>
                  <a:pt x="167" y="192"/>
                </a:lnTo>
                <a:lnTo>
                  <a:pt x="163" y="190"/>
                </a:lnTo>
                <a:lnTo>
                  <a:pt x="159" y="188"/>
                </a:lnTo>
                <a:lnTo>
                  <a:pt x="153" y="184"/>
                </a:lnTo>
                <a:lnTo>
                  <a:pt x="151" y="180"/>
                </a:lnTo>
                <a:lnTo>
                  <a:pt x="147" y="174"/>
                </a:lnTo>
                <a:lnTo>
                  <a:pt x="147" y="168"/>
                </a:lnTo>
                <a:lnTo>
                  <a:pt x="149" y="163"/>
                </a:lnTo>
                <a:lnTo>
                  <a:pt x="153" y="157"/>
                </a:lnTo>
                <a:lnTo>
                  <a:pt x="159" y="151"/>
                </a:lnTo>
                <a:lnTo>
                  <a:pt x="165" y="145"/>
                </a:lnTo>
                <a:lnTo>
                  <a:pt x="171" y="141"/>
                </a:lnTo>
                <a:lnTo>
                  <a:pt x="178" y="139"/>
                </a:lnTo>
                <a:lnTo>
                  <a:pt x="184" y="139"/>
                </a:lnTo>
                <a:lnTo>
                  <a:pt x="190" y="139"/>
                </a:lnTo>
                <a:lnTo>
                  <a:pt x="200" y="145"/>
                </a:lnTo>
                <a:lnTo>
                  <a:pt x="212" y="155"/>
                </a:lnTo>
                <a:lnTo>
                  <a:pt x="224" y="167"/>
                </a:lnTo>
                <a:lnTo>
                  <a:pt x="233" y="180"/>
                </a:lnTo>
                <a:lnTo>
                  <a:pt x="241" y="194"/>
                </a:lnTo>
                <a:lnTo>
                  <a:pt x="247" y="210"/>
                </a:lnTo>
                <a:lnTo>
                  <a:pt x="251" y="225"/>
                </a:lnTo>
                <a:lnTo>
                  <a:pt x="251" y="241"/>
                </a:lnTo>
                <a:lnTo>
                  <a:pt x="247" y="255"/>
                </a:lnTo>
                <a:lnTo>
                  <a:pt x="239" y="265"/>
                </a:lnTo>
                <a:lnTo>
                  <a:pt x="227" y="273"/>
                </a:lnTo>
                <a:lnTo>
                  <a:pt x="214" y="280"/>
                </a:lnTo>
                <a:lnTo>
                  <a:pt x="200" y="284"/>
                </a:lnTo>
                <a:lnTo>
                  <a:pt x="182" y="288"/>
                </a:lnTo>
                <a:lnTo>
                  <a:pt x="167" y="290"/>
                </a:lnTo>
                <a:lnTo>
                  <a:pt x="151" y="292"/>
                </a:lnTo>
                <a:lnTo>
                  <a:pt x="133" y="292"/>
                </a:lnTo>
                <a:lnTo>
                  <a:pt x="119" y="288"/>
                </a:lnTo>
                <a:lnTo>
                  <a:pt x="104" y="284"/>
                </a:lnTo>
                <a:lnTo>
                  <a:pt x="92" y="278"/>
                </a:lnTo>
                <a:lnTo>
                  <a:pt x="82" y="271"/>
                </a:lnTo>
                <a:lnTo>
                  <a:pt x="72" y="263"/>
                </a:lnTo>
                <a:lnTo>
                  <a:pt x="64" y="257"/>
                </a:lnTo>
                <a:lnTo>
                  <a:pt x="59" y="249"/>
                </a:lnTo>
                <a:lnTo>
                  <a:pt x="43" y="225"/>
                </a:lnTo>
                <a:lnTo>
                  <a:pt x="35" y="202"/>
                </a:lnTo>
                <a:lnTo>
                  <a:pt x="31" y="182"/>
                </a:lnTo>
                <a:lnTo>
                  <a:pt x="33" y="165"/>
                </a:lnTo>
                <a:lnTo>
                  <a:pt x="43" y="133"/>
                </a:lnTo>
                <a:lnTo>
                  <a:pt x="55" y="106"/>
                </a:lnTo>
                <a:lnTo>
                  <a:pt x="68" y="82"/>
                </a:lnTo>
                <a:lnTo>
                  <a:pt x="82" y="64"/>
                </a:lnTo>
                <a:lnTo>
                  <a:pt x="98" y="49"/>
                </a:lnTo>
                <a:lnTo>
                  <a:pt x="117" y="39"/>
                </a:lnTo>
                <a:lnTo>
                  <a:pt x="135" y="33"/>
                </a:lnTo>
                <a:lnTo>
                  <a:pt x="157" y="31"/>
                </a:lnTo>
                <a:lnTo>
                  <a:pt x="188" y="37"/>
                </a:lnTo>
                <a:lnTo>
                  <a:pt x="218" y="49"/>
                </a:lnTo>
                <a:lnTo>
                  <a:pt x="247" y="70"/>
                </a:lnTo>
                <a:lnTo>
                  <a:pt x="275" y="96"/>
                </a:lnTo>
                <a:lnTo>
                  <a:pt x="300" y="127"/>
                </a:lnTo>
                <a:lnTo>
                  <a:pt x="322" y="163"/>
                </a:lnTo>
                <a:lnTo>
                  <a:pt x="339" y="200"/>
                </a:lnTo>
                <a:lnTo>
                  <a:pt x="351" y="239"/>
                </a:lnTo>
                <a:lnTo>
                  <a:pt x="353" y="245"/>
                </a:lnTo>
                <a:lnTo>
                  <a:pt x="357" y="251"/>
                </a:lnTo>
                <a:lnTo>
                  <a:pt x="363" y="253"/>
                </a:lnTo>
                <a:lnTo>
                  <a:pt x="369" y="253"/>
                </a:lnTo>
                <a:lnTo>
                  <a:pt x="375" y="251"/>
                </a:lnTo>
                <a:lnTo>
                  <a:pt x="379" y="245"/>
                </a:lnTo>
                <a:lnTo>
                  <a:pt x="381" y="241"/>
                </a:lnTo>
                <a:lnTo>
                  <a:pt x="381" y="233"/>
                </a:lnTo>
                <a:lnTo>
                  <a:pt x="369" y="188"/>
                </a:lnTo>
                <a:lnTo>
                  <a:pt x="349" y="145"/>
                </a:lnTo>
                <a:lnTo>
                  <a:pt x="326" y="106"/>
                </a:lnTo>
                <a:lnTo>
                  <a:pt x="296" y="72"/>
                </a:lnTo>
                <a:lnTo>
                  <a:pt x="265" y="43"/>
                </a:lnTo>
                <a:lnTo>
                  <a:pt x="229" y="19"/>
                </a:lnTo>
                <a:lnTo>
                  <a:pt x="194" y="6"/>
                </a:lnTo>
                <a:lnTo>
                  <a:pt x="1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547664" y="764704"/>
            <a:ext cx="59766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Формы работы с родителями</a:t>
            </a:r>
            <a:endParaRPr lang="ru-RU" sz="3600" b="1" i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6" name="Облако 75"/>
          <p:cNvSpPr/>
          <p:nvPr/>
        </p:nvSpPr>
        <p:spPr>
          <a:xfrm>
            <a:off x="4067944" y="3212976"/>
            <a:ext cx="3168352" cy="187220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Стендовые консультации.</a:t>
            </a:r>
          </a:p>
        </p:txBody>
      </p:sp>
      <p:sp>
        <p:nvSpPr>
          <p:cNvPr id="78" name="Облако 77"/>
          <p:cNvSpPr/>
          <p:nvPr/>
        </p:nvSpPr>
        <p:spPr>
          <a:xfrm>
            <a:off x="1907704" y="2060848"/>
            <a:ext cx="3168352" cy="18002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Индивидуальные беседы. </a:t>
            </a:r>
          </a:p>
        </p:txBody>
      </p:sp>
      <p:sp>
        <p:nvSpPr>
          <p:cNvPr id="79" name="Облако 78"/>
          <p:cNvSpPr/>
          <p:nvPr/>
        </p:nvSpPr>
        <p:spPr>
          <a:xfrm>
            <a:off x="1259632" y="4293096"/>
            <a:ext cx="2880320" cy="151216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Памятки для родителей.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4320" cy="5760"/>
          </a:xfrm>
        </p:grpSpPr>
        <p:sp>
          <p:nvSpPr>
            <p:cNvPr id="819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320" cy="57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196" name="Freeform 9"/>
            <p:cNvSpPr>
              <a:spLocks/>
            </p:cNvSpPr>
            <p:nvPr/>
          </p:nvSpPr>
          <p:spPr bwMode="auto">
            <a:xfrm>
              <a:off x="255" y="1549"/>
              <a:ext cx="3742" cy="3508"/>
            </a:xfrm>
            <a:custGeom>
              <a:avLst/>
              <a:gdLst>
                <a:gd name="T0" fmla="*/ 3007 w 2733"/>
                <a:gd name="T1" fmla="*/ 2155 h 2897"/>
                <a:gd name="T2" fmla="*/ 2980 w 2733"/>
                <a:gd name="T3" fmla="*/ 1908 h 2897"/>
                <a:gd name="T4" fmla="*/ 3044 w 2733"/>
                <a:gd name="T5" fmla="*/ 1668 h 2897"/>
                <a:gd name="T6" fmla="*/ 3036 w 2733"/>
                <a:gd name="T7" fmla="*/ 1400 h 2897"/>
                <a:gd name="T8" fmla="*/ 2984 w 2733"/>
                <a:gd name="T9" fmla="*/ 1175 h 2897"/>
                <a:gd name="T10" fmla="*/ 2995 w 2733"/>
                <a:gd name="T11" fmla="*/ 744 h 2897"/>
                <a:gd name="T12" fmla="*/ 2927 w 2733"/>
                <a:gd name="T13" fmla="*/ 546 h 2897"/>
                <a:gd name="T14" fmla="*/ 2982 w 2733"/>
                <a:gd name="T15" fmla="*/ 276 h 2897"/>
                <a:gd name="T16" fmla="*/ 2982 w 2733"/>
                <a:gd name="T17" fmla="*/ 79 h 2897"/>
                <a:gd name="T18" fmla="*/ 2842 w 2733"/>
                <a:gd name="T19" fmla="*/ 10 h 2897"/>
                <a:gd name="T20" fmla="*/ 2710 w 2733"/>
                <a:gd name="T21" fmla="*/ 8 h 2897"/>
                <a:gd name="T22" fmla="*/ 2537 w 2733"/>
                <a:gd name="T23" fmla="*/ 24 h 2897"/>
                <a:gd name="T24" fmla="*/ 2346 w 2733"/>
                <a:gd name="T25" fmla="*/ 34 h 2897"/>
                <a:gd name="T26" fmla="*/ 2223 w 2733"/>
                <a:gd name="T27" fmla="*/ 53 h 2897"/>
                <a:gd name="T28" fmla="*/ 2082 w 2733"/>
                <a:gd name="T29" fmla="*/ 71 h 2897"/>
                <a:gd name="T30" fmla="*/ 1883 w 2733"/>
                <a:gd name="T31" fmla="*/ 66 h 2897"/>
                <a:gd name="T32" fmla="*/ 1753 w 2733"/>
                <a:gd name="T33" fmla="*/ 40 h 2897"/>
                <a:gd name="T34" fmla="*/ 1621 w 2733"/>
                <a:gd name="T35" fmla="*/ 15 h 2897"/>
                <a:gd name="T36" fmla="*/ 1421 w 2733"/>
                <a:gd name="T37" fmla="*/ 13 h 2897"/>
                <a:gd name="T38" fmla="*/ 1281 w 2733"/>
                <a:gd name="T39" fmla="*/ 56 h 2897"/>
                <a:gd name="T40" fmla="*/ 1155 w 2733"/>
                <a:gd name="T41" fmla="*/ 107 h 2897"/>
                <a:gd name="T42" fmla="*/ 962 w 2733"/>
                <a:gd name="T43" fmla="*/ 123 h 2897"/>
                <a:gd name="T44" fmla="*/ 805 w 2733"/>
                <a:gd name="T45" fmla="*/ 93 h 2897"/>
                <a:gd name="T46" fmla="*/ 687 w 2733"/>
                <a:gd name="T47" fmla="*/ 48 h 2897"/>
                <a:gd name="T48" fmla="*/ 513 w 2733"/>
                <a:gd name="T49" fmla="*/ 24 h 2897"/>
                <a:gd name="T50" fmla="*/ 351 w 2733"/>
                <a:gd name="T51" fmla="*/ 10 h 2897"/>
                <a:gd name="T52" fmla="*/ 263 w 2733"/>
                <a:gd name="T53" fmla="*/ 2 h 2897"/>
                <a:gd name="T54" fmla="*/ 162 w 2733"/>
                <a:gd name="T55" fmla="*/ 51 h 2897"/>
                <a:gd name="T56" fmla="*/ 59 w 2733"/>
                <a:gd name="T57" fmla="*/ 241 h 2897"/>
                <a:gd name="T58" fmla="*/ 105 w 2733"/>
                <a:gd name="T59" fmla="*/ 556 h 2897"/>
                <a:gd name="T60" fmla="*/ 85 w 2733"/>
                <a:gd name="T61" fmla="*/ 1008 h 2897"/>
                <a:gd name="T62" fmla="*/ 85 w 2733"/>
                <a:gd name="T63" fmla="*/ 1344 h 2897"/>
                <a:gd name="T64" fmla="*/ 30 w 2733"/>
                <a:gd name="T65" fmla="*/ 1562 h 2897"/>
                <a:gd name="T66" fmla="*/ 78 w 2733"/>
                <a:gd name="T67" fmla="*/ 1784 h 2897"/>
                <a:gd name="T68" fmla="*/ 73 w 2733"/>
                <a:gd name="T69" fmla="*/ 2046 h 2897"/>
                <a:gd name="T70" fmla="*/ 21 w 2733"/>
                <a:gd name="T71" fmla="*/ 2228 h 2897"/>
                <a:gd name="T72" fmla="*/ 182 w 2733"/>
                <a:gd name="T73" fmla="*/ 2332 h 2897"/>
                <a:gd name="T74" fmla="*/ 299 w 2733"/>
                <a:gd name="T75" fmla="*/ 2340 h 2897"/>
                <a:gd name="T76" fmla="*/ 450 w 2733"/>
                <a:gd name="T77" fmla="*/ 2320 h 2897"/>
                <a:gd name="T78" fmla="*/ 650 w 2733"/>
                <a:gd name="T79" fmla="*/ 2320 h 2897"/>
                <a:gd name="T80" fmla="*/ 780 w 2733"/>
                <a:gd name="T81" fmla="*/ 2335 h 2897"/>
                <a:gd name="T82" fmla="*/ 912 w 2733"/>
                <a:gd name="T83" fmla="*/ 2349 h 2897"/>
                <a:gd name="T84" fmla="*/ 1108 w 2733"/>
                <a:gd name="T85" fmla="*/ 2349 h 2897"/>
                <a:gd name="T86" fmla="*/ 1252 w 2733"/>
                <a:gd name="T87" fmla="*/ 2330 h 2897"/>
                <a:gd name="T88" fmla="*/ 1375 w 2733"/>
                <a:gd name="T89" fmla="*/ 2304 h 2897"/>
                <a:gd name="T90" fmla="*/ 1566 w 2733"/>
                <a:gd name="T91" fmla="*/ 2297 h 2897"/>
                <a:gd name="T92" fmla="*/ 1721 w 2733"/>
                <a:gd name="T93" fmla="*/ 2292 h 2897"/>
                <a:gd name="T94" fmla="*/ 1844 w 2733"/>
                <a:gd name="T95" fmla="*/ 2287 h 2897"/>
                <a:gd name="T96" fmla="*/ 2020 w 2733"/>
                <a:gd name="T97" fmla="*/ 2284 h 2897"/>
                <a:gd name="T98" fmla="*/ 2193 w 2733"/>
                <a:gd name="T99" fmla="*/ 2290 h 2897"/>
                <a:gd name="T100" fmla="*/ 2317 w 2733"/>
                <a:gd name="T101" fmla="*/ 2307 h 2897"/>
                <a:gd name="T102" fmla="*/ 2471 w 2733"/>
                <a:gd name="T103" fmla="*/ 2332 h 2897"/>
                <a:gd name="T104" fmla="*/ 2660 w 2733"/>
                <a:gd name="T105" fmla="*/ 2346 h 2897"/>
                <a:gd name="T106" fmla="*/ 2800 w 2733"/>
                <a:gd name="T107" fmla="*/ 2330 h 2897"/>
                <a:gd name="T108" fmla="*/ 2932 w 2733"/>
                <a:gd name="T109" fmla="*/ 2266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99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ru-RU" dirty="0" smtClean="0"/>
                <a:t>   </a:t>
              </a:r>
              <a:endParaRPr lang="ru-RU" dirty="0"/>
            </a:p>
          </p:txBody>
        </p:sp>
        <p:sp>
          <p:nvSpPr>
            <p:cNvPr id="8197" name="Freeform 10"/>
            <p:cNvSpPr>
              <a:spLocks/>
            </p:cNvSpPr>
            <p:nvPr/>
          </p:nvSpPr>
          <p:spPr bwMode="auto">
            <a:xfrm>
              <a:off x="3386" y="4241"/>
              <a:ext cx="64" cy="202"/>
            </a:xfrm>
            <a:custGeom>
              <a:avLst/>
              <a:gdLst>
                <a:gd name="T0" fmla="*/ 45 w 57"/>
                <a:gd name="T1" fmla="*/ 196 h 136"/>
                <a:gd name="T2" fmla="*/ 43 w 57"/>
                <a:gd name="T3" fmla="*/ 199 h 136"/>
                <a:gd name="T4" fmla="*/ 38 w 57"/>
                <a:gd name="T5" fmla="*/ 202 h 136"/>
                <a:gd name="T6" fmla="*/ 36 w 57"/>
                <a:gd name="T7" fmla="*/ 202 h 136"/>
                <a:gd name="T8" fmla="*/ 34 w 57"/>
                <a:gd name="T9" fmla="*/ 202 h 136"/>
                <a:gd name="T10" fmla="*/ 22 w 57"/>
                <a:gd name="T11" fmla="*/ 193 h 136"/>
                <a:gd name="T12" fmla="*/ 11 w 57"/>
                <a:gd name="T13" fmla="*/ 172 h 136"/>
                <a:gd name="T14" fmla="*/ 2 w 57"/>
                <a:gd name="T15" fmla="*/ 141 h 136"/>
                <a:gd name="T16" fmla="*/ 0 w 57"/>
                <a:gd name="T17" fmla="*/ 97 h 136"/>
                <a:gd name="T18" fmla="*/ 2 w 57"/>
                <a:gd name="T19" fmla="*/ 65 h 136"/>
                <a:gd name="T20" fmla="*/ 7 w 57"/>
                <a:gd name="T21" fmla="*/ 39 h 136"/>
                <a:gd name="T22" fmla="*/ 13 w 57"/>
                <a:gd name="T23" fmla="*/ 18 h 136"/>
                <a:gd name="T24" fmla="*/ 20 w 57"/>
                <a:gd name="T25" fmla="*/ 6 h 136"/>
                <a:gd name="T26" fmla="*/ 22 w 57"/>
                <a:gd name="T27" fmla="*/ 3 h 136"/>
                <a:gd name="T28" fmla="*/ 27 w 57"/>
                <a:gd name="T29" fmla="*/ 0 h 136"/>
                <a:gd name="T30" fmla="*/ 29 w 57"/>
                <a:gd name="T31" fmla="*/ 0 h 136"/>
                <a:gd name="T32" fmla="*/ 31 w 57"/>
                <a:gd name="T33" fmla="*/ 0 h 136"/>
                <a:gd name="T34" fmla="*/ 43 w 57"/>
                <a:gd name="T35" fmla="*/ 9 h 136"/>
                <a:gd name="T36" fmla="*/ 54 w 57"/>
                <a:gd name="T37" fmla="*/ 30 h 136"/>
                <a:gd name="T38" fmla="*/ 62 w 57"/>
                <a:gd name="T39" fmla="*/ 62 h 136"/>
                <a:gd name="T40" fmla="*/ 64 w 57"/>
                <a:gd name="T41" fmla="*/ 105 h 136"/>
                <a:gd name="T42" fmla="*/ 62 w 57"/>
                <a:gd name="T43" fmla="*/ 138 h 136"/>
                <a:gd name="T44" fmla="*/ 57 w 57"/>
                <a:gd name="T45" fmla="*/ 163 h 136"/>
                <a:gd name="T46" fmla="*/ 52 w 57"/>
                <a:gd name="T47" fmla="*/ 184 h 136"/>
                <a:gd name="T48" fmla="*/ 45 w 57"/>
                <a:gd name="T49" fmla="*/ 196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136"/>
                <a:gd name="T77" fmla="*/ 57 w 57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136">
                  <a:moveTo>
                    <a:pt x="40" y="132"/>
                  </a:moveTo>
                  <a:lnTo>
                    <a:pt x="38" y="134"/>
                  </a:lnTo>
                  <a:lnTo>
                    <a:pt x="34" y="136"/>
                  </a:lnTo>
                  <a:lnTo>
                    <a:pt x="32" y="136"/>
                  </a:lnTo>
                  <a:lnTo>
                    <a:pt x="30" y="136"/>
                  </a:lnTo>
                  <a:lnTo>
                    <a:pt x="20" y="130"/>
                  </a:lnTo>
                  <a:lnTo>
                    <a:pt x="10" y="116"/>
                  </a:lnTo>
                  <a:lnTo>
                    <a:pt x="2" y="95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6" y="26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8" y="6"/>
                  </a:lnTo>
                  <a:lnTo>
                    <a:pt x="48" y="20"/>
                  </a:lnTo>
                  <a:lnTo>
                    <a:pt x="55" y="42"/>
                  </a:lnTo>
                  <a:lnTo>
                    <a:pt x="57" y="71"/>
                  </a:lnTo>
                  <a:lnTo>
                    <a:pt x="55" y="93"/>
                  </a:lnTo>
                  <a:lnTo>
                    <a:pt x="51" y="110"/>
                  </a:lnTo>
                  <a:lnTo>
                    <a:pt x="46" y="124"/>
                  </a:lnTo>
                  <a:lnTo>
                    <a:pt x="40" y="1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Rectangle 11"/>
            <p:cNvSpPr>
              <a:spLocks noChangeArrowheads="1"/>
            </p:cNvSpPr>
            <p:nvPr/>
          </p:nvSpPr>
          <p:spPr bwMode="auto">
            <a:xfrm>
              <a:off x="694" y="253"/>
              <a:ext cx="2967" cy="33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Rectangle 12"/>
            <p:cNvSpPr>
              <a:spLocks noChangeArrowheads="1"/>
            </p:cNvSpPr>
            <p:nvPr/>
          </p:nvSpPr>
          <p:spPr bwMode="auto">
            <a:xfrm>
              <a:off x="153" y="763"/>
              <a:ext cx="170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Rectangle 13"/>
            <p:cNvSpPr>
              <a:spLocks noChangeArrowheads="1"/>
            </p:cNvSpPr>
            <p:nvPr/>
          </p:nvSpPr>
          <p:spPr bwMode="auto">
            <a:xfrm>
              <a:off x="3963" y="852"/>
              <a:ext cx="204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Rectangle 14"/>
            <p:cNvSpPr>
              <a:spLocks noChangeArrowheads="1"/>
            </p:cNvSpPr>
            <p:nvPr/>
          </p:nvSpPr>
          <p:spPr bwMode="auto">
            <a:xfrm>
              <a:off x="694" y="5129"/>
              <a:ext cx="2967" cy="33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Freeform 17"/>
            <p:cNvSpPr>
              <a:spLocks/>
            </p:cNvSpPr>
            <p:nvPr/>
          </p:nvSpPr>
          <p:spPr bwMode="auto">
            <a:xfrm>
              <a:off x="958" y="1582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Freeform 18"/>
            <p:cNvSpPr>
              <a:spLocks/>
            </p:cNvSpPr>
            <p:nvPr/>
          </p:nvSpPr>
          <p:spPr bwMode="auto">
            <a:xfrm>
              <a:off x="1827" y="1079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04" name="Freeform 19"/>
            <p:cNvSpPr>
              <a:spLocks/>
            </p:cNvSpPr>
            <p:nvPr/>
          </p:nvSpPr>
          <p:spPr bwMode="auto">
            <a:xfrm>
              <a:off x="3144" y="1169"/>
              <a:ext cx="258" cy="338"/>
            </a:xfrm>
            <a:custGeom>
              <a:avLst/>
              <a:gdLst>
                <a:gd name="T0" fmla="*/ 208 w 230"/>
                <a:gd name="T1" fmla="*/ 27 h 228"/>
                <a:gd name="T2" fmla="*/ 190 w 230"/>
                <a:gd name="T3" fmla="*/ 30 h 228"/>
                <a:gd name="T4" fmla="*/ 168 w 230"/>
                <a:gd name="T5" fmla="*/ 43 h 228"/>
                <a:gd name="T6" fmla="*/ 146 w 230"/>
                <a:gd name="T7" fmla="*/ 61 h 228"/>
                <a:gd name="T8" fmla="*/ 128 w 230"/>
                <a:gd name="T9" fmla="*/ 52 h 228"/>
                <a:gd name="T10" fmla="*/ 109 w 230"/>
                <a:gd name="T11" fmla="*/ 24 h 228"/>
                <a:gd name="T12" fmla="*/ 95 w 230"/>
                <a:gd name="T13" fmla="*/ 6 h 228"/>
                <a:gd name="T14" fmla="*/ 77 w 230"/>
                <a:gd name="T15" fmla="*/ 0 h 228"/>
                <a:gd name="T16" fmla="*/ 54 w 230"/>
                <a:gd name="T17" fmla="*/ 3 h 228"/>
                <a:gd name="T18" fmla="*/ 31 w 230"/>
                <a:gd name="T19" fmla="*/ 21 h 228"/>
                <a:gd name="T20" fmla="*/ 11 w 230"/>
                <a:gd name="T21" fmla="*/ 58 h 228"/>
                <a:gd name="T22" fmla="*/ 0 w 230"/>
                <a:gd name="T23" fmla="*/ 114 h 228"/>
                <a:gd name="T24" fmla="*/ 9 w 230"/>
                <a:gd name="T25" fmla="*/ 175 h 228"/>
                <a:gd name="T26" fmla="*/ 36 w 230"/>
                <a:gd name="T27" fmla="*/ 233 h 228"/>
                <a:gd name="T28" fmla="*/ 68 w 230"/>
                <a:gd name="T29" fmla="*/ 279 h 228"/>
                <a:gd name="T30" fmla="*/ 100 w 230"/>
                <a:gd name="T31" fmla="*/ 314 h 228"/>
                <a:gd name="T32" fmla="*/ 126 w 230"/>
                <a:gd name="T33" fmla="*/ 338 h 228"/>
                <a:gd name="T34" fmla="*/ 141 w 230"/>
                <a:gd name="T35" fmla="*/ 302 h 228"/>
                <a:gd name="T36" fmla="*/ 159 w 230"/>
                <a:gd name="T37" fmla="*/ 279 h 228"/>
                <a:gd name="T38" fmla="*/ 181 w 230"/>
                <a:gd name="T39" fmla="*/ 256 h 228"/>
                <a:gd name="T40" fmla="*/ 201 w 230"/>
                <a:gd name="T41" fmla="*/ 233 h 228"/>
                <a:gd name="T42" fmla="*/ 194 w 230"/>
                <a:gd name="T43" fmla="*/ 184 h 228"/>
                <a:gd name="T44" fmla="*/ 178 w 230"/>
                <a:gd name="T45" fmla="*/ 206 h 228"/>
                <a:gd name="T46" fmla="*/ 166 w 230"/>
                <a:gd name="T47" fmla="*/ 221 h 228"/>
                <a:gd name="T48" fmla="*/ 139 w 230"/>
                <a:gd name="T49" fmla="*/ 248 h 228"/>
                <a:gd name="T50" fmla="*/ 118 w 230"/>
                <a:gd name="T51" fmla="*/ 279 h 228"/>
                <a:gd name="T52" fmla="*/ 95 w 230"/>
                <a:gd name="T53" fmla="*/ 254 h 228"/>
                <a:gd name="T54" fmla="*/ 68 w 230"/>
                <a:gd name="T55" fmla="*/ 221 h 228"/>
                <a:gd name="T56" fmla="*/ 47 w 230"/>
                <a:gd name="T57" fmla="*/ 181 h 228"/>
                <a:gd name="T58" fmla="*/ 34 w 230"/>
                <a:gd name="T59" fmla="*/ 136 h 228"/>
                <a:gd name="T60" fmla="*/ 34 w 230"/>
                <a:gd name="T61" fmla="*/ 96 h 228"/>
                <a:gd name="T62" fmla="*/ 47 w 230"/>
                <a:gd name="T63" fmla="*/ 58 h 228"/>
                <a:gd name="T64" fmla="*/ 59 w 230"/>
                <a:gd name="T65" fmla="*/ 46 h 228"/>
                <a:gd name="T66" fmla="*/ 71 w 230"/>
                <a:gd name="T67" fmla="*/ 40 h 228"/>
                <a:gd name="T68" fmla="*/ 75 w 230"/>
                <a:gd name="T69" fmla="*/ 40 h 228"/>
                <a:gd name="T70" fmla="*/ 80 w 230"/>
                <a:gd name="T71" fmla="*/ 43 h 228"/>
                <a:gd name="T72" fmla="*/ 100 w 230"/>
                <a:gd name="T73" fmla="*/ 73 h 228"/>
                <a:gd name="T74" fmla="*/ 111 w 230"/>
                <a:gd name="T75" fmla="*/ 99 h 228"/>
                <a:gd name="T76" fmla="*/ 123 w 230"/>
                <a:gd name="T77" fmla="*/ 125 h 228"/>
                <a:gd name="T78" fmla="*/ 132 w 230"/>
                <a:gd name="T79" fmla="*/ 122 h 228"/>
                <a:gd name="T80" fmla="*/ 141 w 230"/>
                <a:gd name="T81" fmla="*/ 119 h 228"/>
                <a:gd name="T82" fmla="*/ 178 w 230"/>
                <a:gd name="T83" fmla="*/ 82 h 228"/>
                <a:gd name="T84" fmla="*/ 203 w 230"/>
                <a:gd name="T85" fmla="*/ 67 h 228"/>
                <a:gd name="T86" fmla="*/ 223 w 230"/>
                <a:gd name="T87" fmla="*/ 87 h 228"/>
                <a:gd name="T88" fmla="*/ 225 w 230"/>
                <a:gd name="T89" fmla="*/ 127 h 228"/>
                <a:gd name="T90" fmla="*/ 214 w 230"/>
                <a:gd name="T91" fmla="*/ 154 h 228"/>
                <a:gd name="T92" fmla="*/ 194 w 230"/>
                <a:gd name="T93" fmla="*/ 184 h 228"/>
                <a:gd name="T94" fmla="*/ 216 w 230"/>
                <a:gd name="T95" fmla="*/ 215 h 228"/>
                <a:gd name="T96" fmla="*/ 228 w 230"/>
                <a:gd name="T97" fmla="*/ 200 h 228"/>
                <a:gd name="T98" fmla="*/ 239 w 230"/>
                <a:gd name="T99" fmla="*/ 187 h 228"/>
                <a:gd name="T100" fmla="*/ 251 w 230"/>
                <a:gd name="T101" fmla="*/ 157 h 228"/>
                <a:gd name="T102" fmla="*/ 258 w 230"/>
                <a:gd name="T103" fmla="*/ 102 h 228"/>
                <a:gd name="T104" fmla="*/ 237 w 230"/>
                <a:gd name="T105" fmla="*/ 46 h 2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28"/>
                <a:gd name="T161" fmla="*/ 230 w 230"/>
                <a:gd name="T162" fmla="*/ 228 h 2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28">
                  <a:moveTo>
                    <a:pt x="193" y="20"/>
                  </a:moveTo>
                  <a:lnTo>
                    <a:pt x="185" y="18"/>
                  </a:lnTo>
                  <a:lnTo>
                    <a:pt x="177" y="18"/>
                  </a:lnTo>
                  <a:lnTo>
                    <a:pt x="169" y="20"/>
                  </a:lnTo>
                  <a:lnTo>
                    <a:pt x="159" y="24"/>
                  </a:lnTo>
                  <a:lnTo>
                    <a:pt x="150" y="29"/>
                  </a:lnTo>
                  <a:lnTo>
                    <a:pt x="140" y="35"/>
                  </a:lnTo>
                  <a:lnTo>
                    <a:pt x="130" y="41"/>
                  </a:lnTo>
                  <a:lnTo>
                    <a:pt x="120" y="49"/>
                  </a:lnTo>
                  <a:lnTo>
                    <a:pt x="114" y="35"/>
                  </a:lnTo>
                  <a:lnTo>
                    <a:pt x="106" y="25"/>
                  </a:lnTo>
                  <a:lnTo>
                    <a:pt x="97" y="16"/>
                  </a:lnTo>
                  <a:lnTo>
                    <a:pt x="91" y="10"/>
                  </a:lnTo>
                  <a:lnTo>
                    <a:pt x="85" y="4"/>
                  </a:lnTo>
                  <a:lnTo>
                    <a:pt x="77" y="2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48" y="2"/>
                  </a:lnTo>
                  <a:lnTo>
                    <a:pt x="38" y="8"/>
                  </a:lnTo>
                  <a:lnTo>
                    <a:pt x="28" y="14"/>
                  </a:lnTo>
                  <a:lnTo>
                    <a:pt x="20" y="22"/>
                  </a:lnTo>
                  <a:lnTo>
                    <a:pt x="10" y="39"/>
                  </a:lnTo>
                  <a:lnTo>
                    <a:pt x="2" y="59"/>
                  </a:lnTo>
                  <a:lnTo>
                    <a:pt x="0" y="77"/>
                  </a:lnTo>
                  <a:lnTo>
                    <a:pt x="2" y="96"/>
                  </a:lnTo>
                  <a:lnTo>
                    <a:pt x="8" y="118"/>
                  </a:lnTo>
                  <a:lnTo>
                    <a:pt x="20" y="139"/>
                  </a:lnTo>
                  <a:lnTo>
                    <a:pt x="32" y="157"/>
                  </a:lnTo>
                  <a:lnTo>
                    <a:pt x="46" y="175"/>
                  </a:lnTo>
                  <a:lnTo>
                    <a:pt x="61" y="188"/>
                  </a:lnTo>
                  <a:lnTo>
                    <a:pt x="77" y="202"/>
                  </a:lnTo>
                  <a:lnTo>
                    <a:pt x="89" y="212"/>
                  </a:lnTo>
                  <a:lnTo>
                    <a:pt x="101" y="220"/>
                  </a:lnTo>
                  <a:lnTo>
                    <a:pt x="112" y="228"/>
                  </a:lnTo>
                  <a:lnTo>
                    <a:pt x="120" y="214"/>
                  </a:lnTo>
                  <a:lnTo>
                    <a:pt x="126" y="204"/>
                  </a:lnTo>
                  <a:lnTo>
                    <a:pt x="134" y="196"/>
                  </a:lnTo>
                  <a:lnTo>
                    <a:pt x="142" y="188"/>
                  </a:lnTo>
                  <a:lnTo>
                    <a:pt x="152" y="181"/>
                  </a:lnTo>
                  <a:lnTo>
                    <a:pt x="161" y="173"/>
                  </a:lnTo>
                  <a:lnTo>
                    <a:pt x="171" y="165"/>
                  </a:lnTo>
                  <a:lnTo>
                    <a:pt x="179" y="157"/>
                  </a:lnTo>
                  <a:lnTo>
                    <a:pt x="189" y="149"/>
                  </a:lnTo>
                  <a:lnTo>
                    <a:pt x="173" y="124"/>
                  </a:lnTo>
                  <a:lnTo>
                    <a:pt x="165" y="131"/>
                  </a:lnTo>
                  <a:lnTo>
                    <a:pt x="159" y="139"/>
                  </a:lnTo>
                  <a:lnTo>
                    <a:pt x="154" y="145"/>
                  </a:lnTo>
                  <a:lnTo>
                    <a:pt x="148" y="149"/>
                  </a:lnTo>
                  <a:lnTo>
                    <a:pt x="136" y="159"/>
                  </a:lnTo>
                  <a:lnTo>
                    <a:pt x="124" y="167"/>
                  </a:lnTo>
                  <a:lnTo>
                    <a:pt x="114" y="177"/>
                  </a:lnTo>
                  <a:lnTo>
                    <a:pt x="105" y="188"/>
                  </a:lnTo>
                  <a:lnTo>
                    <a:pt x="95" y="181"/>
                  </a:lnTo>
                  <a:lnTo>
                    <a:pt x="85" y="171"/>
                  </a:lnTo>
                  <a:lnTo>
                    <a:pt x="73" y="161"/>
                  </a:lnTo>
                  <a:lnTo>
                    <a:pt x="61" y="149"/>
                  </a:lnTo>
                  <a:lnTo>
                    <a:pt x="51" y="135"/>
                  </a:lnTo>
                  <a:lnTo>
                    <a:pt x="42" y="122"/>
                  </a:lnTo>
                  <a:lnTo>
                    <a:pt x="34" y="108"/>
                  </a:lnTo>
                  <a:lnTo>
                    <a:pt x="30" y="92"/>
                  </a:lnTo>
                  <a:lnTo>
                    <a:pt x="28" y="78"/>
                  </a:lnTo>
                  <a:lnTo>
                    <a:pt x="30" y="65"/>
                  </a:lnTo>
                  <a:lnTo>
                    <a:pt x="34" y="53"/>
                  </a:lnTo>
                  <a:lnTo>
                    <a:pt x="42" y="39"/>
                  </a:lnTo>
                  <a:lnTo>
                    <a:pt x="48" y="35"/>
                  </a:lnTo>
                  <a:lnTo>
                    <a:pt x="53" y="31"/>
                  </a:lnTo>
                  <a:lnTo>
                    <a:pt x="57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9"/>
                  </a:lnTo>
                  <a:lnTo>
                    <a:pt x="81" y="39"/>
                  </a:lnTo>
                  <a:lnTo>
                    <a:pt x="89" y="49"/>
                  </a:lnTo>
                  <a:lnTo>
                    <a:pt x="95" y="59"/>
                  </a:lnTo>
                  <a:lnTo>
                    <a:pt x="99" y="67"/>
                  </a:lnTo>
                  <a:lnTo>
                    <a:pt x="83" y="78"/>
                  </a:lnTo>
                  <a:lnTo>
                    <a:pt x="110" y="84"/>
                  </a:lnTo>
                  <a:lnTo>
                    <a:pt x="112" y="84"/>
                  </a:lnTo>
                  <a:lnTo>
                    <a:pt x="118" y="82"/>
                  </a:lnTo>
                  <a:lnTo>
                    <a:pt x="122" y="82"/>
                  </a:lnTo>
                  <a:lnTo>
                    <a:pt x="126" y="80"/>
                  </a:lnTo>
                  <a:lnTo>
                    <a:pt x="144" y="67"/>
                  </a:lnTo>
                  <a:lnTo>
                    <a:pt x="159" y="55"/>
                  </a:lnTo>
                  <a:lnTo>
                    <a:pt x="173" y="47"/>
                  </a:lnTo>
                  <a:lnTo>
                    <a:pt x="181" y="45"/>
                  </a:lnTo>
                  <a:lnTo>
                    <a:pt x="189" y="49"/>
                  </a:lnTo>
                  <a:lnTo>
                    <a:pt x="199" y="59"/>
                  </a:lnTo>
                  <a:lnTo>
                    <a:pt x="203" y="71"/>
                  </a:lnTo>
                  <a:lnTo>
                    <a:pt x="201" y="86"/>
                  </a:lnTo>
                  <a:lnTo>
                    <a:pt x="197" y="94"/>
                  </a:lnTo>
                  <a:lnTo>
                    <a:pt x="191" y="104"/>
                  </a:lnTo>
                  <a:lnTo>
                    <a:pt x="183" y="114"/>
                  </a:lnTo>
                  <a:lnTo>
                    <a:pt x="173" y="124"/>
                  </a:lnTo>
                  <a:lnTo>
                    <a:pt x="189" y="149"/>
                  </a:lnTo>
                  <a:lnTo>
                    <a:pt x="193" y="145"/>
                  </a:lnTo>
                  <a:lnTo>
                    <a:pt x="199" y="141"/>
                  </a:lnTo>
                  <a:lnTo>
                    <a:pt x="203" y="135"/>
                  </a:lnTo>
                  <a:lnTo>
                    <a:pt x="207" y="131"/>
                  </a:lnTo>
                  <a:lnTo>
                    <a:pt x="213" y="126"/>
                  </a:lnTo>
                  <a:lnTo>
                    <a:pt x="218" y="116"/>
                  </a:lnTo>
                  <a:lnTo>
                    <a:pt x="224" y="106"/>
                  </a:lnTo>
                  <a:lnTo>
                    <a:pt x="228" y="94"/>
                  </a:lnTo>
                  <a:lnTo>
                    <a:pt x="230" y="69"/>
                  </a:lnTo>
                  <a:lnTo>
                    <a:pt x="224" y="47"/>
                  </a:lnTo>
                  <a:lnTo>
                    <a:pt x="211" y="31"/>
                  </a:lnTo>
                  <a:lnTo>
                    <a:pt x="19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Freeform 20"/>
            <p:cNvSpPr>
              <a:spLocks/>
            </p:cNvSpPr>
            <p:nvPr/>
          </p:nvSpPr>
          <p:spPr bwMode="auto">
            <a:xfrm>
              <a:off x="2519" y="982"/>
              <a:ext cx="301" cy="402"/>
            </a:xfrm>
            <a:custGeom>
              <a:avLst/>
              <a:gdLst>
                <a:gd name="T0" fmla="*/ 130 w 269"/>
                <a:gd name="T1" fmla="*/ 18 h 271"/>
                <a:gd name="T2" fmla="*/ 158 w 269"/>
                <a:gd name="T3" fmla="*/ 85 h 271"/>
                <a:gd name="T4" fmla="*/ 176 w 269"/>
                <a:gd name="T5" fmla="*/ 120 h 271"/>
                <a:gd name="T6" fmla="*/ 196 w 269"/>
                <a:gd name="T7" fmla="*/ 111 h 271"/>
                <a:gd name="T8" fmla="*/ 213 w 269"/>
                <a:gd name="T9" fmla="*/ 105 h 271"/>
                <a:gd name="T10" fmla="*/ 226 w 269"/>
                <a:gd name="T11" fmla="*/ 99 h 271"/>
                <a:gd name="T12" fmla="*/ 244 w 269"/>
                <a:gd name="T13" fmla="*/ 99 h 271"/>
                <a:gd name="T14" fmla="*/ 265 w 269"/>
                <a:gd name="T15" fmla="*/ 108 h 271"/>
                <a:gd name="T16" fmla="*/ 285 w 269"/>
                <a:gd name="T17" fmla="*/ 135 h 271"/>
                <a:gd name="T18" fmla="*/ 299 w 269"/>
                <a:gd name="T19" fmla="*/ 178 h 271"/>
                <a:gd name="T20" fmla="*/ 299 w 269"/>
                <a:gd name="T21" fmla="*/ 236 h 271"/>
                <a:gd name="T22" fmla="*/ 276 w 269"/>
                <a:gd name="T23" fmla="*/ 301 h 271"/>
                <a:gd name="T24" fmla="*/ 233 w 269"/>
                <a:gd name="T25" fmla="*/ 353 h 271"/>
                <a:gd name="T26" fmla="*/ 173 w 269"/>
                <a:gd name="T27" fmla="*/ 384 h 271"/>
                <a:gd name="T28" fmla="*/ 114 w 269"/>
                <a:gd name="T29" fmla="*/ 399 h 271"/>
                <a:gd name="T30" fmla="*/ 64 w 269"/>
                <a:gd name="T31" fmla="*/ 402 h 271"/>
                <a:gd name="T32" fmla="*/ 23 w 269"/>
                <a:gd name="T33" fmla="*/ 399 h 271"/>
                <a:gd name="T34" fmla="*/ 26 w 269"/>
                <a:gd name="T35" fmla="*/ 329 h 271"/>
                <a:gd name="T36" fmla="*/ 13 w 269"/>
                <a:gd name="T37" fmla="*/ 242 h 271"/>
                <a:gd name="T38" fmla="*/ 44 w 269"/>
                <a:gd name="T39" fmla="*/ 178 h 271"/>
                <a:gd name="T40" fmla="*/ 48 w 269"/>
                <a:gd name="T41" fmla="*/ 217 h 271"/>
                <a:gd name="T42" fmla="*/ 53 w 269"/>
                <a:gd name="T43" fmla="*/ 245 h 271"/>
                <a:gd name="T44" fmla="*/ 64 w 269"/>
                <a:gd name="T45" fmla="*/ 295 h 271"/>
                <a:gd name="T46" fmla="*/ 68 w 269"/>
                <a:gd name="T47" fmla="*/ 350 h 271"/>
                <a:gd name="T48" fmla="*/ 105 w 269"/>
                <a:gd name="T49" fmla="*/ 347 h 271"/>
                <a:gd name="T50" fmla="*/ 149 w 269"/>
                <a:gd name="T51" fmla="*/ 341 h 271"/>
                <a:gd name="T52" fmla="*/ 194 w 269"/>
                <a:gd name="T53" fmla="*/ 320 h 271"/>
                <a:gd name="T54" fmla="*/ 231 w 269"/>
                <a:gd name="T55" fmla="*/ 289 h 271"/>
                <a:gd name="T56" fmla="*/ 253 w 269"/>
                <a:gd name="T57" fmla="*/ 248 h 271"/>
                <a:gd name="T58" fmla="*/ 261 w 269"/>
                <a:gd name="T59" fmla="*/ 199 h 271"/>
                <a:gd name="T60" fmla="*/ 257 w 269"/>
                <a:gd name="T61" fmla="*/ 175 h 271"/>
                <a:gd name="T62" fmla="*/ 248 w 269"/>
                <a:gd name="T63" fmla="*/ 157 h 271"/>
                <a:gd name="T64" fmla="*/ 244 w 269"/>
                <a:gd name="T65" fmla="*/ 151 h 271"/>
                <a:gd name="T66" fmla="*/ 237 w 269"/>
                <a:gd name="T67" fmla="*/ 151 h 271"/>
                <a:gd name="T68" fmla="*/ 204 w 269"/>
                <a:gd name="T69" fmla="*/ 160 h 271"/>
                <a:gd name="T70" fmla="*/ 178 w 269"/>
                <a:gd name="T71" fmla="*/ 175 h 271"/>
                <a:gd name="T72" fmla="*/ 147 w 269"/>
                <a:gd name="T73" fmla="*/ 190 h 271"/>
                <a:gd name="T74" fmla="*/ 140 w 269"/>
                <a:gd name="T75" fmla="*/ 181 h 271"/>
                <a:gd name="T76" fmla="*/ 134 w 269"/>
                <a:gd name="T77" fmla="*/ 166 h 271"/>
                <a:gd name="T78" fmla="*/ 119 w 269"/>
                <a:gd name="T79" fmla="*/ 93 h 271"/>
                <a:gd name="T80" fmla="*/ 101 w 269"/>
                <a:gd name="T81" fmla="*/ 53 h 271"/>
                <a:gd name="T82" fmla="*/ 70 w 269"/>
                <a:gd name="T83" fmla="*/ 53 h 271"/>
                <a:gd name="T84" fmla="*/ 44 w 269"/>
                <a:gd name="T85" fmla="*/ 90 h 271"/>
                <a:gd name="T86" fmla="*/ 41 w 269"/>
                <a:gd name="T87" fmla="*/ 129 h 271"/>
                <a:gd name="T88" fmla="*/ 44 w 269"/>
                <a:gd name="T89" fmla="*/ 178 h 271"/>
                <a:gd name="T90" fmla="*/ 2 w 269"/>
                <a:gd name="T91" fmla="*/ 190 h 271"/>
                <a:gd name="T92" fmla="*/ 2 w 269"/>
                <a:gd name="T93" fmla="*/ 163 h 271"/>
                <a:gd name="T94" fmla="*/ 0 w 269"/>
                <a:gd name="T95" fmla="*/ 138 h 271"/>
                <a:gd name="T96" fmla="*/ 2 w 269"/>
                <a:gd name="T97" fmla="*/ 96 h 271"/>
                <a:gd name="T98" fmla="*/ 16 w 269"/>
                <a:gd name="T99" fmla="*/ 50 h 271"/>
                <a:gd name="T100" fmla="*/ 37 w 269"/>
                <a:gd name="T101" fmla="*/ 18 h 271"/>
                <a:gd name="T102" fmla="*/ 66 w 269"/>
                <a:gd name="T103" fmla="*/ 3 h 271"/>
                <a:gd name="T104" fmla="*/ 96 w 269"/>
                <a:gd name="T105" fmla="*/ 0 h 2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9"/>
                <a:gd name="T160" fmla="*/ 0 h 271"/>
                <a:gd name="T161" fmla="*/ 269 w 269"/>
                <a:gd name="T162" fmla="*/ 271 h 2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9" h="271">
                  <a:moveTo>
                    <a:pt x="98" y="2"/>
                  </a:moveTo>
                  <a:lnTo>
                    <a:pt x="116" y="12"/>
                  </a:lnTo>
                  <a:lnTo>
                    <a:pt x="129" y="32"/>
                  </a:lnTo>
                  <a:lnTo>
                    <a:pt x="141" y="57"/>
                  </a:lnTo>
                  <a:lnTo>
                    <a:pt x="149" y="85"/>
                  </a:lnTo>
                  <a:lnTo>
                    <a:pt x="157" y="81"/>
                  </a:lnTo>
                  <a:lnTo>
                    <a:pt x="165" y="79"/>
                  </a:lnTo>
                  <a:lnTo>
                    <a:pt x="175" y="75"/>
                  </a:lnTo>
                  <a:lnTo>
                    <a:pt x="182" y="73"/>
                  </a:lnTo>
                  <a:lnTo>
                    <a:pt x="190" y="71"/>
                  </a:lnTo>
                  <a:lnTo>
                    <a:pt x="196" y="69"/>
                  </a:lnTo>
                  <a:lnTo>
                    <a:pt x="202" y="67"/>
                  </a:lnTo>
                  <a:lnTo>
                    <a:pt x="208" y="67"/>
                  </a:lnTo>
                  <a:lnTo>
                    <a:pt x="218" y="67"/>
                  </a:lnTo>
                  <a:lnTo>
                    <a:pt x="228" y="69"/>
                  </a:lnTo>
                  <a:lnTo>
                    <a:pt x="237" y="73"/>
                  </a:lnTo>
                  <a:lnTo>
                    <a:pt x="245" y="79"/>
                  </a:lnTo>
                  <a:lnTo>
                    <a:pt x="255" y="91"/>
                  </a:lnTo>
                  <a:lnTo>
                    <a:pt x="263" y="106"/>
                  </a:lnTo>
                  <a:lnTo>
                    <a:pt x="267" y="120"/>
                  </a:lnTo>
                  <a:lnTo>
                    <a:pt x="269" y="134"/>
                  </a:lnTo>
                  <a:lnTo>
                    <a:pt x="267" y="159"/>
                  </a:lnTo>
                  <a:lnTo>
                    <a:pt x="259" y="183"/>
                  </a:lnTo>
                  <a:lnTo>
                    <a:pt x="247" y="203"/>
                  </a:lnTo>
                  <a:lnTo>
                    <a:pt x="230" y="222"/>
                  </a:lnTo>
                  <a:lnTo>
                    <a:pt x="208" y="238"/>
                  </a:lnTo>
                  <a:lnTo>
                    <a:pt x="182" y="252"/>
                  </a:lnTo>
                  <a:lnTo>
                    <a:pt x="155" y="259"/>
                  </a:lnTo>
                  <a:lnTo>
                    <a:pt x="129" y="265"/>
                  </a:lnTo>
                  <a:lnTo>
                    <a:pt x="102" y="269"/>
                  </a:lnTo>
                  <a:lnTo>
                    <a:pt x="78" y="271"/>
                  </a:lnTo>
                  <a:lnTo>
                    <a:pt x="57" y="271"/>
                  </a:lnTo>
                  <a:lnTo>
                    <a:pt x="41" y="271"/>
                  </a:lnTo>
                  <a:lnTo>
                    <a:pt x="21" y="269"/>
                  </a:lnTo>
                  <a:lnTo>
                    <a:pt x="23" y="250"/>
                  </a:lnTo>
                  <a:lnTo>
                    <a:pt x="23" y="222"/>
                  </a:lnTo>
                  <a:lnTo>
                    <a:pt x="19" y="193"/>
                  </a:lnTo>
                  <a:lnTo>
                    <a:pt x="12" y="163"/>
                  </a:lnTo>
                  <a:lnTo>
                    <a:pt x="4" y="134"/>
                  </a:lnTo>
                  <a:lnTo>
                    <a:pt x="39" y="120"/>
                  </a:lnTo>
                  <a:lnTo>
                    <a:pt x="41" y="134"/>
                  </a:lnTo>
                  <a:lnTo>
                    <a:pt x="43" y="146"/>
                  </a:lnTo>
                  <a:lnTo>
                    <a:pt x="45" y="157"/>
                  </a:lnTo>
                  <a:lnTo>
                    <a:pt x="47" y="165"/>
                  </a:lnTo>
                  <a:lnTo>
                    <a:pt x="53" y="181"/>
                  </a:lnTo>
                  <a:lnTo>
                    <a:pt x="57" y="199"/>
                  </a:lnTo>
                  <a:lnTo>
                    <a:pt x="59" y="216"/>
                  </a:lnTo>
                  <a:lnTo>
                    <a:pt x="61" y="236"/>
                  </a:lnTo>
                  <a:lnTo>
                    <a:pt x="76" y="236"/>
                  </a:lnTo>
                  <a:lnTo>
                    <a:pt x="94" y="234"/>
                  </a:lnTo>
                  <a:lnTo>
                    <a:pt x="112" y="232"/>
                  </a:lnTo>
                  <a:lnTo>
                    <a:pt x="133" y="230"/>
                  </a:lnTo>
                  <a:lnTo>
                    <a:pt x="153" y="224"/>
                  </a:lnTo>
                  <a:lnTo>
                    <a:pt x="173" y="216"/>
                  </a:lnTo>
                  <a:lnTo>
                    <a:pt x="190" y="206"/>
                  </a:lnTo>
                  <a:lnTo>
                    <a:pt x="206" y="195"/>
                  </a:lnTo>
                  <a:lnTo>
                    <a:pt x="218" y="183"/>
                  </a:lnTo>
                  <a:lnTo>
                    <a:pt x="226" y="167"/>
                  </a:lnTo>
                  <a:lnTo>
                    <a:pt x="232" y="151"/>
                  </a:lnTo>
                  <a:lnTo>
                    <a:pt x="233" y="134"/>
                  </a:lnTo>
                  <a:lnTo>
                    <a:pt x="232" y="126"/>
                  </a:lnTo>
                  <a:lnTo>
                    <a:pt x="230" y="118"/>
                  </a:lnTo>
                  <a:lnTo>
                    <a:pt x="226" y="112"/>
                  </a:lnTo>
                  <a:lnTo>
                    <a:pt x="222" y="106"/>
                  </a:lnTo>
                  <a:lnTo>
                    <a:pt x="220" y="104"/>
                  </a:lnTo>
                  <a:lnTo>
                    <a:pt x="218" y="102"/>
                  </a:lnTo>
                  <a:lnTo>
                    <a:pt x="214" y="102"/>
                  </a:lnTo>
                  <a:lnTo>
                    <a:pt x="212" y="102"/>
                  </a:lnTo>
                  <a:lnTo>
                    <a:pt x="196" y="104"/>
                  </a:lnTo>
                  <a:lnTo>
                    <a:pt x="182" y="108"/>
                  </a:lnTo>
                  <a:lnTo>
                    <a:pt x="169" y="114"/>
                  </a:lnTo>
                  <a:lnTo>
                    <a:pt x="159" y="118"/>
                  </a:lnTo>
                  <a:lnTo>
                    <a:pt x="163" y="144"/>
                  </a:lnTo>
                  <a:lnTo>
                    <a:pt x="131" y="128"/>
                  </a:lnTo>
                  <a:lnTo>
                    <a:pt x="129" y="126"/>
                  </a:lnTo>
                  <a:lnTo>
                    <a:pt x="125" y="122"/>
                  </a:lnTo>
                  <a:lnTo>
                    <a:pt x="122" y="116"/>
                  </a:lnTo>
                  <a:lnTo>
                    <a:pt x="120" y="112"/>
                  </a:lnTo>
                  <a:lnTo>
                    <a:pt x="114" y="87"/>
                  </a:lnTo>
                  <a:lnTo>
                    <a:pt x="106" y="63"/>
                  </a:lnTo>
                  <a:lnTo>
                    <a:pt x="96" y="46"/>
                  </a:lnTo>
                  <a:lnTo>
                    <a:pt x="90" y="36"/>
                  </a:lnTo>
                  <a:lnTo>
                    <a:pt x="78" y="34"/>
                  </a:lnTo>
                  <a:lnTo>
                    <a:pt x="63" y="36"/>
                  </a:lnTo>
                  <a:lnTo>
                    <a:pt x="49" y="44"/>
                  </a:lnTo>
                  <a:lnTo>
                    <a:pt x="39" y="61"/>
                  </a:lnTo>
                  <a:lnTo>
                    <a:pt x="37" y="73"/>
                  </a:lnTo>
                  <a:lnTo>
                    <a:pt x="37" y="87"/>
                  </a:lnTo>
                  <a:lnTo>
                    <a:pt x="37" y="104"/>
                  </a:lnTo>
                  <a:lnTo>
                    <a:pt x="39" y="120"/>
                  </a:lnTo>
                  <a:lnTo>
                    <a:pt x="4" y="134"/>
                  </a:lnTo>
                  <a:lnTo>
                    <a:pt x="2" y="128"/>
                  </a:lnTo>
                  <a:lnTo>
                    <a:pt x="2" y="118"/>
                  </a:lnTo>
                  <a:lnTo>
                    <a:pt x="2" y="110"/>
                  </a:lnTo>
                  <a:lnTo>
                    <a:pt x="2" y="102"/>
                  </a:lnTo>
                  <a:lnTo>
                    <a:pt x="0" y="93"/>
                  </a:lnTo>
                  <a:lnTo>
                    <a:pt x="0" y="79"/>
                  </a:lnTo>
                  <a:lnTo>
                    <a:pt x="2" y="65"/>
                  </a:lnTo>
                  <a:lnTo>
                    <a:pt x="6" y="49"/>
                  </a:lnTo>
                  <a:lnTo>
                    <a:pt x="14" y="34"/>
                  </a:lnTo>
                  <a:lnTo>
                    <a:pt x="21" y="22"/>
                  </a:lnTo>
                  <a:lnTo>
                    <a:pt x="33" y="12"/>
                  </a:lnTo>
                  <a:lnTo>
                    <a:pt x="47" y="4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86" y="0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Freeform 23"/>
            <p:cNvSpPr>
              <a:spLocks/>
            </p:cNvSpPr>
            <p:nvPr/>
          </p:nvSpPr>
          <p:spPr bwMode="auto">
            <a:xfrm>
              <a:off x="1188" y="3516"/>
              <a:ext cx="4" cy="3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0 h 2"/>
                <a:gd name="T4" fmla="*/ 2 w 4"/>
                <a:gd name="T5" fmla="*/ 0 h 2"/>
                <a:gd name="T6" fmla="*/ 2 w 4"/>
                <a:gd name="T7" fmla="*/ 0 h 2"/>
                <a:gd name="T8" fmla="*/ 4 w 4"/>
                <a:gd name="T9" fmla="*/ 0 h 2"/>
                <a:gd name="T10" fmla="*/ 2 w 4"/>
                <a:gd name="T11" fmla="*/ 3 h 2"/>
                <a:gd name="T12" fmla="*/ 0 w 4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2"/>
                <a:gd name="T23" fmla="*/ 4 w 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Freeform 24"/>
            <p:cNvSpPr>
              <a:spLocks/>
            </p:cNvSpPr>
            <p:nvPr/>
          </p:nvSpPr>
          <p:spPr bwMode="auto">
            <a:xfrm>
              <a:off x="2560" y="2588"/>
              <a:ext cx="36" cy="49"/>
            </a:xfrm>
            <a:custGeom>
              <a:avLst/>
              <a:gdLst>
                <a:gd name="T0" fmla="*/ 36 w 32"/>
                <a:gd name="T1" fmla="*/ 22 h 33"/>
                <a:gd name="T2" fmla="*/ 34 w 32"/>
                <a:gd name="T3" fmla="*/ 34 h 33"/>
                <a:gd name="T4" fmla="*/ 31 w 32"/>
                <a:gd name="T5" fmla="*/ 40 h 33"/>
                <a:gd name="T6" fmla="*/ 25 w 32"/>
                <a:gd name="T7" fmla="*/ 46 h 33"/>
                <a:gd name="T8" fmla="*/ 18 w 32"/>
                <a:gd name="T9" fmla="*/ 49 h 33"/>
                <a:gd name="T10" fmla="*/ 11 w 32"/>
                <a:gd name="T11" fmla="*/ 46 h 33"/>
                <a:gd name="T12" fmla="*/ 5 w 32"/>
                <a:gd name="T13" fmla="*/ 40 h 33"/>
                <a:gd name="T14" fmla="*/ 2 w 32"/>
                <a:gd name="T15" fmla="*/ 34 h 33"/>
                <a:gd name="T16" fmla="*/ 0 w 32"/>
                <a:gd name="T17" fmla="*/ 22 h 33"/>
                <a:gd name="T18" fmla="*/ 2 w 32"/>
                <a:gd name="T19" fmla="*/ 15 h 33"/>
                <a:gd name="T20" fmla="*/ 5 w 32"/>
                <a:gd name="T21" fmla="*/ 6 h 33"/>
                <a:gd name="T22" fmla="*/ 11 w 32"/>
                <a:gd name="T23" fmla="*/ 3 h 33"/>
                <a:gd name="T24" fmla="*/ 18 w 32"/>
                <a:gd name="T25" fmla="*/ 0 h 33"/>
                <a:gd name="T26" fmla="*/ 25 w 32"/>
                <a:gd name="T27" fmla="*/ 3 h 33"/>
                <a:gd name="T28" fmla="*/ 31 w 32"/>
                <a:gd name="T29" fmla="*/ 6 h 33"/>
                <a:gd name="T30" fmla="*/ 34 w 32"/>
                <a:gd name="T31" fmla="*/ 15 h 33"/>
                <a:gd name="T32" fmla="*/ 36 w 32"/>
                <a:gd name="T33" fmla="*/ 2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3"/>
                <a:gd name="T53" fmla="*/ 32 w 3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3">
                  <a:moveTo>
                    <a:pt x="32" y="15"/>
                  </a:moveTo>
                  <a:lnTo>
                    <a:pt x="30" y="23"/>
                  </a:lnTo>
                  <a:lnTo>
                    <a:pt x="28" y="27"/>
                  </a:lnTo>
                  <a:lnTo>
                    <a:pt x="22" y="31"/>
                  </a:lnTo>
                  <a:lnTo>
                    <a:pt x="16" y="33"/>
                  </a:lnTo>
                  <a:lnTo>
                    <a:pt x="10" y="31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Freeform 25"/>
            <p:cNvSpPr>
              <a:spLocks/>
            </p:cNvSpPr>
            <p:nvPr/>
          </p:nvSpPr>
          <p:spPr bwMode="auto">
            <a:xfrm>
              <a:off x="2859" y="2948"/>
              <a:ext cx="36" cy="48"/>
            </a:xfrm>
            <a:custGeom>
              <a:avLst/>
              <a:gdLst>
                <a:gd name="T0" fmla="*/ 2 w 32"/>
                <a:gd name="T1" fmla="*/ 15 h 32"/>
                <a:gd name="T2" fmla="*/ 5 w 32"/>
                <a:gd name="T3" fmla="*/ 6 h 32"/>
                <a:gd name="T4" fmla="*/ 11 w 32"/>
                <a:gd name="T5" fmla="*/ 3 h 32"/>
                <a:gd name="T6" fmla="*/ 18 w 32"/>
                <a:gd name="T7" fmla="*/ 0 h 32"/>
                <a:gd name="T8" fmla="*/ 25 w 32"/>
                <a:gd name="T9" fmla="*/ 3 h 32"/>
                <a:gd name="T10" fmla="*/ 31 w 32"/>
                <a:gd name="T11" fmla="*/ 9 h 32"/>
                <a:gd name="T12" fmla="*/ 34 w 32"/>
                <a:gd name="T13" fmla="*/ 15 h 32"/>
                <a:gd name="T14" fmla="*/ 36 w 32"/>
                <a:gd name="T15" fmla="*/ 24 h 32"/>
                <a:gd name="T16" fmla="*/ 34 w 32"/>
                <a:gd name="T17" fmla="*/ 33 h 32"/>
                <a:gd name="T18" fmla="*/ 31 w 32"/>
                <a:gd name="T19" fmla="*/ 42 h 32"/>
                <a:gd name="T20" fmla="*/ 25 w 32"/>
                <a:gd name="T21" fmla="*/ 45 h 32"/>
                <a:gd name="T22" fmla="*/ 18 w 32"/>
                <a:gd name="T23" fmla="*/ 48 h 32"/>
                <a:gd name="T24" fmla="*/ 11 w 32"/>
                <a:gd name="T25" fmla="*/ 48 h 32"/>
                <a:gd name="T26" fmla="*/ 5 w 32"/>
                <a:gd name="T27" fmla="*/ 42 h 32"/>
                <a:gd name="T28" fmla="*/ 2 w 32"/>
                <a:gd name="T29" fmla="*/ 33 h 32"/>
                <a:gd name="T30" fmla="*/ 0 w 32"/>
                <a:gd name="T31" fmla="*/ 24 h 32"/>
                <a:gd name="T32" fmla="*/ 2 w 32"/>
                <a:gd name="T33" fmla="*/ 15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2" y="10"/>
                  </a:move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2" y="30"/>
                  </a:lnTo>
                  <a:lnTo>
                    <a:pt x="16" y="32"/>
                  </a:lnTo>
                  <a:lnTo>
                    <a:pt x="10" y="32"/>
                  </a:lnTo>
                  <a:lnTo>
                    <a:pt x="4" y="28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Freeform 26"/>
            <p:cNvSpPr>
              <a:spLocks/>
            </p:cNvSpPr>
            <p:nvPr/>
          </p:nvSpPr>
          <p:spPr bwMode="auto">
            <a:xfrm>
              <a:off x="992" y="1018"/>
              <a:ext cx="62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4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4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Freeform 27"/>
            <p:cNvSpPr>
              <a:spLocks/>
            </p:cNvSpPr>
            <p:nvPr/>
          </p:nvSpPr>
          <p:spPr bwMode="auto">
            <a:xfrm>
              <a:off x="924" y="1450"/>
              <a:ext cx="59" cy="82"/>
            </a:xfrm>
            <a:custGeom>
              <a:avLst/>
              <a:gdLst>
                <a:gd name="T0" fmla="*/ 0 w 53"/>
                <a:gd name="T1" fmla="*/ 42 h 55"/>
                <a:gd name="T2" fmla="*/ 2 w 53"/>
                <a:gd name="T3" fmla="*/ 60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60 h 55"/>
                <a:gd name="T16" fmla="*/ 59 w 53"/>
                <a:gd name="T17" fmla="*/ 42 h 55"/>
                <a:gd name="T18" fmla="*/ 57 w 53"/>
                <a:gd name="T19" fmla="*/ 27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7 h 55"/>
                <a:gd name="T32" fmla="*/ 0 w 53"/>
                <a:gd name="T33" fmla="*/ 42 h 55"/>
                <a:gd name="T34" fmla="*/ 0 w 53"/>
                <a:gd name="T35" fmla="*/ 42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40"/>
                  </a:lnTo>
                  <a:lnTo>
                    <a:pt x="53" y="28"/>
                  </a:lnTo>
                  <a:lnTo>
                    <a:pt x="51" y="18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Freeform 28"/>
            <p:cNvSpPr>
              <a:spLocks/>
            </p:cNvSpPr>
            <p:nvPr/>
          </p:nvSpPr>
          <p:spPr bwMode="auto">
            <a:xfrm>
              <a:off x="924" y="2117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Freeform 29"/>
            <p:cNvSpPr>
              <a:spLocks/>
            </p:cNvSpPr>
            <p:nvPr/>
          </p:nvSpPr>
          <p:spPr bwMode="auto">
            <a:xfrm>
              <a:off x="3360" y="417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Freeform 30"/>
            <p:cNvSpPr>
              <a:spLocks/>
            </p:cNvSpPr>
            <p:nvPr/>
          </p:nvSpPr>
          <p:spPr bwMode="auto">
            <a:xfrm>
              <a:off x="3081" y="1704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20 w 55"/>
                <a:gd name="T7" fmla="*/ 78 h 55"/>
                <a:gd name="T8" fmla="*/ 31 w 55"/>
                <a:gd name="T9" fmla="*/ 81 h 55"/>
                <a:gd name="T10" fmla="*/ 44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1 w 55"/>
                <a:gd name="T17" fmla="*/ 41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1 w 55"/>
                <a:gd name="T25" fmla="*/ 0 h 55"/>
                <a:gd name="T26" fmla="*/ 20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8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4" y="39"/>
                  </a:lnTo>
                  <a:lnTo>
                    <a:pt x="55" y="28"/>
                  </a:lnTo>
                  <a:lnTo>
                    <a:pt x="54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Freeform 31"/>
            <p:cNvSpPr>
              <a:spLocks/>
            </p:cNvSpPr>
            <p:nvPr/>
          </p:nvSpPr>
          <p:spPr bwMode="auto">
            <a:xfrm>
              <a:off x="3411" y="93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29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4 h 55"/>
                <a:gd name="T20" fmla="*/ 50 w 53"/>
                <a:gd name="T21" fmla="*/ 12 h 55"/>
                <a:gd name="T22" fmla="*/ 41 w 53"/>
                <a:gd name="T23" fmla="*/ 3 h 55"/>
                <a:gd name="T24" fmla="*/ 29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4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6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Freeform 32"/>
            <p:cNvSpPr>
              <a:spLocks/>
            </p:cNvSpPr>
            <p:nvPr/>
          </p:nvSpPr>
          <p:spPr bwMode="auto">
            <a:xfrm>
              <a:off x="3463" y="2329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7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Freeform 33"/>
            <p:cNvSpPr>
              <a:spLocks/>
            </p:cNvSpPr>
            <p:nvPr/>
          </p:nvSpPr>
          <p:spPr bwMode="auto">
            <a:xfrm>
              <a:off x="894" y="254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9 h 55"/>
                <a:gd name="T4" fmla="*/ 9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1 w 55"/>
                <a:gd name="T11" fmla="*/ 78 h 55"/>
                <a:gd name="T12" fmla="*/ 52 w 55"/>
                <a:gd name="T13" fmla="*/ 69 h 55"/>
                <a:gd name="T14" fmla="*/ 59 w 55"/>
                <a:gd name="T15" fmla="*/ 59 h 55"/>
                <a:gd name="T16" fmla="*/ 61 w 55"/>
                <a:gd name="T17" fmla="*/ 41 h 55"/>
                <a:gd name="T18" fmla="*/ 59 w 55"/>
                <a:gd name="T19" fmla="*/ 27 h 55"/>
                <a:gd name="T20" fmla="*/ 52 w 55"/>
                <a:gd name="T21" fmla="*/ 12 h 55"/>
                <a:gd name="T22" fmla="*/ 41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40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Freeform 34"/>
            <p:cNvSpPr>
              <a:spLocks/>
            </p:cNvSpPr>
            <p:nvPr/>
          </p:nvSpPr>
          <p:spPr bwMode="auto">
            <a:xfrm>
              <a:off x="2227" y="1332"/>
              <a:ext cx="62" cy="78"/>
            </a:xfrm>
            <a:custGeom>
              <a:avLst/>
              <a:gdLst>
                <a:gd name="T0" fmla="*/ 0 w 55"/>
                <a:gd name="T1" fmla="*/ 37 h 53"/>
                <a:gd name="T2" fmla="*/ 2 w 55"/>
                <a:gd name="T3" fmla="*/ 54 h 53"/>
                <a:gd name="T4" fmla="*/ 8 w 55"/>
                <a:gd name="T5" fmla="*/ 66 h 53"/>
                <a:gd name="T6" fmla="*/ 19 w 55"/>
                <a:gd name="T7" fmla="*/ 75 h 53"/>
                <a:gd name="T8" fmla="*/ 30 w 55"/>
                <a:gd name="T9" fmla="*/ 78 h 53"/>
                <a:gd name="T10" fmla="*/ 44 w 55"/>
                <a:gd name="T11" fmla="*/ 75 h 53"/>
                <a:gd name="T12" fmla="*/ 53 w 55"/>
                <a:gd name="T13" fmla="*/ 66 h 53"/>
                <a:gd name="T14" fmla="*/ 60 w 55"/>
                <a:gd name="T15" fmla="*/ 54 h 53"/>
                <a:gd name="T16" fmla="*/ 62 w 55"/>
                <a:gd name="T17" fmla="*/ 37 h 53"/>
                <a:gd name="T18" fmla="*/ 60 w 55"/>
                <a:gd name="T19" fmla="*/ 24 h 53"/>
                <a:gd name="T20" fmla="*/ 53 w 55"/>
                <a:gd name="T21" fmla="*/ 12 h 53"/>
                <a:gd name="T22" fmla="*/ 44 w 55"/>
                <a:gd name="T23" fmla="*/ 3 h 53"/>
                <a:gd name="T24" fmla="*/ 30 w 55"/>
                <a:gd name="T25" fmla="*/ 0 h 53"/>
                <a:gd name="T26" fmla="*/ 19 w 55"/>
                <a:gd name="T27" fmla="*/ 3 h 53"/>
                <a:gd name="T28" fmla="*/ 8 w 55"/>
                <a:gd name="T29" fmla="*/ 12 h 53"/>
                <a:gd name="T30" fmla="*/ 2 w 55"/>
                <a:gd name="T31" fmla="*/ 24 h 53"/>
                <a:gd name="T32" fmla="*/ 0 w 55"/>
                <a:gd name="T33" fmla="*/ 37 h 53"/>
                <a:gd name="T34" fmla="*/ 0 w 55"/>
                <a:gd name="T35" fmla="*/ 37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5"/>
                  </a:moveTo>
                  <a:lnTo>
                    <a:pt x="2" y="37"/>
                  </a:lnTo>
                  <a:lnTo>
                    <a:pt x="7" y="45"/>
                  </a:lnTo>
                  <a:lnTo>
                    <a:pt x="17" y="51"/>
                  </a:lnTo>
                  <a:lnTo>
                    <a:pt x="27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5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Freeform 35"/>
            <p:cNvSpPr>
              <a:spLocks/>
            </p:cNvSpPr>
            <p:nvPr/>
          </p:nvSpPr>
          <p:spPr bwMode="auto">
            <a:xfrm>
              <a:off x="2877" y="142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5 h 55"/>
                <a:gd name="T4" fmla="*/ 9 w 53"/>
                <a:gd name="T5" fmla="*/ 70 h 55"/>
                <a:gd name="T6" fmla="*/ 18 w 53"/>
                <a:gd name="T7" fmla="*/ 79 h 55"/>
                <a:gd name="T8" fmla="*/ 28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5 h 55"/>
                <a:gd name="T16" fmla="*/ 59 w 53"/>
                <a:gd name="T17" fmla="*/ 40 h 55"/>
                <a:gd name="T18" fmla="*/ 57 w 53"/>
                <a:gd name="T19" fmla="*/ 22 h 55"/>
                <a:gd name="T20" fmla="*/ 50 w 53"/>
                <a:gd name="T21" fmla="*/ 12 h 55"/>
                <a:gd name="T22" fmla="*/ 41 w 53"/>
                <a:gd name="T23" fmla="*/ 3 h 55"/>
                <a:gd name="T24" fmla="*/ 28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2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5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7"/>
                  </a:lnTo>
                  <a:lnTo>
                    <a:pt x="53" y="27"/>
                  </a:lnTo>
                  <a:lnTo>
                    <a:pt x="51" y="15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Freeform 36"/>
            <p:cNvSpPr>
              <a:spLocks/>
            </p:cNvSpPr>
            <p:nvPr/>
          </p:nvSpPr>
          <p:spPr bwMode="auto">
            <a:xfrm>
              <a:off x="2982" y="936"/>
              <a:ext cx="62" cy="82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8 h 55"/>
                <a:gd name="T4" fmla="*/ 9 w 55"/>
                <a:gd name="T5" fmla="*/ 70 h 55"/>
                <a:gd name="T6" fmla="*/ 18 w 55"/>
                <a:gd name="T7" fmla="*/ 79 h 55"/>
                <a:gd name="T8" fmla="*/ 32 w 55"/>
                <a:gd name="T9" fmla="*/ 82 h 55"/>
                <a:gd name="T10" fmla="*/ 44 w 55"/>
                <a:gd name="T11" fmla="*/ 79 h 55"/>
                <a:gd name="T12" fmla="*/ 53 w 55"/>
                <a:gd name="T13" fmla="*/ 70 h 55"/>
                <a:gd name="T14" fmla="*/ 60 w 55"/>
                <a:gd name="T15" fmla="*/ 58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Freeform 37"/>
            <p:cNvSpPr>
              <a:spLocks/>
            </p:cNvSpPr>
            <p:nvPr/>
          </p:nvSpPr>
          <p:spPr bwMode="auto">
            <a:xfrm>
              <a:off x="2251" y="876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2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5 h 55"/>
                <a:gd name="T20" fmla="*/ 52 w 55"/>
                <a:gd name="T21" fmla="*/ 12 h 55"/>
                <a:gd name="T22" fmla="*/ 42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5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8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1" name="Freeform 38"/>
            <p:cNvSpPr>
              <a:spLocks/>
            </p:cNvSpPr>
            <p:nvPr/>
          </p:nvSpPr>
          <p:spPr bwMode="auto">
            <a:xfrm>
              <a:off x="723" y="332"/>
              <a:ext cx="2909" cy="203"/>
            </a:xfrm>
            <a:custGeom>
              <a:avLst/>
              <a:gdLst>
                <a:gd name="T0" fmla="*/ 2778 w 2601"/>
                <a:gd name="T1" fmla="*/ 43 h 137"/>
                <a:gd name="T2" fmla="*/ 2676 w 2601"/>
                <a:gd name="T3" fmla="*/ 127 h 137"/>
                <a:gd name="T4" fmla="*/ 2580 w 2601"/>
                <a:gd name="T5" fmla="*/ 130 h 137"/>
                <a:gd name="T6" fmla="*/ 2468 w 2601"/>
                <a:gd name="T7" fmla="*/ 22 h 137"/>
                <a:gd name="T8" fmla="*/ 2257 w 2601"/>
                <a:gd name="T9" fmla="*/ 64 h 137"/>
                <a:gd name="T10" fmla="*/ 2143 w 2601"/>
                <a:gd name="T11" fmla="*/ 124 h 137"/>
                <a:gd name="T12" fmla="*/ 2047 w 2601"/>
                <a:gd name="T13" fmla="*/ 55 h 137"/>
                <a:gd name="T14" fmla="*/ 1919 w 2601"/>
                <a:gd name="T15" fmla="*/ 0 h 137"/>
                <a:gd name="T16" fmla="*/ 1831 w 2601"/>
                <a:gd name="T17" fmla="*/ 49 h 137"/>
                <a:gd name="T18" fmla="*/ 1750 w 2601"/>
                <a:gd name="T19" fmla="*/ 127 h 137"/>
                <a:gd name="T20" fmla="*/ 1637 w 2601"/>
                <a:gd name="T21" fmla="*/ 130 h 137"/>
                <a:gd name="T22" fmla="*/ 1526 w 2601"/>
                <a:gd name="T23" fmla="*/ 25 h 137"/>
                <a:gd name="T24" fmla="*/ 1383 w 2601"/>
                <a:gd name="T25" fmla="*/ 37 h 137"/>
                <a:gd name="T26" fmla="*/ 1288 w 2601"/>
                <a:gd name="T27" fmla="*/ 116 h 137"/>
                <a:gd name="T28" fmla="*/ 1216 w 2601"/>
                <a:gd name="T29" fmla="*/ 145 h 137"/>
                <a:gd name="T30" fmla="*/ 1128 w 2601"/>
                <a:gd name="T31" fmla="*/ 93 h 137"/>
                <a:gd name="T32" fmla="*/ 1028 w 2601"/>
                <a:gd name="T33" fmla="*/ 6 h 137"/>
                <a:gd name="T34" fmla="*/ 915 w 2601"/>
                <a:gd name="T35" fmla="*/ 31 h 137"/>
                <a:gd name="T36" fmla="*/ 846 w 2601"/>
                <a:gd name="T37" fmla="*/ 101 h 137"/>
                <a:gd name="T38" fmla="*/ 742 w 2601"/>
                <a:gd name="T39" fmla="*/ 151 h 137"/>
                <a:gd name="T40" fmla="*/ 627 w 2601"/>
                <a:gd name="T41" fmla="*/ 61 h 137"/>
                <a:gd name="T42" fmla="*/ 436 w 2601"/>
                <a:gd name="T43" fmla="*/ 22 h 137"/>
                <a:gd name="T44" fmla="*/ 294 w 2601"/>
                <a:gd name="T45" fmla="*/ 127 h 137"/>
                <a:gd name="T46" fmla="*/ 197 w 2601"/>
                <a:gd name="T47" fmla="*/ 87 h 137"/>
                <a:gd name="T48" fmla="*/ 83 w 2601"/>
                <a:gd name="T49" fmla="*/ 6 h 137"/>
                <a:gd name="T50" fmla="*/ 1 w 2601"/>
                <a:gd name="T51" fmla="*/ 22 h 137"/>
                <a:gd name="T52" fmla="*/ 23 w 2601"/>
                <a:gd name="T53" fmla="*/ 58 h 137"/>
                <a:gd name="T54" fmla="*/ 126 w 2601"/>
                <a:gd name="T55" fmla="*/ 87 h 137"/>
                <a:gd name="T56" fmla="*/ 237 w 2601"/>
                <a:gd name="T57" fmla="*/ 172 h 137"/>
                <a:gd name="T58" fmla="*/ 349 w 2601"/>
                <a:gd name="T59" fmla="*/ 154 h 137"/>
                <a:gd name="T60" fmla="*/ 452 w 2601"/>
                <a:gd name="T61" fmla="*/ 70 h 137"/>
                <a:gd name="T62" fmla="*/ 593 w 2601"/>
                <a:gd name="T63" fmla="*/ 90 h 137"/>
                <a:gd name="T64" fmla="*/ 707 w 2601"/>
                <a:gd name="T65" fmla="*/ 194 h 137"/>
                <a:gd name="T66" fmla="*/ 849 w 2601"/>
                <a:gd name="T67" fmla="*/ 160 h 137"/>
                <a:gd name="T68" fmla="*/ 924 w 2601"/>
                <a:gd name="T69" fmla="*/ 87 h 137"/>
                <a:gd name="T70" fmla="*/ 1003 w 2601"/>
                <a:gd name="T71" fmla="*/ 52 h 137"/>
                <a:gd name="T72" fmla="*/ 1090 w 2601"/>
                <a:gd name="T73" fmla="*/ 119 h 137"/>
                <a:gd name="T74" fmla="*/ 1194 w 2601"/>
                <a:gd name="T75" fmla="*/ 194 h 137"/>
                <a:gd name="T76" fmla="*/ 1293 w 2601"/>
                <a:gd name="T77" fmla="*/ 175 h 137"/>
                <a:gd name="T78" fmla="*/ 1381 w 2601"/>
                <a:gd name="T79" fmla="*/ 101 h 137"/>
                <a:gd name="T80" fmla="*/ 1493 w 2601"/>
                <a:gd name="T81" fmla="*/ 64 h 137"/>
                <a:gd name="T82" fmla="*/ 1600 w 2601"/>
                <a:gd name="T83" fmla="*/ 163 h 137"/>
                <a:gd name="T84" fmla="*/ 1748 w 2601"/>
                <a:gd name="T85" fmla="*/ 188 h 137"/>
                <a:gd name="T86" fmla="*/ 1842 w 2601"/>
                <a:gd name="T87" fmla="*/ 104 h 137"/>
                <a:gd name="T88" fmla="*/ 1906 w 2601"/>
                <a:gd name="T89" fmla="*/ 58 h 137"/>
                <a:gd name="T90" fmla="*/ 2009 w 2601"/>
                <a:gd name="T91" fmla="*/ 84 h 137"/>
                <a:gd name="T92" fmla="*/ 2116 w 2601"/>
                <a:gd name="T93" fmla="*/ 169 h 137"/>
                <a:gd name="T94" fmla="*/ 2231 w 2601"/>
                <a:gd name="T95" fmla="*/ 151 h 137"/>
                <a:gd name="T96" fmla="*/ 2334 w 2601"/>
                <a:gd name="T97" fmla="*/ 67 h 137"/>
                <a:gd name="T98" fmla="*/ 2475 w 2601"/>
                <a:gd name="T99" fmla="*/ 87 h 137"/>
                <a:gd name="T100" fmla="*/ 2589 w 2601"/>
                <a:gd name="T101" fmla="*/ 194 h 137"/>
                <a:gd name="T102" fmla="*/ 2710 w 2601"/>
                <a:gd name="T103" fmla="*/ 163 h 137"/>
                <a:gd name="T104" fmla="*/ 2808 w 2601"/>
                <a:gd name="T105" fmla="*/ 84 h 137"/>
                <a:gd name="T106" fmla="*/ 2890 w 2601"/>
                <a:gd name="T107" fmla="*/ 93 h 137"/>
                <a:gd name="T108" fmla="*/ 2905 w 2601"/>
                <a:gd name="T109" fmla="*/ 46 h 1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7"/>
                <a:gd name="T167" fmla="*/ 2601 w 2601"/>
                <a:gd name="T168" fmla="*/ 137 h 1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7">
                  <a:moveTo>
                    <a:pt x="2592" y="27"/>
                  </a:moveTo>
                  <a:lnTo>
                    <a:pt x="2568" y="19"/>
                  </a:lnTo>
                  <a:lnTo>
                    <a:pt x="2544" y="15"/>
                  </a:lnTo>
                  <a:lnTo>
                    <a:pt x="2523" y="17"/>
                  </a:lnTo>
                  <a:lnTo>
                    <a:pt x="2503" y="21"/>
                  </a:lnTo>
                  <a:lnTo>
                    <a:pt x="2484" y="29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0"/>
                  </a:lnTo>
                  <a:lnTo>
                    <a:pt x="2405" y="78"/>
                  </a:lnTo>
                  <a:lnTo>
                    <a:pt x="2393" y="86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8"/>
                  </a:lnTo>
                  <a:lnTo>
                    <a:pt x="2291" y="78"/>
                  </a:lnTo>
                  <a:lnTo>
                    <a:pt x="2275" y="66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7"/>
                  </a:lnTo>
                  <a:lnTo>
                    <a:pt x="2207" y="15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3"/>
                  </a:lnTo>
                  <a:lnTo>
                    <a:pt x="2046" y="27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2"/>
                  </a:lnTo>
                  <a:lnTo>
                    <a:pt x="1959" y="82"/>
                  </a:lnTo>
                  <a:lnTo>
                    <a:pt x="1946" y="86"/>
                  </a:lnTo>
                  <a:lnTo>
                    <a:pt x="1930" y="86"/>
                  </a:lnTo>
                  <a:lnTo>
                    <a:pt x="1916" y="84"/>
                  </a:lnTo>
                  <a:lnTo>
                    <a:pt x="1902" y="80"/>
                  </a:lnTo>
                  <a:lnTo>
                    <a:pt x="1889" y="74"/>
                  </a:lnTo>
                  <a:lnTo>
                    <a:pt x="1875" y="66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7"/>
                  </a:lnTo>
                  <a:lnTo>
                    <a:pt x="1812" y="25"/>
                  </a:lnTo>
                  <a:lnTo>
                    <a:pt x="1794" y="17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5"/>
                  </a:lnTo>
                  <a:lnTo>
                    <a:pt x="1659" y="19"/>
                  </a:lnTo>
                  <a:lnTo>
                    <a:pt x="1649" y="27"/>
                  </a:lnTo>
                  <a:lnTo>
                    <a:pt x="1637" y="33"/>
                  </a:lnTo>
                  <a:lnTo>
                    <a:pt x="1627" y="41"/>
                  </a:lnTo>
                  <a:lnTo>
                    <a:pt x="1618" y="47"/>
                  </a:lnTo>
                  <a:lnTo>
                    <a:pt x="1608" y="55"/>
                  </a:lnTo>
                  <a:lnTo>
                    <a:pt x="1594" y="66"/>
                  </a:lnTo>
                  <a:lnTo>
                    <a:pt x="1578" y="76"/>
                  </a:lnTo>
                  <a:lnTo>
                    <a:pt x="1565" y="86"/>
                  </a:lnTo>
                  <a:lnTo>
                    <a:pt x="1551" y="92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8"/>
                  </a:lnTo>
                  <a:lnTo>
                    <a:pt x="1447" y="78"/>
                  </a:lnTo>
                  <a:lnTo>
                    <a:pt x="1431" y="66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29"/>
                  </a:lnTo>
                  <a:lnTo>
                    <a:pt x="1364" y="17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7"/>
                  </a:lnTo>
                  <a:lnTo>
                    <a:pt x="1237" y="25"/>
                  </a:lnTo>
                  <a:lnTo>
                    <a:pt x="1219" y="37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2"/>
                  </a:lnTo>
                  <a:lnTo>
                    <a:pt x="1152" y="78"/>
                  </a:lnTo>
                  <a:lnTo>
                    <a:pt x="1142" y="84"/>
                  </a:lnTo>
                  <a:lnTo>
                    <a:pt x="1133" y="90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6"/>
                  </a:lnTo>
                  <a:lnTo>
                    <a:pt x="1060" y="92"/>
                  </a:lnTo>
                  <a:lnTo>
                    <a:pt x="1046" y="86"/>
                  </a:lnTo>
                  <a:lnTo>
                    <a:pt x="1034" y="80"/>
                  </a:lnTo>
                  <a:lnTo>
                    <a:pt x="1023" y="70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29"/>
                  </a:lnTo>
                  <a:lnTo>
                    <a:pt x="952" y="19"/>
                  </a:lnTo>
                  <a:lnTo>
                    <a:pt x="936" y="10"/>
                  </a:lnTo>
                  <a:lnTo>
                    <a:pt x="919" y="4"/>
                  </a:lnTo>
                  <a:lnTo>
                    <a:pt x="899" y="0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5"/>
                  </a:lnTo>
                  <a:lnTo>
                    <a:pt x="818" y="21"/>
                  </a:lnTo>
                  <a:lnTo>
                    <a:pt x="809" y="27"/>
                  </a:lnTo>
                  <a:lnTo>
                    <a:pt x="799" y="35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8"/>
                  </a:lnTo>
                  <a:lnTo>
                    <a:pt x="740" y="78"/>
                  </a:lnTo>
                  <a:lnTo>
                    <a:pt x="726" y="88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0"/>
                  </a:lnTo>
                  <a:lnTo>
                    <a:pt x="608" y="80"/>
                  </a:lnTo>
                  <a:lnTo>
                    <a:pt x="593" y="68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29"/>
                  </a:lnTo>
                  <a:lnTo>
                    <a:pt x="524" y="17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5"/>
                  </a:lnTo>
                  <a:lnTo>
                    <a:pt x="363" y="27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2"/>
                  </a:lnTo>
                  <a:lnTo>
                    <a:pt x="276" y="82"/>
                  </a:lnTo>
                  <a:lnTo>
                    <a:pt x="263" y="86"/>
                  </a:lnTo>
                  <a:lnTo>
                    <a:pt x="247" y="88"/>
                  </a:lnTo>
                  <a:lnTo>
                    <a:pt x="233" y="86"/>
                  </a:lnTo>
                  <a:lnTo>
                    <a:pt x="219" y="80"/>
                  </a:lnTo>
                  <a:lnTo>
                    <a:pt x="206" y="74"/>
                  </a:lnTo>
                  <a:lnTo>
                    <a:pt x="192" y="66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7"/>
                  </a:lnTo>
                  <a:lnTo>
                    <a:pt x="129" y="27"/>
                  </a:lnTo>
                  <a:lnTo>
                    <a:pt x="113" y="17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5"/>
                  </a:lnTo>
                  <a:lnTo>
                    <a:pt x="55" y="35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8"/>
                  </a:lnTo>
                  <a:lnTo>
                    <a:pt x="143" y="78"/>
                  </a:lnTo>
                  <a:lnTo>
                    <a:pt x="159" y="88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1"/>
                  </a:lnTo>
                  <a:lnTo>
                    <a:pt x="249" y="123"/>
                  </a:lnTo>
                  <a:lnTo>
                    <a:pt x="269" y="121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6"/>
                  </a:lnTo>
                  <a:lnTo>
                    <a:pt x="353" y="74"/>
                  </a:lnTo>
                  <a:lnTo>
                    <a:pt x="369" y="65"/>
                  </a:lnTo>
                  <a:lnTo>
                    <a:pt x="386" y="55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2"/>
                  </a:lnTo>
                  <a:lnTo>
                    <a:pt x="561" y="86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3"/>
                  </a:lnTo>
                  <a:lnTo>
                    <a:pt x="632" y="131"/>
                  </a:lnTo>
                  <a:lnTo>
                    <a:pt x="657" y="137"/>
                  </a:lnTo>
                  <a:lnTo>
                    <a:pt x="681" y="137"/>
                  </a:lnTo>
                  <a:lnTo>
                    <a:pt x="703" y="133"/>
                  </a:lnTo>
                  <a:lnTo>
                    <a:pt x="724" y="127"/>
                  </a:lnTo>
                  <a:lnTo>
                    <a:pt x="742" y="119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4"/>
                  </a:lnTo>
                  <a:lnTo>
                    <a:pt x="799" y="78"/>
                  </a:lnTo>
                  <a:lnTo>
                    <a:pt x="809" y="70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5"/>
                  </a:lnTo>
                  <a:lnTo>
                    <a:pt x="897" y="35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0"/>
                  </a:lnTo>
                  <a:lnTo>
                    <a:pt x="975" y="80"/>
                  </a:lnTo>
                  <a:lnTo>
                    <a:pt x="989" y="90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19"/>
                  </a:lnTo>
                  <a:lnTo>
                    <a:pt x="1050" y="127"/>
                  </a:lnTo>
                  <a:lnTo>
                    <a:pt x="1068" y="131"/>
                  </a:lnTo>
                  <a:lnTo>
                    <a:pt x="1087" y="135"/>
                  </a:lnTo>
                  <a:lnTo>
                    <a:pt x="1107" y="133"/>
                  </a:lnTo>
                  <a:lnTo>
                    <a:pt x="1119" y="131"/>
                  </a:lnTo>
                  <a:lnTo>
                    <a:pt x="1133" y="127"/>
                  </a:lnTo>
                  <a:lnTo>
                    <a:pt x="1144" y="123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8"/>
                  </a:lnTo>
                  <a:lnTo>
                    <a:pt x="1219" y="78"/>
                  </a:lnTo>
                  <a:lnTo>
                    <a:pt x="1235" y="68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2"/>
                  </a:lnTo>
                  <a:lnTo>
                    <a:pt x="1398" y="84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1"/>
                  </a:lnTo>
                  <a:lnTo>
                    <a:pt x="1472" y="131"/>
                  </a:lnTo>
                  <a:lnTo>
                    <a:pt x="1498" y="135"/>
                  </a:lnTo>
                  <a:lnTo>
                    <a:pt x="1521" y="137"/>
                  </a:lnTo>
                  <a:lnTo>
                    <a:pt x="1543" y="133"/>
                  </a:lnTo>
                  <a:lnTo>
                    <a:pt x="1563" y="127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4"/>
                  </a:lnTo>
                  <a:lnTo>
                    <a:pt x="1639" y="76"/>
                  </a:lnTo>
                  <a:lnTo>
                    <a:pt x="1647" y="70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5"/>
                  </a:lnTo>
                  <a:lnTo>
                    <a:pt x="1737" y="35"/>
                  </a:lnTo>
                  <a:lnTo>
                    <a:pt x="1751" y="37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7"/>
                  </a:lnTo>
                  <a:lnTo>
                    <a:pt x="1812" y="66"/>
                  </a:lnTo>
                  <a:lnTo>
                    <a:pt x="1826" y="76"/>
                  </a:lnTo>
                  <a:lnTo>
                    <a:pt x="1841" y="86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19"/>
                  </a:lnTo>
                  <a:lnTo>
                    <a:pt x="1930" y="121"/>
                  </a:lnTo>
                  <a:lnTo>
                    <a:pt x="1949" y="119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4"/>
                  </a:lnTo>
                  <a:lnTo>
                    <a:pt x="2036" y="74"/>
                  </a:lnTo>
                  <a:lnTo>
                    <a:pt x="2052" y="63"/>
                  </a:lnTo>
                  <a:lnTo>
                    <a:pt x="2069" y="55"/>
                  </a:lnTo>
                  <a:lnTo>
                    <a:pt x="2087" y="45"/>
                  </a:lnTo>
                  <a:lnTo>
                    <a:pt x="2107" y="41"/>
                  </a:lnTo>
                  <a:lnTo>
                    <a:pt x="2128" y="37"/>
                  </a:lnTo>
                  <a:lnTo>
                    <a:pt x="2152" y="37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0"/>
                  </a:lnTo>
                  <a:lnTo>
                    <a:pt x="2244" y="84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1"/>
                  </a:lnTo>
                  <a:lnTo>
                    <a:pt x="2315" y="131"/>
                  </a:lnTo>
                  <a:lnTo>
                    <a:pt x="2334" y="135"/>
                  </a:lnTo>
                  <a:lnTo>
                    <a:pt x="2354" y="135"/>
                  </a:lnTo>
                  <a:lnTo>
                    <a:pt x="2372" y="131"/>
                  </a:lnTo>
                  <a:lnTo>
                    <a:pt x="2389" y="125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0"/>
                  </a:lnTo>
                  <a:lnTo>
                    <a:pt x="2468" y="80"/>
                  </a:lnTo>
                  <a:lnTo>
                    <a:pt x="2482" y="70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7"/>
                  </a:lnTo>
                  <a:lnTo>
                    <a:pt x="2597" y="31"/>
                  </a:lnTo>
                  <a:lnTo>
                    <a:pt x="2592" y="27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2" name="Freeform 39"/>
            <p:cNvSpPr>
              <a:spLocks/>
            </p:cNvSpPr>
            <p:nvPr/>
          </p:nvSpPr>
          <p:spPr bwMode="auto">
            <a:xfrm>
              <a:off x="153" y="884"/>
              <a:ext cx="156" cy="3969"/>
            </a:xfrm>
            <a:custGeom>
              <a:avLst/>
              <a:gdLst>
                <a:gd name="T0" fmla="*/ 90 w 139"/>
                <a:gd name="T1" fmla="*/ 2480 h 2679"/>
                <a:gd name="T2" fmla="*/ 143 w 139"/>
                <a:gd name="T3" fmla="*/ 2369 h 2679"/>
                <a:gd name="T4" fmla="*/ 131 w 139"/>
                <a:gd name="T5" fmla="*/ 2206 h 2679"/>
                <a:gd name="T6" fmla="*/ 48 w 139"/>
                <a:gd name="T7" fmla="*/ 1985 h 2679"/>
                <a:gd name="T8" fmla="*/ 97 w 139"/>
                <a:gd name="T9" fmla="*/ 1834 h 2679"/>
                <a:gd name="T10" fmla="*/ 152 w 139"/>
                <a:gd name="T11" fmla="*/ 1686 h 2679"/>
                <a:gd name="T12" fmla="*/ 121 w 139"/>
                <a:gd name="T13" fmla="*/ 1532 h 2679"/>
                <a:gd name="T14" fmla="*/ 53 w 139"/>
                <a:gd name="T15" fmla="*/ 1402 h 2679"/>
                <a:gd name="T16" fmla="*/ 85 w 139"/>
                <a:gd name="T17" fmla="*/ 1182 h 2679"/>
                <a:gd name="T18" fmla="*/ 134 w 139"/>
                <a:gd name="T19" fmla="*/ 1052 h 2679"/>
                <a:gd name="T20" fmla="*/ 117 w 139"/>
                <a:gd name="T21" fmla="*/ 924 h 2679"/>
                <a:gd name="T22" fmla="*/ 62 w 139"/>
                <a:gd name="T23" fmla="*/ 813 h 2679"/>
                <a:gd name="T24" fmla="*/ 48 w 139"/>
                <a:gd name="T25" fmla="*/ 647 h 2679"/>
                <a:gd name="T26" fmla="*/ 110 w 139"/>
                <a:gd name="T27" fmla="*/ 523 h 2679"/>
                <a:gd name="T28" fmla="*/ 143 w 139"/>
                <a:gd name="T29" fmla="*/ 321 h 2679"/>
                <a:gd name="T30" fmla="*/ 57 w 139"/>
                <a:gd name="T31" fmla="*/ 89 h 2679"/>
                <a:gd name="T32" fmla="*/ 57 w 139"/>
                <a:gd name="T33" fmla="*/ 3 h 2679"/>
                <a:gd name="T34" fmla="*/ 33 w 139"/>
                <a:gd name="T35" fmla="*/ 16 h 2679"/>
                <a:gd name="T36" fmla="*/ 33 w 139"/>
                <a:gd name="T37" fmla="*/ 176 h 2679"/>
                <a:gd name="T38" fmla="*/ 103 w 139"/>
                <a:gd name="T39" fmla="*/ 336 h 2679"/>
                <a:gd name="T40" fmla="*/ 74 w 139"/>
                <a:gd name="T41" fmla="*/ 499 h 2679"/>
                <a:gd name="T42" fmla="*/ 10 w 139"/>
                <a:gd name="T43" fmla="*/ 633 h 2679"/>
                <a:gd name="T44" fmla="*/ 48 w 139"/>
                <a:gd name="T45" fmla="*/ 889 h 2679"/>
                <a:gd name="T46" fmla="*/ 90 w 139"/>
                <a:gd name="T47" fmla="*/ 1067 h 2679"/>
                <a:gd name="T48" fmla="*/ 19 w 139"/>
                <a:gd name="T49" fmla="*/ 1230 h 2679"/>
                <a:gd name="T50" fmla="*/ 7 w 139"/>
                <a:gd name="T51" fmla="*/ 1384 h 2679"/>
                <a:gd name="T52" fmla="*/ 88 w 139"/>
                <a:gd name="T53" fmla="*/ 1559 h 2679"/>
                <a:gd name="T54" fmla="*/ 90 w 139"/>
                <a:gd name="T55" fmla="*/ 1762 h 2679"/>
                <a:gd name="T56" fmla="*/ 19 w 139"/>
                <a:gd name="T57" fmla="*/ 1886 h 2679"/>
                <a:gd name="T58" fmla="*/ 19 w 139"/>
                <a:gd name="T59" fmla="*/ 2052 h 2679"/>
                <a:gd name="T60" fmla="*/ 81 w 139"/>
                <a:gd name="T61" fmla="*/ 2194 h 2679"/>
                <a:gd name="T62" fmla="*/ 99 w 139"/>
                <a:gd name="T63" fmla="*/ 2372 h 2679"/>
                <a:gd name="T64" fmla="*/ 21 w 139"/>
                <a:gd name="T65" fmla="*/ 2517 h 2679"/>
                <a:gd name="T66" fmla="*/ 9 w 139"/>
                <a:gd name="T67" fmla="*/ 2665 h 2679"/>
                <a:gd name="T68" fmla="*/ 88 w 139"/>
                <a:gd name="T69" fmla="*/ 2840 h 2679"/>
                <a:gd name="T70" fmla="*/ 90 w 139"/>
                <a:gd name="T71" fmla="*/ 3043 h 2679"/>
                <a:gd name="T72" fmla="*/ 19 w 139"/>
                <a:gd name="T73" fmla="*/ 3169 h 2679"/>
                <a:gd name="T74" fmla="*/ 33 w 139"/>
                <a:gd name="T75" fmla="*/ 3419 h 2679"/>
                <a:gd name="T76" fmla="*/ 99 w 139"/>
                <a:gd name="T77" fmla="*/ 3593 h 2679"/>
                <a:gd name="T78" fmla="*/ 30 w 139"/>
                <a:gd name="T79" fmla="*/ 3770 h 2679"/>
                <a:gd name="T80" fmla="*/ 2 w 139"/>
                <a:gd name="T81" fmla="*/ 3916 h 2679"/>
                <a:gd name="T82" fmla="*/ 24 w 139"/>
                <a:gd name="T83" fmla="*/ 3969 h 2679"/>
                <a:gd name="T84" fmla="*/ 46 w 139"/>
                <a:gd name="T85" fmla="*/ 3936 h 2679"/>
                <a:gd name="T86" fmla="*/ 101 w 139"/>
                <a:gd name="T87" fmla="*/ 3725 h 2679"/>
                <a:gd name="T88" fmla="*/ 138 w 139"/>
                <a:gd name="T89" fmla="*/ 3590 h 2679"/>
                <a:gd name="T90" fmla="*/ 108 w 139"/>
                <a:gd name="T91" fmla="*/ 3477 h 2679"/>
                <a:gd name="T92" fmla="*/ 55 w 139"/>
                <a:gd name="T93" fmla="*/ 3353 h 2679"/>
                <a:gd name="T94" fmla="*/ 57 w 139"/>
                <a:gd name="T95" fmla="*/ 3187 h 2679"/>
                <a:gd name="T96" fmla="*/ 126 w 139"/>
                <a:gd name="T97" fmla="*/ 3064 h 2679"/>
                <a:gd name="T98" fmla="*/ 152 w 139"/>
                <a:gd name="T99" fmla="*/ 2895 h 2679"/>
                <a:gd name="T100" fmla="*/ 97 w 139"/>
                <a:gd name="T101" fmla="*/ 2765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9"/>
                <a:gd name="T154" fmla="*/ 0 h 2679"/>
                <a:gd name="T155" fmla="*/ 139 w 139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9" h="2679">
                  <a:moveTo>
                    <a:pt x="41" y="1790"/>
                  </a:moveTo>
                  <a:lnTo>
                    <a:pt x="37" y="1756"/>
                  </a:lnTo>
                  <a:lnTo>
                    <a:pt x="45" y="1729"/>
                  </a:lnTo>
                  <a:lnTo>
                    <a:pt x="61" y="1701"/>
                  </a:lnTo>
                  <a:lnTo>
                    <a:pt x="80" y="1674"/>
                  </a:lnTo>
                  <a:lnTo>
                    <a:pt x="92" y="1660"/>
                  </a:lnTo>
                  <a:lnTo>
                    <a:pt x="102" y="1646"/>
                  </a:lnTo>
                  <a:lnTo>
                    <a:pt x="112" y="1631"/>
                  </a:lnTo>
                  <a:lnTo>
                    <a:pt x="121" y="1615"/>
                  </a:lnTo>
                  <a:lnTo>
                    <a:pt x="127" y="1599"/>
                  </a:lnTo>
                  <a:lnTo>
                    <a:pt x="133" y="1580"/>
                  </a:lnTo>
                  <a:lnTo>
                    <a:pt x="135" y="1560"/>
                  </a:lnTo>
                  <a:lnTo>
                    <a:pt x="133" y="1538"/>
                  </a:lnTo>
                  <a:lnTo>
                    <a:pt x="127" y="1513"/>
                  </a:lnTo>
                  <a:lnTo>
                    <a:pt x="117" y="1489"/>
                  </a:lnTo>
                  <a:lnTo>
                    <a:pt x="104" y="1466"/>
                  </a:lnTo>
                  <a:lnTo>
                    <a:pt x="88" y="1440"/>
                  </a:lnTo>
                  <a:lnTo>
                    <a:pt x="68" y="1409"/>
                  </a:lnTo>
                  <a:lnTo>
                    <a:pt x="51" y="1375"/>
                  </a:lnTo>
                  <a:lnTo>
                    <a:pt x="43" y="1340"/>
                  </a:lnTo>
                  <a:lnTo>
                    <a:pt x="43" y="1305"/>
                  </a:lnTo>
                  <a:lnTo>
                    <a:pt x="51" y="1287"/>
                  </a:lnTo>
                  <a:lnTo>
                    <a:pt x="61" y="1269"/>
                  </a:lnTo>
                  <a:lnTo>
                    <a:pt x="72" y="1254"/>
                  </a:lnTo>
                  <a:lnTo>
                    <a:pt x="86" y="1238"/>
                  </a:lnTo>
                  <a:lnTo>
                    <a:pt x="98" y="1222"/>
                  </a:lnTo>
                  <a:lnTo>
                    <a:pt x="112" y="1205"/>
                  </a:lnTo>
                  <a:lnTo>
                    <a:pt x="123" y="1185"/>
                  </a:lnTo>
                  <a:lnTo>
                    <a:pt x="131" y="1163"/>
                  </a:lnTo>
                  <a:lnTo>
                    <a:pt x="135" y="1138"/>
                  </a:lnTo>
                  <a:lnTo>
                    <a:pt x="137" y="1114"/>
                  </a:lnTo>
                  <a:lnTo>
                    <a:pt x="133" y="1091"/>
                  </a:lnTo>
                  <a:lnTo>
                    <a:pt x="127" y="1071"/>
                  </a:lnTo>
                  <a:lnTo>
                    <a:pt x="117" y="1052"/>
                  </a:lnTo>
                  <a:lnTo>
                    <a:pt x="108" y="1034"/>
                  </a:lnTo>
                  <a:lnTo>
                    <a:pt x="96" y="1016"/>
                  </a:lnTo>
                  <a:lnTo>
                    <a:pt x="84" y="1001"/>
                  </a:lnTo>
                  <a:lnTo>
                    <a:pt x="70" y="983"/>
                  </a:lnTo>
                  <a:lnTo>
                    <a:pt x="57" y="965"/>
                  </a:lnTo>
                  <a:lnTo>
                    <a:pt x="47" y="946"/>
                  </a:lnTo>
                  <a:lnTo>
                    <a:pt x="39" y="924"/>
                  </a:lnTo>
                  <a:lnTo>
                    <a:pt x="35" y="891"/>
                  </a:lnTo>
                  <a:lnTo>
                    <a:pt x="43" y="859"/>
                  </a:lnTo>
                  <a:lnTo>
                    <a:pt x="59" y="828"/>
                  </a:lnTo>
                  <a:lnTo>
                    <a:pt x="76" y="798"/>
                  </a:lnTo>
                  <a:lnTo>
                    <a:pt x="88" y="781"/>
                  </a:lnTo>
                  <a:lnTo>
                    <a:pt x="98" y="763"/>
                  </a:lnTo>
                  <a:lnTo>
                    <a:pt x="108" y="745"/>
                  </a:lnTo>
                  <a:lnTo>
                    <a:pt x="114" y="728"/>
                  </a:lnTo>
                  <a:lnTo>
                    <a:pt x="119" y="710"/>
                  </a:lnTo>
                  <a:lnTo>
                    <a:pt x="121" y="690"/>
                  </a:lnTo>
                  <a:lnTo>
                    <a:pt x="121" y="671"/>
                  </a:lnTo>
                  <a:lnTo>
                    <a:pt x="116" y="649"/>
                  </a:lnTo>
                  <a:lnTo>
                    <a:pt x="110" y="637"/>
                  </a:lnTo>
                  <a:lnTo>
                    <a:pt x="104" y="624"/>
                  </a:lnTo>
                  <a:lnTo>
                    <a:pt x="94" y="612"/>
                  </a:lnTo>
                  <a:lnTo>
                    <a:pt x="86" y="600"/>
                  </a:lnTo>
                  <a:lnTo>
                    <a:pt x="74" y="584"/>
                  </a:lnTo>
                  <a:lnTo>
                    <a:pt x="64" y="567"/>
                  </a:lnTo>
                  <a:lnTo>
                    <a:pt x="55" y="549"/>
                  </a:lnTo>
                  <a:lnTo>
                    <a:pt x="47" y="530"/>
                  </a:lnTo>
                  <a:lnTo>
                    <a:pt x="41" y="510"/>
                  </a:lnTo>
                  <a:lnTo>
                    <a:pt x="37" y="486"/>
                  </a:lnTo>
                  <a:lnTo>
                    <a:pt x="37" y="463"/>
                  </a:lnTo>
                  <a:lnTo>
                    <a:pt x="43" y="437"/>
                  </a:lnTo>
                  <a:lnTo>
                    <a:pt x="51" y="418"/>
                  </a:lnTo>
                  <a:lnTo>
                    <a:pt x="61" y="400"/>
                  </a:lnTo>
                  <a:lnTo>
                    <a:pt x="72" y="384"/>
                  </a:lnTo>
                  <a:lnTo>
                    <a:pt x="84" y="369"/>
                  </a:lnTo>
                  <a:lnTo>
                    <a:pt x="98" y="353"/>
                  </a:lnTo>
                  <a:lnTo>
                    <a:pt x="112" y="335"/>
                  </a:lnTo>
                  <a:lnTo>
                    <a:pt x="121" y="316"/>
                  </a:lnTo>
                  <a:lnTo>
                    <a:pt x="131" y="294"/>
                  </a:lnTo>
                  <a:lnTo>
                    <a:pt x="135" y="253"/>
                  </a:lnTo>
                  <a:lnTo>
                    <a:pt x="127" y="217"/>
                  </a:lnTo>
                  <a:lnTo>
                    <a:pt x="110" y="184"/>
                  </a:lnTo>
                  <a:lnTo>
                    <a:pt x="90" y="155"/>
                  </a:lnTo>
                  <a:lnTo>
                    <a:pt x="70" y="123"/>
                  </a:lnTo>
                  <a:lnTo>
                    <a:pt x="57" y="92"/>
                  </a:lnTo>
                  <a:lnTo>
                    <a:pt x="51" y="60"/>
                  </a:lnTo>
                  <a:lnTo>
                    <a:pt x="61" y="25"/>
                  </a:lnTo>
                  <a:lnTo>
                    <a:pt x="62" y="17"/>
                  </a:lnTo>
                  <a:lnTo>
                    <a:pt x="61" y="11"/>
                  </a:lnTo>
                  <a:lnTo>
                    <a:pt x="57" y="5"/>
                  </a:lnTo>
                  <a:lnTo>
                    <a:pt x="51" y="2"/>
                  </a:lnTo>
                  <a:lnTo>
                    <a:pt x="45" y="0"/>
                  </a:lnTo>
                  <a:lnTo>
                    <a:pt x="39" y="2"/>
                  </a:lnTo>
                  <a:lnTo>
                    <a:pt x="33" y="5"/>
                  </a:lnTo>
                  <a:lnTo>
                    <a:pt x="29" y="11"/>
                  </a:lnTo>
                  <a:lnTo>
                    <a:pt x="19" y="35"/>
                  </a:lnTo>
                  <a:lnTo>
                    <a:pt x="17" y="58"/>
                  </a:lnTo>
                  <a:lnTo>
                    <a:pt x="17" y="80"/>
                  </a:lnTo>
                  <a:lnTo>
                    <a:pt x="21" y="100"/>
                  </a:lnTo>
                  <a:lnTo>
                    <a:pt x="29" y="119"/>
                  </a:lnTo>
                  <a:lnTo>
                    <a:pt x="39" y="139"/>
                  </a:lnTo>
                  <a:lnTo>
                    <a:pt x="49" y="157"/>
                  </a:lnTo>
                  <a:lnTo>
                    <a:pt x="61" y="172"/>
                  </a:lnTo>
                  <a:lnTo>
                    <a:pt x="78" y="200"/>
                  </a:lnTo>
                  <a:lnTo>
                    <a:pt x="92" y="227"/>
                  </a:lnTo>
                  <a:lnTo>
                    <a:pt x="100" y="255"/>
                  </a:lnTo>
                  <a:lnTo>
                    <a:pt x="98" y="284"/>
                  </a:lnTo>
                  <a:lnTo>
                    <a:pt x="90" y="304"/>
                  </a:lnTo>
                  <a:lnTo>
                    <a:pt x="78" y="321"/>
                  </a:lnTo>
                  <a:lnTo>
                    <a:pt x="66" y="337"/>
                  </a:lnTo>
                  <a:lnTo>
                    <a:pt x="53" y="353"/>
                  </a:lnTo>
                  <a:lnTo>
                    <a:pt x="39" y="369"/>
                  </a:lnTo>
                  <a:lnTo>
                    <a:pt x="27" y="386"/>
                  </a:lnTo>
                  <a:lnTo>
                    <a:pt x="17" y="406"/>
                  </a:lnTo>
                  <a:lnTo>
                    <a:pt x="9" y="427"/>
                  </a:lnTo>
                  <a:lnTo>
                    <a:pt x="2" y="471"/>
                  </a:lnTo>
                  <a:lnTo>
                    <a:pt x="4" y="510"/>
                  </a:lnTo>
                  <a:lnTo>
                    <a:pt x="13" y="543"/>
                  </a:lnTo>
                  <a:lnTo>
                    <a:pt x="27" y="573"/>
                  </a:lnTo>
                  <a:lnTo>
                    <a:pt x="43" y="600"/>
                  </a:lnTo>
                  <a:lnTo>
                    <a:pt x="59" y="622"/>
                  </a:lnTo>
                  <a:lnTo>
                    <a:pt x="72" y="643"/>
                  </a:lnTo>
                  <a:lnTo>
                    <a:pt x="82" y="661"/>
                  </a:lnTo>
                  <a:lnTo>
                    <a:pt x="88" y="690"/>
                  </a:lnTo>
                  <a:lnTo>
                    <a:pt x="80" y="720"/>
                  </a:lnTo>
                  <a:lnTo>
                    <a:pt x="66" y="749"/>
                  </a:lnTo>
                  <a:lnTo>
                    <a:pt x="47" y="779"/>
                  </a:lnTo>
                  <a:lnTo>
                    <a:pt x="37" y="794"/>
                  </a:lnTo>
                  <a:lnTo>
                    <a:pt x="25" y="812"/>
                  </a:lnTo>
                  <a:lnTo>
                    <a:pt x="17" y="830"/>
                  </a:lnTo>
                  <a:lnTo>
                    <a:pt x="9" y="849"/>
                  </a:lnTo>
                  <a:lnTo>
                    <a:pt x="4" y="869"/>
                  </a:lnTo>
                  <a:lnTo>
                    <a:pt x="0" y="891"/>
                  </a:lnTo>
                  <a:lnTo>
                    <a:pt x="0" y="912"/>
                  </a:lnTo>
                  <a:lnTo>
                    <a:pt x="6" y="934"/>
                  </a:lnTo>
                  <a:lnTo>
                    <a:pt x="15" y="959"/>
                  </a:lnTo>
                  <a:lnTo>
                    <a:pt x="27" y="981"/>
                  </a:lnTo>
                  <a:lnTo>
                    <a:pt x="41" y="1003"/>
                  </a:lnTo>
                  <a:lnTo>
                    <a:pt x="57" y="1022"/>
                  </a:lnTo>
                  <a:lnTo>
                    <a:pt x="78" y="1052"/>
                  </a:lnTo>
                  <a:lnTo>
                    <a:pt x="94" y="1081"/>
                  </a:lnTo>
                  <a:lnTo>
                    <a:pt x="102" y="1114"/>
                  </a:lnTo>
                  <a:lnTo>
                    <a:pt x="98" y="1154"/>
                  </a:lnTo>
                  <a:lnTo>
                    <a:pt x="90" y="1173"/>
                  </a:lnTo>
                  <a:lnTo>
                    <a:pt x="80" y="1189"/>
                  </a:lnTo>
                  <a:lnTo>
                    <a:pt x="66" y="1205"/>
                  </a:lnTo>
                  <a:lnTo>
                    <a:pt x="55" y="1220"/>
                  </a:lnTo>
                  <a:lnTo>
                    <a:pt x="41" y="1238"/>
                  </a:lnTo>
                  <a:lnTo>
                    <a:pt x="29" y="1254"/>
                  </a:lnTo>
                  <a:lnTo>
                    <a:pt x="17" y="1273"/>
                  </a:lnTo>
                  <a:lnTo>
                    <a:pt x="9" y="1297"/>
                  </a:lnTo>
                  <a:lnTo>
                    <a:pt x="6" y="1320"/>
                  </a:lnTo>
                  <a:lnTo>
                    <a:pt x="8" y="1344"/>
                  </a:lnTo>
                  <a:lnTo>
                    <a:pt x="11" y="1364"/>
                  </a:lnTo>
                  <a:lnTo>
                    <a:pt x="17" y="1385"/>
                  </a:lnTo>
                  <a:lnTo>
                    <a:pt x="27" y="1405"/>
                  </a:lnTo>
                  <a:lnTo>
                    <a:pt x="37" y="1424"/>
                  </a:lnTo>
                  <a:lnTo>
                    <a:pt x="47" y="1442"/>
                  </a:lnTo>
                  <a:lnTo>
                    <a:pt x="59" y="1460"/>
                  </a:lnTo>
                  <a:lnTo>
                    <a:pt x="72" y="1481"/>
                  </a:lnTo>
                  <a:lnTo>
                    <a:pt x="84" y="1503"/>
                  </a:lnTo>
                  <a:lnTo>
                    <a:pt x="94" y="1523"/>
                  </a:lnTo>
                  <a:lnTo>
                    <a:pt x="98" y="1544"/>
                  </a:lnTo>
                  <a:lnTo>
                    <a:pt x="98" y="1574"/>
                  </a:lnTo>
                  <a:lnTo>
                    <a:pt x="88" y="1601"/>
                  </a:lnTo>
                  <a:lnTo>
                    <a:pt x="72" y="1627"/>
                  </a:lnTo>
                  <a:lnTo>
                    <a:pt x="53" y="1652"/>
                  </a:lnTo>
                  <a:lnTo>
                    <a:pt x="41" y="1668"/>
                  </a:lnTo>
                  <a:lnTo>
                    <a:pt x="29" y="1684"/>
                  </a:lnTo>
                  <a:lnTo>
                    <a:pt x="19" y="1699"/>
                  </a:lnTo>
                  <a:lnTo>
                    <a:pt x="11" y="1717"/>
                  </a:lnTo>
                  <a:lnTo>
                    <a:pt x="6" y="1735"/>
                  </a:lnTo>
                  <a:lnTo>
                    <a:pt x="2" y="1754"/>
                  </a:lnTo>
                  <a:lnTo>
                    <a:pt x="2" y="1776"/>
                  </a:lnTo>
                  <a:lnTo>
                    <a:pt x="8" y="1799"/>
                  </a:lnTo>
                  <a:lnTo>
                    <a:pt x="17" y="1825"/>
                  </a:lnTo>
                  <a:lnTo>
                    <a:pt x="29" y="1846"/>
                  </a:lnTo>
                  <a:lnTo>
                    <a:pt x="43" y="1868"/>
                  </a:lnTo>
                  <a:lnTo>
                    <a:pt x="57" y="1888"/>
                  </a:lnTo>
                  <a:lnTo>
                    <a:pt x="78" y="1917"/>
                  </a:lnTo>
                  <a:lnTo>
                    <a:pt x="96" y="1947"/>
                  </a:lnTo>
                  <a:lnTo>
                    <a:pt x="102" y="1980"/>
                  </a:lnTo>
                  <a:lnTo>
                    <a:pt x="98" y="2017"/>
                  </a:lnTo>
                  <a:lnTo>
                    <a:pt x="90" y="2037"/>
                  </a:lnTo>
                  <a:lnTo>
                    <a:pt x="80" y="2054"/>
                  </a:lnTo>
                  <a:lnTo>
                    <a:pt x="68" y="2070"/>
                  </a:lnTo>
                  <a:lnTo>
                    <a:pt x="55" y="2086"/>
                  </a:lnTo>
                  <a:lnTo>
                    <a:pt x="41" y="2102"/>
                  </a:lnTo>
                  <a:lnTo>
                    <a:pt x="29" y="2119"/>
                  </a:lnTo>
                  <a:lnTo>
                    <a:pt x="17" y="2139"/>
                  </a:lnTo>
                  <a:lnTo>
                    <a:pt x="9" y="2162"/>
                  </a:lnTo>
                  <a:lnTo>
                    <a:pt x="4" y="2206"/>
                  </a:lnTo>
                  <a:lnTo>
                    <a:pt x="6" y="2243"/>
                  </a:lnTo>
                  <a:lnTo>
                    <a:pt x="15" y="2276"/>
                  </a:lnTo>
                  <a:lnTo>
                    <a:pt x="29" y="2308"/>
                  </a:lnTo>
                  <a:lnTo>
                    <a:pt x="45" y="2333"/>
                  </a:lnTo>
                  <a:lnTo>
                    <a:pt x="61" y="2357"/>
                  </a:lnTo>
                  <a:lnTo>
                    <a:pt x="74" y="2378"/>
                  </a:lnTo>
                  <a:lnTo>
                    <a:pt x="84" y="2396"/>
                  </a:lnTo>
                  <a:lnTo>
                    <a:pt x="88" y="2425"/>
                  </a:lnTo>
                  <a:lnTo>
                    <a:pt x="82" y="2453"/>
                  </a:lnTo>
                  <a:lnTo>
                    <a:pt x="68" y="2482"/>
                  </a:lnTo>
                  <a:lnTo>
                    <a:pt x="49" y="2512"/>
                  </a:lnTo>
                  <a:lnTo>
                    <a:pt x="39" y="2527"/>
                  </a:lnTo>
                  <a:lnTo>
                    <a:pt x="27" y="2545"/>
                  </a:lnTo>
                  <a:lnTo>
                    <a:pt x="19" y="2563"/>
                  </a:lnTo>
                  <a:lnTo>
                    <a:pt x="11" y="2582"/>
                  </a:lnTo>
                  <a:lnTo>
                    <a:pt x="6" y="2602"/>
                  </a:lnTo>
                  <a:lnTo>
                    <a:pt x="2" y="2622"/>
                  </a:lnTo>
                  <a:lnTo>
                    <a:pt x="2" y="2643"/>
                  </a:lnTo>
                  <a:lnTo>
                    <a:pt x="8" y="2667"/>
                  </a:lnTo>
                  <a:lnTo>
                    <a:pt x="9" y="2673"/>
                  </a:lnTo>
                  <a:lnTo>
                    <a:pt x="15" y="2677"/>
                  </a:lnTo>
                  <a:lnTo>
                    <a:pt x="21" y="2679"/>
                  </a:lnTo>
                  <a:lnTo>
                    <a:pt x="29" y="2679"/>
                  </a:lnTo>
                  <a:lnTo>
                    <a:pt x="35" y="2675"/>
                  </a:lnTo>
                  <a:lnTo>
                    <a:pt x="39" y="2669"/>
                  </a:lnTo>
                  <a:lnTo>
                    <a:pt x="41" y="2663"/>
                  </a:lnTo>
                  <a:lnTo>
                    <a:pt x="41" y="2657"/>
                  </a:lnTo>
                  <a:lnTo>
                    <a:pt x="37" y="2624"/>
                  </a:lnTo>
                  <a:lnTo>
                    <a:pt x="45" y="2590"/>
                  </a:lnTo>
                  <a:lnTo>
                    <a:pt x="59" y="2561"/>
                  </a:lnTo>
                  <a:lnTo>
                    <a:pt x="78" y="2529"/>
                  </a:lnTo>
                  <a:lnTo>
                    <a:pt x="90" y="2514"/>
                  </a:lnTo>
                  <a:lnTo>
                    <a:pt x="100" y="2496"/>
                  </a:lnTo>
                  <a:lnTo>
                    <a:pt x="110" y="2480"/>
                  </a:lnTo>
                  <a:lnTo>
                    <a:pt x="116" y="2461"/>
                  </a:lnTo>
                  <a:lnTo>
                    <a:pt x="121" y="2443"/>
                  </a:lnTo>
                  <a:lnTo>
                    <a:pt x="123" y="2423"/>
                  </a:lnTo>
                  <a:lnTo>
                    <a:pt x="121" y="2404"/>
                  </a:lnTo>
                  <a:lnTo>
                    <a:pt x="116" y="2382"/>
                  </a:lnTo>
                  <a:lnTo>
                    <a:pt x="110" y="2370"/>
                  </a:lnTo>
                  <a:lnTo>
                    <a:pt x="104" y="2359"/>
                  </a:lnTo>
                  <a:lnTo>
                    <a:pt x="96" y="2347"/>
                  </a:lnTo>
                  <a:lnTo>
                    <a:pt x="88" y="2333"/>
                  </a:lnTo>
                  <a:lnTo>
                    <a:pt x="76" y="2317"/>
                  </a:lnTo>
                  <a:lnTo>
                    <a:pt x="66" y="2300"/>
                  </a:lnTo>
                  <a:lnTo>
                    <a:pt x="57" y="2282"/>
                  </a:lnTo>
                  <a:lnTo>
                    <a:pt x="49" y="2263"/>
                  </a:lnTo>
                  <a:lnTo>
                    <a:pt x="43" y="2243"/>
                  </a:lnTo>
                  <a:lnTo>
                    <a:pt x="39" y="2221"/>
                  </a:lnTo>
                  <a:lnTo>
                    <a:pt x="39" y="2196"/>
                  </a:lnTo>
                  <a:lnTo>
                    <a:pt x="45" y="2170"/>
                  </a:lnTo>
                  <a:lnTo>
                    <a:pt x="51" y="2151"/>
                  </a:lnTo>
                  <a:lnTo>
                    <a:pt x="61" y="2133"/>
                  </a:lnTo>
                  <a:lnTo>
                    <a:pt x="72" y="2117"/>
                  </a:lnTo>
                  <a:lnTo>
                    <a:pt x="86" y="2102"/>
                  </a:lnTo>
                  <a:lnTo>
                    <a:pt x="100" y="2086"/>
                  </a:lnTo>
                  <a:lnTo>
                    <a:pt x="112" y="2068"/>
                  </a:lnTo>
                  <a:lnTo>
                    <a:pt x="123" y="2049"/>
                  </a:lnTo>
                  <a:lnTo>
                    <a:pt x="133" y="2027"/>
                  </a:lnTo>
                  <a:lnTo>
                    <a:pt x="137" y="2002"/>
                  </a:lnTo>
                  <a:lnTo>
                    <a:pt x="139" y="1978"/>
                  </a:lnTo>
                  <a:lnTo>
                    <a:pt x="135" y="1954"/>
                  </a:lnTo>
                  <a:lnTo>
                    <a:pt x="129" y="1935"/>
                  </a:lnTo>
                  <a:lnTo>
                    <a:pt x="119" y="1915"/>
                  </a:lnTo>
                  <a:lnTo>
                    <a:pt x="110" y="1897"/>
                  </a:lnTo>
                  <a:lnTo>
                    <a:pt x="98" y="1882"/>
                  </a:lnTo>
                  <a:lnTo>
                    <a:pt x="86" y="1866"/>
                  </a:lnTo>
                  <a:lnTo>
                    <a:pt x="72" y="1848"/>
                  </a:lnTo>
                  <a:lnTo>
                    <a:pt x="59" y="1829"/>
                  </a:lnTo>
                  <a:lnTo>
                    <a:pt x="49" y="1811"/>
                  </a:lnTo>
                  <a:lnTo>
                    <a:pt x="41" y="179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3" name="Freeform 40"/>
            <p:cNvSpPr>
              <a:spLocks/>
            </p:cNvSpPr>
            <p:nvPr/>
          </p:nvSpPr>
          <p:spPr bwMode="auto">
            <a:xfrm>
              <a:off x="3963" y="945"/>
              <a:ext cx="170" cy="3969"/>
            </a:xfrm>
            <a:custGeom>
              <a:avLst/>
              <a:gdLst>
                <a:gd name="T0" fmla="*/ 104 w 140"/>
                <a:gd name="T1" fmla="*/ 2816 h 2679"/>
                <a:gd name="T2" fmla="*/ 153 w 140"/>
                <a:gd name="T3" fmla="*/ 2683 h 2679"/>
                <a:gd name="T4" fmla="*/ 126 w 140"/>
                <a:gd name="T5" fmla="*/ 2517 h 2679"/>
                <a:gd name="T6" fmla="*/ 43 w 140"/>
                <a:gd name="T7" fmla="*/ 2320 h 2679"/>
                <a:gd name="T8" fmla="*/ 95 w 140"/>
                <a:gd name="T9" fmla="*/ 2163 h 2679"/>
                <a:gd name="T10" fmla="*/ 150 w 140"/>
                <a:gd name="T11" fmla="*/ 2018 h 2679"/>
                <a:gd name="T12" fmla="*/ 116 w 140"/>
                <a:gd name="T13" fmla="*/ 1864 h 2679"/>
                <a:gd name="T14" fmla="*/ 52 w 140"/>
                <a:gd name="T15" fmla="*/ 1716 h 2679"/>
                <a:gd name="T16" fmla="*/ 98 w 140"/>
                <a:gd name="T17" fmla="*/ 1523 h 2679"/>
                <a:gd name="T18" fmla="*/ 150 w 140"/>
                <a:gd name="T19" fmla="*/ 1404 h 2679"/>
                <a:gd name="T20" fmla="*/ 123 w 140"/>
                <a:gd name="T21" fmla="*/ 1236 h 2679"/>
                <a:gd name="T22" fmla="*/ 43 w 140"/>
                <a:gd name="T23" fmla="*/ 1037 h 2679"/>
                <a:gd name="T24" fmla="*/ 95 w 140"/>
                <a:gd name="T25" fmla="*/ 880 h 2679"/>
                <a:gd name="T26" fmla="*/ 153 w 140"/>
                <a:gd name="T27" fmla="*/ 707 h 2679"/>
                <a:gd name="T28" fmla="*/ 89 w 140"/>
                <a:gd name="T29" fmla="*/ 481 h 2679"/>
                <a:gd name="T30" fmla="*/ 80 w 140"/>
                <a:gd name="T31" fmla="*/ 293 h 2679"/>
                <a:gd name="T32" fmla="*/ 146 w 140"/>
                <a:gd name="T33" fmla="*/ 145 h 2679"/>
                <a:gd name="T34" fmla="*/ 146 w 140"/>
                <a:gd name="T35" fmla="*/ 10 h 2679"/>
                <a:gd name="T36" fmla="*/ 113 w 140"/>
                <a:gd name="T37" fmla="*/ 13 h 2679"/>
                <a:gd name="T38" fmla="*/ 89 w 140"/>
                <a:gd name="T39" fmla="*/ 176 h 2679"/>
                <a:gd name="T40" fmla="*/ 27 w 140"/>
                <a:gd name="T41" fmla="*/ 324 h 2679"/>
                <a:gd name="T42" fmla="*/ 34 w 140"/>
                <a:gd name="T43" fmla="*/ 459 h 2679"/>
                <a:gd name="T44" fmla="*/ 82 w 140"/>
                <a:gd name="T45" fmla="*/ 563 h 2679"/>
                <a:gd name="T46" fmla="*/ 113 w 140"/>
                <a:gd name="T47" fmla="*/ 717 h 2679"/>
                <a:gd name="T48" fmla="*/ 59 w 140"/>
                <a:gd name="T49" fmla="*/ 858 h 2679"/>
                <a:gd name="T50" fmla="*/ 2 w 140"/>
                <a:gd name="T51" fmla="*/ 1006 h 2679"/>
                <a:gd name="T52" fmla="*/ 34 w 140"/>
                <a:gd name="T53" fmla="*/ 1160 h 2679"/>
                <a:gd name="T54" fmla="*/ 102 w 140"/>
                <a:gd name="T55" fmla="*/ 1290 h 2679"/>
                <a:gd name="T56" fmla="*/ 66 w 140"/>
                <a:gd name="T57" fmla="*/ 1490 h 2679"/>
                <a:gd name="T58" fmla="*/ 13 w 140"/>
                <a:gd name="T59" fmla="*/ 1604 h 2679"/>
                <a:gd name="T60" fmla="*/ 25 w 140"/>
                <a:gd name="T61" fmla="*/ 1764 h 2679"/>
                <a:gd name="T62" fmla="*/ 109 w 140"/>
                <a:gd name="T63" fmla="*/ 1985 h 2679"/>
                <a:gd name="T64" fmla="*/ 59 w 140"/>
                <a:gd name="T65" fmla="*/ 2136 h 2679"/>
                <a:gd name="T66" fmla="*/ 4 w 140"/>
                <a:gd name="T67" fmla="*/ 2287 h 2679"/>
                <a:gd name="T68" fmla="*/ 36 w 140"/>
                <a:gd name="T69" fmla="*/ 2442 h 2679"/>
                <a:gd name="T70" fmla="*/ 104 w 140"/>
                <a:gd name="T71" fmla="*/ 2570 h 2679"/>
                <a:gd name="T72" fmla="*/ 71 w 140"/>
                <a:gd name="T73" fmla="*/ 2791 h 2679"/>
                <a:gd name="T74" fmla="*/ 22 w 140"/>
                <a:gd name="T75" fmla="*/ 2919 h 2679"/>
                <a:gd name="T76" fmla="*/ 40 w 140"/>
                <a:gd name="T77" fmla="*/ 3046 h 2679"/>
                <a:gd name="T78" fmla="*/ 95 w 140"/>
                <a:gd name="T79" fmla="*/ 3157 h 2679"/>
                <a:gd name="T80" fmla="*/ 109 w 140"/>
                <a:gd name="T81" fmla="*/ 3323 h 2679"/>
                <a:gd name="T82" fmla="*/ 47 w 140"/>
                <a:gd name="T83" fmla="*/ 3448 h 2679"/>
                <a:gd name="T84" fmla="*/ 13 w 140"/>
                <a:gd name="T85" fmla="*/ 3649 h 2679"/>
                <a:gd name="T86" fmla="*/ 100 w 140"/>
                <a:gd name="T87" fmla="*/ 3879 h 2679"/>
                <a:gd name="T88" fmla="*/ 100 w 140"/>
                <a:gd name="T89" fmla="*/ 3966 h 2679"/>
                <a:gd name="T90" fmla="*/ 135 w 140"/>
                <a:gd name="T91" fmla="*/ 3916 h 2679"/>
                <a:gd name="T92" fmla="*/ 113 w 140"/>
                <a:gd name="T93" fmla="*/ 3765 h 2679"/>
                <a:gd name="T94" fmla="*/ 45 w 140"/>
                <a:gd name="T95" fmla="*/ 3593 h 2679"/>
                <a:gd name="T96" fmla="*/ 98 w 140"/>
                <a:gd name="T97" fmla="*/ 3450 h 2679"/>
                <a:gd name="T98" fmla="*/ 155 w 140"/>
                <a:gd name="T99" fmla="*/ 3274 h 2679"/>
                <a:gd name="T100" fmla="*/ 91 w 140"/>
                <a:gd name="T101" fmla="*/ 3049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"/>
                <a:gd name="T154" fmla="*/ 0 h 2679"/>
                <a:gd name="T155" fmla="*/ 140 w 140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" h="2679">
                  <a:moveTo>
                    <a:pt x="57" y="2019"/>
                  </a:moveTo>
                  <a:lnTo>
                    <a:pt x="52" y="1990"/>
                  </a:lnTo>
                  <a:lnTo>
                    <a:pt x="59" y="1960"/>
                  </a:lnTo>
                  <a:lnTo>
                    <a:pt x="73" y="1931"/>
                  </a:lnTo>
                  <a:lnTo>
                    <a:pt x="93" y="1901"/>
                  </a:lnTo>
                  <a:lnTo>
                    <a:pt x="103" y="1886"/>
                  </a:lnTo>
                  <a:lnTo>
                    <a:pt x="114" y="1868"/>
                  </a:lnTo>
                  <a:lnTo>
                    <a:pt x="122" y="1850"/>
                  </a:lnTo>
                  <a:lnTo>
                    <a:pt x="132" y="1831"/>
                  </a:lnTo>
                  <a:lnTo>
                    <a:pt x="136" y="1811"/>
                  </a:lnTo>
                  <a:lnTo>
                    <a:pt x="140" y="1792"/>
                  </a:lnTo>
                  <a:lnTo>
                    <a:pt x="140" y="1770"/>
                  </a:lnTo>
                  <a:lnTo>
                    <a:pt x="134" y="1746"/>
                  </a:lnTo>
                  <a:lnTo>
                    <a:pt x="124" y="1721"/>
                  </a:lnTo>
                  <a:lnTo>
                    <a:pt x="112" y="1699"/>
                  </a:lnTo>
                  <a:lnTo>
                    <a:pt x="99" y="1678"/>
                  </a:lnTo>
                  <a:lnTo>
                    <a:pt x="83" y="1658"/>
                  </a:lnTo>
                  <a:lnTo>
                    <a:pt x="61" y="1629"/>
                  </a:lnTo>
                  <a:lnTo>
                    <a:pt x="46" y="1599"/>
                  </a:lnTo>
                  <a:lnTo>
                    <a:pt x="38" y="1566"/>
                  </a:lnTo>
                  <a:lnTo>
                    <a:pt x="42" y="1529"/>
                  </a:lnTo>
                  <a:lnTo>
                    <a:pt x="50" y="1509"/>
                  </a:lnTo>
                  <a:lnTo>
                    <a:pt x="59" y="1491"/>
                  </a:lnTo>
                  <a:lnTo>
                    <a:pt x="73" y="1476"/>
                  </a:lnTo>
                  <a:lnTo>
                    <a:pt x="85" y="1460"/>
                  </a:lnTo>
                  <a:lnTo>
                    <a:pt x="99" y="1444"/>
                  </a:lnTo>
                  <a:lnTo>
                    <a:pt x="110" y="1426"/>
                  </a:lnTo>
                  <a:lnTo>
                    <a:pt x="122" y="1407"/>
                  </a:lnTo>
                  <a:lnTo>
                    <a:pt x="130" y="1385"/>
                  </a:lnTo>
                  <a:lnTo>
                    <a:pt x="134" y="1362"/>
                  </a:lnTo>
                  <a:lnTo>
                    <a:pt x="132" y="1338"/>
                  </a:lnTo>
                  <a:lnTo>
                    <a:pt x="128" y="1317"/>
                  </a:lnTo>
                  <a:lnTo>
                    <a:pt x="122" y="1297"/>
                  </a:lnTo>
                  <a:lnTo>
                    <a:pt x="112" y="1275"/>
                  </a:lnTo>
                  <a:lnTo>
                    <a:pt x="103" y="1258"/>
                  </a:lnTo>
                  <a:lnTo>
                    <a:pt x="93" y="1238"/>
                  </a:lnTo>
                  <a:lnTo>
                    <a:pt x="81" y="1220"/>
                  </a:lnTo>
                  <a:lnTo>
                    <a:pt x="67" y="1199"/>
                  </a:lnTo>
                  <a:lnTo>
                    <a:pt x="55" y="1177"/>
                  </a:lnTo>
                  <a:lnTo>
                    <a:pt x="46" y="1158"/>
                  </a:lnTo>
                  <a:lnTo>
                    <a:pt x="40" y="1138"/>
                  </a:lnTo>
                  <a:lnTo>
                    <a:pt x="42" y="1107"/>
                  </a:lnTo>
                  <a:lnTo>
                    <a:pt x="52" y="1079"/>
                  </a:lnTo>
                  <a:lnTo>
                    <a:pt x="67" y="1054"/>
                  </a:lnTo>
                  <a:lnTo>
                    <a:pt x="87" y="1028"/>
                  </a:lnTo>
                  <a:lnTo>
                    <a:pt x="99" y="1014"/>
                  </a:lnTo>
                  <a:lnTo>
                    <a:pt x="108" y="999"/>
                  </a:lnTo>
                  <a:lnTo>
                    <a:pt x="120" y="983"/>
                  </a:lnTo>
                  <a:lnTo>
                    <a:pt x="128" y="965"/>
                  </a:lnTo>
                  <a:lnTo>
                    <a:pt x="134" y="948"/>
                  </a:lnTo>
                  <a:lnTo>
                    <a:pt x="138" y="926"/>
                  </a:lnTo>
                  <a:lnTo>
                    <a:pt x="136" y="904"/>
                  </a:lnTo>
                  <a:lnTo>
                    <a:pt x="132" y="881"/>
                  </a:lnTo>
                  <a:lnTo>
                    <a:pt x="122" y="857"/>
                  </a:lnTo>
                  <a:lnTo>
                    <a:pt x="110" y="834"/>
                  </a:lnTo>
                  <a:lnTo>
                    <a:pt x="97" y="814"/>
                  </a:lnTo>
                  <a:lnTo>
                    <a:pt x="83" y="793"/>
                  </a:lnTo>
                  <a:lnTo>
                    <a:pt x="61" y="763"/>
                  </a:lnTo>
                  <a:lnTo>
                    <a:pt x="46" y="734"/>
                  </a:lnTo>
                  <a:lnTo>
                    <a:pt x="38" y="700"/>
                  </a:lnTo>
                  <a:lnTo>
                    <a:pt x="42" y="663"/>
                  </a:lnTo>
                  <a:lnTo>
                    <a:pt x="50" y="643"/>
                  </a:lnTo>
                  <a:lnTo>
                    <a:pt x="59" y="626"/>
                  </a:lnTo>
                  <a:lnTo>
                    <a:pt x="71" y="610"/>
                  </a:lnTo>
                  <a:lnTo>
                    <a:pt x="85" y="594"/>
                  </a:lnTo>
                  <a:lnTo>
                    <a:pt x="99" y="579"/>
                  </a:lnTo>
                  <a:lnTo>
                    <a:pt x="110" y="561"/>
                  </a:lnTo>
                  <a:lnTo>
                    <a:pt x="122" y="541"/>
                  </a:lnTo>
                  <a:lnTo>
                    <a:pt x="130" y="520"/>
                  </a:lnTo>
                  <a:lnTo>
                    <a:pt x="136" y="477"/>
                  </a:lnTo>
                  <a:lnTo>
                    <a:pt x="134" y="437"/>
                  </a:lnTo>
                  <a:lnTo>
                    <a:pt x="124" y="404"/>
                  </a:lnTo>
                  <a:lnTo>
                    <a:pt x="110" y="374"/>
                  </a:lnTo>
                  <a:lnTo>
                    <a:pt x="95" y="347"/>
                  </a:lnTo>
                  <a:lnTo>
                    <a:pt x="79" y="325"/>
                  </a:lnTo>
                  <a:lnTo>
                    <a:pt x="65" y="304"/>
                  </a:lnTo>
                  <a:lnTo>
                    <a:pt x="55" y="286"/>
                  </a:lnTo>
                  <a:lnTo>
                    <a:pt x="52" y="257"/>
                  </a:lnTo>
                  <a:lnTo>
                    <a:pt x="57" y="227"/>
                  </a:lnTo>
                  <a:lnTo>
                    <a:pt x="71" y="198"/>
                  </a:lnTo>
                  <a:lnTo>
                    <a:pt x="91" y="168"/>
                  </a:lnTo>
                  <a:lnTo>
                    <a:pt x="101" y="153"/>
                  </a:lnTo>
                  <a:lnTo>
                    <a:pt x="112" y="135"/>
                  </a:lnTo>
                  <a:lnTo>
                    <a:pt x="120" y="117"/>
                  </a:lnTo>
                  <a:lnTo>
                    <a:pt x="130" y="98"/>
                  </a:lnTo>
                  <a:lnTo>
                    <a:pt x="134" y="78"/>
                  </a:lnTo>
                  <a:lnTo>
                    <a:pt x="138" y="57"/>
                  </a:lnTo>
                  <a:lnTo>
                    <a:pt x="138" y="35"/>
                  </a:lnTo>
                  <a:lnTo>
                    <a:pt x="132" y="13"/>
                  </a:lnTo>
                  <a:lnTo>
                    <a:pt x="130" y="7"/>
                  </a:lnTo>
                  <a:lnTo>
                    <a:pt x="124" y="2"/>
                  </a:lnTo>
                  <a:lnTo>
                    <a:pt x="118" y="0"/>
                  </a:lnTo>
                  <a:lnTo>
                    <a:pt x="110" y="2"/>
                  </a:lnTo>
                  <a:lnTo>
                    <a:pt x="105" y="4"/>
                  </a:lnTo>
                  <a:lnTo>
                    <a:pt x="101" y="9"/>
                  </a:lnTo>
                  <a:lnTo>
                    <a:pt x="99" y="15"/>
                  </a:lnTo>
                  <a:lnTo>
                    <a:pt x="99" y="23"/>
                  </a:lnTo>
                  <a:lnTo>
                    <a:pt x="103" y="57"/>
                  </a:lnTo>
                  <a:lnTo>
                    <a:pt x="95" y="88"/>
                  </a:lnTo>
                  <a:lnTo>
                    <a:pt x="79" y="119"/>
                  </a:lnTo>
                  <a:lnTo>
                    <a:pt x="61" y="149"/>
                  </a:lnTo>
                  <a:lnTo>
                    <a:pt x="50" y="166"/>
                  </a:lnTo>
                  <a:lnTo>
                    <a:pt x="40" y="182"/>
                  </a:lnTo>
                  <a:lnTo>
                    <a:pt x="30" y="202"/>
                  </a:lnTo>
                  <a:lnTo>
                    <a:pt x="24" y="219"/>
                  </a:lnTo>
                  <a:lnTo>
                    <a:pt x="18" y="237"/>
                  </a:lnTo>
                  <a:lnTo>
                    <a:pt x="16" y="257"/>
                  </a:lnTo>
                  <a:lnTo>
                    <a:pt x="18" y="276"/>
                  </a:lnTo>
                  <a:lnTo>
                    <a:pt x="24" y="298"/>
                  </a:lnTo>
                  <a:lnTo>
                    <a:pt x="30" y="310"/>
                  </a:lnTo>
                  <a:lnTo>
                    <a:pt x="36" y="321"/>
                  </a:lnTo>
                  <a:lnTo>
                    <a:pt x="44" y="333"/>
                  </a:lnTo>
                  <a:lnTo>
                    <a:pt x="52" y="347"/>
                  </a:lnTo>
                  <a:lnTo>
                    <a:pt x="63" y="363"/>
                  </a:lnTo>
                  <a:lnTo>
                    <a:pt x="73" y="380"/>
                  </a:lnTo>
                  <a:lnTo>
                    <a:pt x="83" y="398"/>
                  </a:lnTo>
                  <a:lnTo>
                    <a:pt x="91" y="418"/>
                  </a:lnTo>
                  <a:lnTo>
                    <a:pt x="97" y="437"/>
                  </a:lnTo>
                  <a:lnTo>
                    <a:pt x="101" y="461"/>
                  </a:lnTo>
                  <a:lnTo>
                    <a:pt x="101" y="484"/>
                  </a:lnTo>
                  <a:lnTo>
                    <a:pt x="95" y="510"/>
                  </a:lnTo>
                  <a:lnTo>
                    <a:pt x="89" y="530"/>
                  </a:lnTo>
                  <a:lnTo>
                    <a:pt x="79" y="547"/>
                  </a:lnTo>
                  <a:lnTo>
                    <a:pt x="67" y="563"/>
                  </a:lnTo>
                  <a:lnTo>
                    <a:pt x="53" y="579"/>
                  </a:lnTo>
                  <a:lnTo>
                    <a:pt x="40" y="594"/>
                  </a:lnTo>
                  <a:lnTo>
                    <a:pt x="28" y="612"/>
                  </a:lnTo>
                  <a:lnTo>
                    <a:pt x="16" y="632"/>
                  </a:lnTo>
                  <a:lnTo>
                    <a:pt x="6" y="653"/>
                  </a:lnTo>
                  <a:lnTo>
                    <a:pt x="2" y="679"/>
                  </a:lnTo>
                  <a:lnTo>
                    <a:pt x="0" y="702"/>
                  </a:lnTo>
                  <a:lnTo>
                    <a:pt x="4" y="726"/>
                  </a:lnTo>
                  <a:lnTo>
                    <a:pt x="10" y="745"/>
                  </a:lnTo>
                  <a:lnTo>
                    <a:pt x="20" y="765"/>
                  </a:lnTo>
                  <a:lnTo>
                    <a:pt x="30" y="783"/>
                  </a:lnTo>
                  <a:lnTo>
                    <a:pt x="42" y="798"/>
                  </a:lnTo>
                  <a:lnTo>
                    <a:pt x="53" y="814"/>
                  </a:lnTo>
                  <a:lnTo>
                    <a:pt x="67" y="834"/>
                  </a:lnTo>
                  <a:lnTo>
                    <a:pt x="81" y="851"/>
                  </a:lnTo>
                  <a:lnTo>
                    <a:pt x="91" y="871"/>
                  </a:lnTo>
                  <a:lnTo>
                    <a:pt x="99" y="891"/>
                  </a:lnTo>
                  <a:lnTo>
                    <a:pt x="103" y="924"/>
                  </a:lnTo>
                  <a:lnTo>
                    <a:pt x="95" y="953"/>
                  </a:lnTo>
                  <a:lnTo>
                    <a:pt x="79" y="981"/>
                  </a:lnTo>
                  <a:lnTo>
                    <a:pt x="59" y="1006"/>
                  </a:lnTo>
                  <a:lnTo>
                    <a:pt x="48" y="1020"/>
                  </a:lnTo>
                  <a:lnTo>
                    <a:pt x="38" y="1034"/>
                  </a:lnTo>
                  <a:lnTo>
                    <a:pt x="28" y="1050"/>
                  </a:lnTo>
                  <a:lnTo>
                    <a:pt x="18" y="1065"/>
                  </a:lnTo>
                  <a:lnTo>
                    <a:pt x="12" y="1083"/>
                  </a:lnTo>
                  <a:lnTo>
                    <a:pt x="6" y="1101"/>
                  </a:lnTo>
                  <a:lnTo>
                    <a:pt x="4" y="1120"/>
                  </a:lnTo>
                  <a:lnTo>
                    <a:pt x="6" y="1142"/>
                  </a:lnTo>
                  <a:lnTo>
                    <a:pt x="12" y="1167"/>
                  </a:lnTo>
                  <a:lnTo>
                    <a:pt x="22" y="1191"/>
                  </a:lnTo>
                  <a:lnTo>
                    <a:pt x="36" y="1214"/>
                  </a:lnTo>
                  <a:lnTo>
                    <a:pt x="52" y="1240"/>
                  </a:lnTo>
                  <a:lnTo>
                    <a:pt x="71" y="1273"/>
                  </a:lnTo>
                  <a:lnTo>
                    <a:pt x="89" y="1305"/>
                  </a:lnTo>
                  <a:lnTo>
                    <a:pt x="97" y="1340"/>
                  </a:lnTo>
                  <a:lnTo>
                    <a:pt x="97" y="1375"/>
                  </a:lnTo>
                  <a:lnTo>
                    <a:pt x="89" y="1395"/>
                  </a:lnTo>
                  <a:lnTo>
                    <a:pt x="79" y="1411"/>
                  </a:lnTo>
                  <a:lnTo>
                    <a:pt x="67" y="1426"/>
                  </a:lnTo>
                  <a:lnTo>
                    <a:pt x="53" y="1442"/>
                  </a:lnTo>
                  <a:lnTo>
                    <a:pt x="42" y="1460"/>
                  </a:lnTo>
                  <a:lnTo>
                    <a:pt x="28" y="1476"/>
                  </a:lnTo>
                  <a:lnTo>
                    <a:pt x="16" y="1495"/>
                  </a:lnTo>
                  <a:lnTo>
                    <a:pt x="8" y="1519"/>
                  </a:lnTo>
                  <a:lnTo>
                    <a:pt x="4" y="1544"/>
                  </a:lnTo>
                  <a:lnTo>
                    <a:pt x="2" y="1568"/>
                  </a:lnTo>
                  <a:lnTo>
                    <a:pt x="6" y="1591"/>
                  </a:lnTo>
                  <a:lnTo>
                    <a:pt x="12" y="1611"/>
                  </a:lnTo>
                  <a:lnTo>
                    <a:pt x="22" y="1631"/>
                  </a:lnTo>
                  <a:lnTo>
                    <a:pt x="32" y="1648"/>
                  </a:lnTo>
                  <a:lnTo>
                    <a:pt x="44" y="1664"/>
                  </a:lnTo>
                  <a:lnTo>
                    <a:pt x="55" y="1680"/>
                  </a:lnTo>
                  <a:lnTo>
                    <a:pt x="69" y="1697"/>
                  </a:lnTo>
                  <a:lnTo>
                    <a:pt x="83" y="1717"/>
                  </a:lnTo>
                  <a:lnTo>
                    <a:pt x="93" y="1735"/>
                  </a:lnTo>
                  <a:lnTo>
                    <a:pt x="101" y="1756"/>
                  </a:lnTo>
                  <a:lnTo>
                    <a:pt x="105" y="1790"/>
                  </a:lnTo>
                  <a:lnTo>
                    <a:pt x="97" y="1823"/>
                  </a:lnTo>
                  <a:lnTo>
                    <a:pt x="81" y="1852"/>
                  </a:lnTo>
                  <a:lnTo>
                    <a:pt x="63" y="1884"/>
                  </a:lnTo>
                  <a:lnTo>
                    <a:pt x="52" y="1899"/>
                  </a:lnTo>
                  <a:lnTo>
                    <a:pt x="42" y="1917"/>
                  </a:lnTo>
                  <a:lnTo>
                    <a:pt x="32" y="1935"/>
                  </a:lnTo>
                  <a:lnTo>
                    <a:pt x="26" y="1952"/>
                  </a:lnTo>
                  <a:lnTo>
                    <a:pt x="20" y="1970"/>
                  </a:lnTo>
                  <a:lnTo>
                    <a:pt x="18" y="1990"/>
                  </a:lnTo>
                  <a:lnTo>
                    <a:pt x="18" y="2009"/>
                  </a:lnTo>
                  <a:lnTo>
                    <a:pt x="24" y="2031"/>
                  </a:lnTo>
                  <a:lnTo>
                    <a:pt x="30" y="2045"/>
                  </a:lnTo>
                  <a:lnTo>
                    <a:pt x="36" y="2056"/>
                  </a:lnTo>
                  <a:lnTo>
                    <a:pt x="46" y="2068"/>
                  </a:lnTo>
                  <a:lnTo>
                    <a:pt x="53" y="2082"/>
                  </a:lnTo>
                  <a:lnTo>
                    <a:pt x="65" y="2098"/>
                  </a:lnTo>
                  <a:lnTo>
                    <a:pt x="75" y="2113"/>
                  </a:lnTo>
                  <a:lnTo>
                    <a:pt x="85" y="2131"/>
                  </a:lnTo>
                  <a:lnTo>
                    <a:pt x="93" y="2151"/>
                  </a:lnTo>
                  <a:lnTo>
                    <a:pt x="99" y="2170"/>
                  </a:lnTo>
                  <a:lnTo>
                    <a:pt x="103" y="2194"/>
                  </a:lnTo>
                  <a:lnTo>
                    <a:pt x="103" y="2217"/>
                  </a:lnTo>
                  <a:lnTo>
                    <a:pt x="97" y="2243"/>
                  </a:lnTo>
                  <a:lnTo>
                    <a:pt x="89" y="2263"/>
                  </a:lnTo>
                  <a:lnTo>
                    <a:pt x="79" y="2280"/>
                  </a:lnTo>
                  <a:lnTo>
                    <a:pt x="67" y="2296"/>
                  </a:lnTo>
                  <a:lnTo>
                    <a:pt x="55" y="2312"/>
                  </a:lnTo>
                  <a:lnTo>
                    <a:pt x="42" y="2327"/>
                  </a:lnTo>
                  <a:lnTo>
                    <a:pt x="28" y="2345"/>
                  </a:lnTo>
                  <a:lnTo>
                    <a:pt x="18" y="2365"/>
                  </a:lnTo>
                  <a:lnTo>
                    <a:pt x="8" y="2386"/>
                  </a:lnTo>
                  <a:lnTo>
                    <a:pt x="4" y="2427"/>
                  </a:lnTo>
                  <a:lnTo>
                    <a:pt x="12" y="2463"/>
                  </a:lnTo>
                  <a:lnTo>
                    <a:pt x="30" y="2496"/>
                  </a:lnTo>
                  <a:lnTo>
                    <a:pt x="50" y="2526"/>
                  </a:lnTo>
                  <a:lnTo>
                    <a:pt x="69" y="2555"/>
                  </a:lnTo>
                  <a:lnTo>
                    <a:pt x="83" y="2586"/>
                  </a:lnTo>
                  <a:lnTo>
                    <a:pt x="89" y="2618"/>
                  </a:lnTo>
                  <a:lnTo>
                    <a:pt x="79" y="2653"/>
                  </a:lnTo>
                  <a:lnTo>
                    <a:pt x="77" y="2661"/>
                  </a:lnTo>
                  <a:lnTo>
                    <a:pt x="79" y="2667"/>
                  </a:lnTo>
                  <a:lnTo>
                    <a:pt x="83" y="2673"/>
                  </a:lnTo>
                  <a:lnTo>
                    <a:pt x="89" y="2677"/>
                  </a:lnTo>
                  <a:lnTo>
                    <a:pt x="95" y="2679"/>
                  </a:lnTo>
                  <a:lnTo>
                    <a:pt x="101" y="2677"/>
                  </a:lnTo>
                  <a:lnTo>
                    <a:pt x="106" y="2675"/>
                  </a:lnTo>
                  <a:lnTo>
                    <a:pt x="110" y="2669"/>
                  </a:lnTo>
                  <a:lnTo>
                    <a:pt x="120" y="2643"/>
                  </a:lnTo>
                  <a:lnTo>
                    <a:pt x="122" y="2622"/>
                  </a:lnTo>
                  <a:lnTo>
                    <a:pt x="122" y="2598"/>
                  </a:lnTo>
                  <a:lnTo>
                    <a:pt x="118" y="2579"/>
                  </a:lnTo>
                  <a:lnTo>
                    <a:pt x="110" y="2559"/>
                  </a:lnTo>
                  <a:lnTo>
                    <a:pt x="101" y="2541"/>
                  </a:lnTo>
                  <a:lnTo>
                    <a:pt x="91" y="2524"/>
                  </a:lnTo>
                  <a:lnTo>
                    <a:pt x="79" y="2508"/>
                  </a:lnTo>
                  <a:lnTo>
                    <a:pt x="61" y="2480"/>
                  </a:lnTo>
                  <a:lnTo>
                    <a:pt x="48" y="2453"/>
                  </a:lnTo>
                  <a:lnTo>
                    <a:pt x="40" y="2425"/>
                  </a:lnTo>
                  <a:lnTo>
                    <a:pt x="42" y="2396"/>
                  </a:lnTo>
                  <a:lnTo>
                    <a:pt x="50" y="2376"/>
                  </a:lnTo>
                  <a:lnTo>
                    <a:pt x="61" y="2361"/>
                  </a:lnTo>
                  <a:lnTo>
                    <a:pt x="73" y="2345"/>
                  </a:lnTo>
                  <a:lnTo>
                    <a:pt x="87" y="2329"/>
                  </a:lnTo>
                  <a:lnTo>
                    <a:pt x="101" y="2312"/>
                  </a:lnTo>
                  <a:lnTo>
                    <a:pt x="112" y="2296"/>
                  </a:lnTo>
                  <a:lnTo>
                    <a:pt x="122" y="2276"/>
                  </a:lnTo>
                  <a:lnTo>
                    <a:pt x="130" y="2253"/>
                  </a:lnTo>
                  <a:lnTo>
                    <a:pt x="138" y="2210"/>
                  </a:lnTo>
                  <a:lnTo>
                    <a:pt x="136" y="2172"/>
                  </a:lnTo>
                  <a:lnTo>
                    <a:pt x="126" y="2139"/>
                  </a:lnTo>
                  <a:lnTo>
                    <a:pt x="112" y="2107"/>
                  </a:lnTo>
                  <a:lnTo>
                    <a:pt x="97" y="2082"/>
                  </a:lnTo>
                  <a:lnTo>
                    <a:pt x="81" y="2058"/>
                  </a:lnTo>
                  <a:lnTo>
                    <a:pt x="67" y="2037"/>
                  </a:lnTo>
                  <a:lnTo>
                    <a:pt x="57" y="2019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4" name="Freeform 41"/>
            <p:cNvSpPr>
              <a:spLocks/>
            </p:cNvSpPr>
            <p:nvPr/>
          </p:nvSpPr>
          <p:spPr bwMode="auto">
            <a:xfrm>
              <a:off x="723" y="5196"/>
              <a:ext cx="2909" cy="204"/>
            </a:xfrm>
            <a:custGeom>
              <a:avLst/>
              <a:gdLst>
                <a:gd name="T0" fmla="*/ 2778 w 2601"/>
                <a:gd name="T1" fmla="*/ 44 h 138"/>
                <a:gd name="T2" fmla="*/ 2676 w 2601"/>
                <a:gd name="T3" fmla="*/ 129 h 138"/>
                <a:gd name="T4" fmla="*/ 2580 w 2601"/>
                <a:gd name="T5" fmla="*/ 132 h 138"/>
                <a:gd name="T6" fmla="*/ 2468 w 2601"/>
                <a:gd name="T7" fmla="*/ 24 h 138"/>
                <a:gd name="T8" fmla="*/ 2257 w 2601"/>
                <a:gd name="T9" fmla="*/ 64 h 138"/>
                <a:gd name="T10" fmla="*/ 2143 w 2601"/>
                <a:gd name="T11" fmla="*/ 126 h 138"/>
                <a:gd name="T12" fmla="*/ 2047 w 2601"/>
                <a:gd name="T13" fmla="*/ 56 h 138"/>
                <a:gd name="T14" fmla="*/ 1919 w 2601"/>
                <a:gd name="T15" fmla="*/ 0 h 138"/>
                <a:gd name="T16" fmla="*/ 1831 w 2601"/>
                <a:gd name="T17" fmla="*/ 50 h 138"/>
                <a:gd name="T18" fmla="*/ 1750 w 2601"/>
                <a:gd name="T19" fmla="*/ 129 h 138"/>
                <a:gd name="T20" fmla="*/ 1637 w 2601"/>
                <a:gd name="T21" fmla="*/ 132 h 138"/>
                <a:gd name="T22" fmla="*/ 1526 w 2601"/>
                <a:gd name="T23" fmla="*/ 27 h 138"/>
                <a:gd name="T24" fmla="*/ 1383 w 2601"/>
                <a:gd name="T25" fmla="*/ 38 h 138"/>
                <a:gd name="T26" fmla="*/ 1288 w 2601"/>
                <a:gd name="T27" fmla="*/ 117 h 138"/>
                <a:gd name="T28" fmla="*/ 1216 w 2601"/>
                <a:gd name="T29" fmla="*/ 145 h 138"/>
                <a:gd name="T30" fmla="*/ 1128 w 2601"/>
                <a:gd name="T31" fmla="*/ 93 h 138"/>
                <a:gd name="T32" fmla="*/ 1028 w 2601"/>
                <a:gd name="T33" fmla="*/ 6 h 138"/>
                <a:gd name="T34" fmla="*/ 915 w 2601"/>
                <a:gd name="T35" fmla="*/ 33 h 138"/>
                <a:gd name="T36" fmla="*/ 846 w 2601"/>
                <a:gd name="T37" fmla="*/ 102 h 138"/>
                <a:gd name="T38" fmla="*/ 742 w 2601"/>
                <a:gd name="T39" fmla="*/ 151 h 138"/>
                <a:gd name="T40" fmla="*/ 627 w 2601"/>
                <a:gd name="T41" fmla="*/ 61 h 138"/>
                <a:gd name="T42" fmla="*/ 436 w 2601"/>
                <a:gd name="T43" fmla="*/ 24 h 138"/>
                <a:gd name="T44" fmla="*/ 294 w 2601"/>
                <a:gd name="T45" fmla="*/ 129 h 138"/>
                <a:gd name="T46" fmla="*/ 197 w 2601"/>
                <a:gd name="T47" fmla="*/ 87 h 138"/>
                <a:gd name="T48" fmla="*/ 83 w 2601"/>
                <a:gd name="T49" fmla="*/ 6 h 138"/>
                <a:gd name="T50" fmla="*/ 0 w 2601"/>
                <a:gd name="T51" fmla="*/ 33 h 138"/>
                <a:gd name="T52" fmla="*/ 41 w 2601"/>
                <a:gd name="T53" fmla="*/ 56 h 138"/>
                <a:gd name="T54" fmla="*/ 144 w 2601"/>
                <a:gd name="T55" fmla="*/ 102 h 138"/>
                <a:gd name="T56" fmla="*/ 256 w 2601"/>
                <a:gd name="T57" fmla="*/ 180 h 138"/>
                <a:gd name="T58" fmla="*/ 362 w 2601"/>
                <a:gd name="T59" fmla="*/ 139 h 138"/>
                <a:gd name="T60" fmla="*/ 474 w 2601"/>
                <a:gd name="T61" fmla="*/ 61 h 138"/>
                <a:gd name="T62" fmla="*/ 610 w 2601"/>
                <a:gd name="T63" fmla="*/ 108 h 138"/>
                <a:gd name="T64" fmla="*/ 735 w 2601"/>
                <a:gd name="T65" fmla="*/ 204 h 138"/>
                <a:gd name="T66" fmla="*/ 867 w 2601"/>
                <a:gd name="T67" fmla="*/ 142 h 138"/>
                <a:gd name="T68" fmla="*/ 935 w 2601"/>
                <a:gd name="T69" fmla="*/ 78 h 138"/>
                <a:gd name="T70" fmla="*/ 1019 w 2601"/>
                <a:gd name="T71" fmla="*/ 58 h 138"/>
                <a:gd name="T72" fmla="*/ 1106 w 2601"/>
                <a:gd name="T73" fmla="*/ 135 h 138"/>
                <a:gd name="T74" fmla="*/ 1216 w 2601"/>
                <a:gd name="T75" fmla="*/ 201 h 138"/>
                <a:gd name="T76" fmla="*/ 1306 w 2601"/>
                <a:gd name="T77" fmla="*/ 166 h 138"/>
                <a:gd name="T78" fmla="*/ 1398 w 2601"/>
                <a:gd name="T79" fmla="*/ 87 h 138"/>
                <a:gd name="T80" fmla="*/ 1512 w 2601"/>
                <a:gd name="T81" fmla="*/ 75 h 138"/>
                <a:gd name="T82" fmla="*/ 1623 w 2601"/>
                <a:gd name="T83" fmla="*/ 180 h 138"/>
                <a:gd name="T84" fmla="*/ 1767 w 2601"/>
                <a:gd name="T85" fmla="*/ 174 h 138"/>
                <a:gd name="T86" fmla="*/ 1853 w 2601"/>
                <a:gd name="T87" fmla="*/ 93 h 138"/>
                <a:gd name="T88" fmla="*/ 1924 w 2601"/>
                <a:gd name="T89" fmla="*/ 53 h 138"/>
                <a:gd name="T90" fmla="*/ 2027 w 2601"/>
                <a:gd name="T91" fmla="*/ 99 h 138"/>
                <a:gd name="T92" fmla="*/ 2136 w 2601"/>
                <a:gd name="T93" fmla="*/ 177 h 138"/>
                <a:gd name="T94" fmla="*/ 2244 w 2601"/>
                <a:gd name="T95" fmla="*/ 139 h 138"/>
                <a:gd name="T96" fmla="*/ 2357 w 2601"/>
                <a:gd name="T97" fmla="*/ 61 h 138"/>
                <a:gd name="T98" fmla="*/ 2492 w 2601"/>
                <a:gd name="T99" fmla="*/ 105 h 138"/>
                <a:gd name="T100" fmla="*/ 2610 w 2601"/>
                <a:gd name="T101" fmla="*/ 201 h 138"/>
                <a:gd name="T102" fmla="*/ 2727 w 2601"/>
                <a:gd name="T103" fmla="*/ 148 h 138"/>
                <a:gd name="T104" fmla="*/ 2826 w 2601"/>
                <a:gd name="T105" fmla="*/ 78 h 138"/>
                <a:gd name="T106" fmla="*/ 2897 w 2601"/>
                <a:gd name="T107" fmla="*/ 90 h 138"/>
                <a:gd name="T108" fmla="*/ 2899 w 2601"/>
                <a:gd name="T109" fmla="*/ 41 h 1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8"/>
                <a:gd name="T167" fmla="*/ 2601 w 2601"/>
                <a:gd name="T168" fmla="*/ 138 h 1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8">
                  <a:moveTo>
                    <a:pt x="2592" y="28"/>
                  </a:moveTo>
                  <a:lnTo>
                    <a:pt x="2568" y="20"/>
                  </a:lnTo>
                  <a:lnTo>
                    <a:pt x="2544" y="16"/>
                  </a:lnTo>
                  <a:lnTo>
                    <a:pt x="2523" y="18"/>
                  </a:lnTo>
                  <a:lnTo>
                    <a:pt x="2503" y="22"/>
                  </a:lnTo>
                  <a:lnTo>
                    <a:pt x="2484" y="30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1"/>
                  </a:lnTo>
                  <a:lnTo>
                    <a:pt x="2405" y="79"/>
                  </a:lnTo>
                  <a:lnTo>
                    <a:pt x="2393" y="87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9"/>
                  </a:lnTo>
                  <a:lnTo>
                    <a:pt x="2291" y="79"/>
                  </a:lnTo>
                  <a:lnTo>
                    <a:pt x="2275" y="67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8"/>
                  </a:lnTo>
                  <a:lnTo>
                    <a:pt x="2207" y="16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4"/>
                  </a:lnTo>
                  <a:lnTo>
                    <a:pt x="2046" y="28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3"/>
                  </a:lnTo>
                  <a:lnTo>
                    <a:pt x="1959" y="83"/>
                  </a:lnTo>
                  <a:lnTo>
                    <a:pt x="1946" y="87"/>
                  </a:lnTo>
                  <a:lnTo>
                    <a:pt x="1930" y="87"/>
                  </a:lnTo>
                  <a:lnTo>
                    <a:pt x="1916" y="85"/>
                  </a:lnTo>
                  <a:lnTo>
                    <a:pt x="1902" y="81"/>
                  </a:lnTo>
                  <a:lnTo>
                    <a:pt x="1889" y="75"/>
                  </a:lnTo>
                  <a:lnTo>
                    <a:pt x="1875" y="67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8"/>
                  </a:lnTo>
                  <a:lnTo>
                    <a:pt x="1812" y="26"/>
                  </a:lnTo>
                  <a:lnTo>
                    <a:pt x="1794" y="18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6"/>
                  </a:lnTo>
                  <a:lnTo>
                    <a:pt x="1659" y="22"/>
                  </a:lnTo>
                  <a:lnTo>
                    <a:pt x="1649" y="28"/>
                  </a:lnTo>
                  <a:lnTo>
                    <a:pt x="1637" y="34"/>
                  </a:lnTo>
                  <a:lnTo>
                    <a:pt x="1627" y="41"/>
                  </a:lnTo>
                  <a:lnTo>
                    <a:pt x="1618" y="49"/>
                  </a:lnTo>
                  <a:lnTo>
                    <a:pt x="1608" y="57"/>
                  </a:lnTo>
                  <a:lnTo>
                    <a:pt x="1594" y="67"/>
                  </a:lnTo>
                  <a:lnTo>
                    <a:pt x="1578" y="79"/>
                  </a:lnTo>
                  <a:lnTo>
                    <a:pt x="1565" y="87"/>
                  </a:lnTo>
                  <a:lnTo>
                    <a:pt x="1551" y="94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9"/>
                  </a:lnTo>
                  <a:lnTo>
                    <a:pt x="1447" y="79"/>
                  </a:lnTo>
                  <a:lnTo>
                    <a:pt x="1431" y="67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30"/>
                  </a:lnTo>
                  <a:lnTo>
                    <a:pt x="1364" y="18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8"/>
                  </a:lnTo>
                  <a:lnTo>
                    <a:pt x="1237" y="26"/>
                  </a:lnTo>
                  <a:lnTo>
                    <a:pt x="1219" y="38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3"/>
                  </a:lnTo>
                  <a:lnTo>
                    <a:pt x="1152" y="79"/>
                  </a:lnTo>
                  <a:lnTo>
                    <a:pt x="1142" y="85"/>
                  </a:lnTo>
                  <a:lnTo>
                    <a:pt x="1133" y="91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8"/>
                  </a:lnTo>
                  <a:lnTo>
                    <a:pt x="1060" y="94"/>
                  </a:lnTo>
                  <a:lnTo>
                    <a:pt x="1046" y="89"/>
                  </a:lnTo>
                  <a:lnTo>
                    <a:pt x="1034" y="81"/>
                  </a:lnTo>
                  <a:lnTo>
                    <a:pt x="1023" y="73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30"/>
                  </a:lnTo>
                  <a:lnTo>
                    <a:pt x="952" y="20"/>
                  </a:lnTo>
                  <a:lnTo>
                    <a:pt x="936" y="12"/>
                  </a:lnTo>
                  <a:lnTo>
                    <a:pt x="919" y="4"/>
                  </a:lnTo>
                  <a:lnTo>
                    <a:pt x="899" y="2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6"/>
                  </a:lnTo>
                  <a:lnTo>
                    <a:pt x="818" y="22"/>
                  </a:lnTo>
                  <a:lnTo>
                    <a:pt x="809" y="28"/>
                  </a:lnTo>
                  <a:lnTo>
                    <a:pt x="799" y="36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9"/>
                  </a:lnTo>
                  <a:lnTo>
                    <a:pt x="740" y="79"/>
                  </a:lnTo>
                  <a:lnTo>
                    <a:pt x="726" y="89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1"/>
                  </a:lnTo>
                  <a:lnTo>
                    <a:pt x="608" y="81"/>
                  </a:lnTo>
                  <a:lnTo>
                    <a:pt x="593" y="69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30"/>
                  </a:lnTo>
                  <a:lnTo>
                    <a:pt x="524" y="18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6"/>
                  </a:lnTo>
                  <a:lnTo>
                    <a:pt x="363" y="28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3"/>
                  </a:lnTo>
                  <a:lnTo>
                    <a:pt x="276" y="83"/>
                  </a:lnTo>
                  <a:lnTo>
                    <a:pt x="263" y="87"/>
                  </a:lnTo>
                  <a:lnTo>
                    <a:pt x="247" y="89"/>
                  </a:lnTo>
                  <a:lnTo>
                    <a:pt x="233" y="87"/>
                  </a:lnTo>
                  <a:lnTo>
                    <a:pt x="219" y="81"/>
                  </a:lnTo>
                  <a:lnTo>
                    <a:pt x="206" y="75"/>
                  </a:lnTo>
                  <a:lnTo>
                    <a:pt x="192" y="67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8"/>
                  </a:lnTo>
                  <a:lnTo>
                    <a:pt x="129" y="28"/>
                  </a:lnTo>
                  <a:lnTo>
                    <a:pt x="113" y="18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6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8"/>
                  </a:lnTo>
                  <a:lnTo>
                    <a:pt x="55" y="38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9"/>
                  </a:lnTo>
                  <a:lnTo>
                    <a:pt x="143" y="79"/>
                  </a:lnTo>
                  <a:lnTo>
                    <a:pt x="159" y="89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2"/>
                  </a:lnTo>
                  <a:lnTo>
                    <a:pt x="249" y="124"/>
                  </a:lnTo>
                  <a:lnTo>
                    <a:pt x="269" y="122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7"/>
                  </a:lnTo>
                  <a:lnTo>
                    <a:pt x="353" y="77"/>
                  </a:lnTo>
                  <a:lnTo>
                    <a:pt x="369" y="65"/>
                  </a:lnTo>
                  <a:lnTo>
                    <a:pt x="386" y="57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3"/>
                  </a:lnTo>
                  <a:lnTo>
                    <a:pt x="561" y="87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4"/>
                  </a:lnTo>
                  <a:lnTo>
                    <a:pt x="632" y="132"/>
                  </a:lnTo>
                  <a:lnTo>
                    <a:pt x="657" y="138"/>
                  </a:lnTo>
                  <a:lnTo>
                    <a:pt x="681" y="138"/>
                  </a:lnTo>
                  <a:lnTo>
                    <a:pt x="703" y="136"/>
                  </a:lnTo>
                  <a:lnTo>
                    <a:pt x="724" y="128"/>
                  </a:lnTo>
                  <a:lnTo>
                    <a:pt x="742" y="120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5"/>
                  </a:lnTo>
                  <a:lnTo>
                    <a:pt x="799" y="79"/>
                  </a:lnTo>
                  <a:lnTo>
                    <a:pt x="809" y="71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6"/>
                  </a:lnTo>
                  <a:lnTo>
                    <a:pt x="897" y="36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1"/>
                  </a:lnTo>
                  <a:lnTo>
                    <a:pt x="975" y="81"/>
                  </a:lnTo>
                  <a:lnTo>
                    <a:pt x="989" y="91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20"/>
                  </a:lnTo>
                  <a:lnTo>
                    <a:pt x="1050" y="128"/>
                  </a:lnTo>
                  <a:lnTo>
                    <a:pt x="1068" y="132"/>
                  </a:lnTo>
                  <a:lnTo>
                    <a:pt x="1087" y="136"/>
                  </a:lnTo>
                  <a:lnTo>
                    <a:pt x="1107" y="134"/>
                  </a:lnTo>
                  <a:lnTo>
                    <a:pt x="1119" y="132"/>
                  </a:lnTo>
                  <a:lnTo>
                    <a:pt x="1133" y="128"/>
                  </a:lnTo>
                  <a:lnTo>
                    <a:pt x="1144" y="124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9"/>
                  </a:lnTo>
                  <a:lnTo>
                    <a:pt x="1219" y="79"/>
                  </a:lnTo>
                  <a:lnTo>
                    <a:pt x="1235" y="69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3"/>
                  </a:lnTo>
                  <a:lnTo>
                    <a:pt x="1398" y="85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2"/>
                  </a:lnTo>
                  <a:lnTo>
                    <a:pt x="1472" y="132"/>
                  </a:lnTo>
                  <a:lnTo>
                    <a:pt x="1498" y="136"/>
                  </a:lnTo>
                  <a:lnTo>
                    <a:pt x="1521" y="138"/>
                  </a:lnTo>
                  <a:lnTo>
                    <a:pt x="1543" y="134"/>
                  </a:lnTo>
                  <a:lnTo>
                    <a:pt x="1563" y="128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5"/>
                  </a:lnTo>
                  <a:lnTo>
                    <a:pt x="1639" y="77"/>
                  </a:lnTo>
                  <a:lnTo>
                    <a:pt x="1647" y="71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6"/>
                  </a:lnTo>
                  <a:lnTo>
                    <a:pt x="1737" y="36"/>
                  </a:lnTo>
                  <a:lnTo>
                    <a:pt x="1751" y="39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9"/>
                  </a:lnTo>
                  <a:lnTo>
                    <a:pt x="1812" y="67"/>
                  </a:lnTo>
                  <a:lnTo>
                    <a:pt x="1826" y="77"/>
                  </a:lnTo>
                  <a:lnTo>
                    <a:pt x="1841" y="87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20"/>
                  </a:lnTo>
                  <a:lnTo>
                    <a:pt x="1930" y="122"/>
                  </a:lnTo>
                  <a:lnTo>
                    <a:pt x="1949" y="120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7"/>
                  </a:lnTo>
                  <a:lnTo>
                    <a:pt x="2036" y="75"/>
                  </a:lnTo>
                  <a:lnTo>
                    <a:pt x="2052" y="65"/>
                  </a:lnTo>
                  <a:lnTo>
                    <a:pt x="2069" y="55"/>
                  </a:lnTo>
                  <a:lnTo>
                    <a:pt x="2087" y="47"/>
                  </a:lnTo>
                  <a:lnTo>
                    <a:pt x="2107" y="41"/>
                  </a:lnTo>
                  <a:lnTo>
                    <a:pt x="2128" y="38"/>
                  </a:lnTo>
                  <a:lnTo>
                    <a:pt x="2152" y="38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1"/>
                  </a:lnTo>
                  <a:lnTo>
                    <a:pt x="2244" y="85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2"/>
                  </a:lnTo>
                  <a:lnTo>
                    <a:pt x="2315" y="132"/>
                  </a:lnTo>
                  <a:lnTo>
                    <a:pt x="2334" y="136"/>
                  </a:lnTo>
                  <a:lnTo>
                    <a:pt x="2354" y="136"/>
                  </a:lnTo>
                  <a:lnTo>
                    <a:pt x="2372" y="132"/>
                  </a:lnTo>
                  <a:lnTo>
                    <a:pt x="2389" y="126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1"/>
                  </a:lnTo>
                  <a:lnTo>
                    <a:pt x="2468" y="81"/>
                  </a:lnTo>
                  <a:lnTo>
                    <a:pt x="2482" y="71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9"/>
                  </a:lnTo>
                  <a:lnTo>
                    <a:pt x="2597" y="34"/>
                  </a:lnTo>
                  <a:lnTo>
                    <a:pt x="2592" y="28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5" name="Freeform 42"/>
            <p:cNvSpPr>
              <a:spLocks/>
            </p:cNvSpPr>
            <p:nvPr/>
          </p:nvSpPr>
          <p:spPr bwMode="auto">
            <a:xfrm>
              <a:off x="1922" y="3606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6" name="Freeform 43"/>
            <p:cNvSpPr>
              <a:spLocks/>
            </p:cNvSpPr>
            <p:nvPr/>
          </p:nvSpPr>
          <p:spPr bwMode="auto">
            <a:xfrm>
              <a:off x="1008" y="326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7" name="Freeform 44"/>
            <p:cNvSpPr>
              <a:spLocks/>
            </p:cNvSpPr>
            <p:nvPr/>
          </p:nvSpPr>
          <p:spPr bwMode="auto">
            <a:xfrm>
              <a:off x="1739" y="3806"/>
              <a:ext cx="288" cy="401"/>
            </a:xfrm>
            <a:custGeom>
              <a:avLst/>
              <a:gdLst>
                <a:gd name="T0" fmla="*/ 176 w 257"/>
                <a:gd name="T1" fmla="*/ 3 h 271"/>
                <a:gd name="T2" fmla="*/ 130 w 257"/>
                <a:gd name="T3" fmla="*/ 6 h 271"/>
                <a:gd name="T4" fmla="*/ 87 w 257"/>
                <a:gd name="T5" fmla="*/ 30 h 271"/>
                <a:gd name="T6" fmla="*/ 81 w 257"/>
                <a:gd name="T7" fmla="*/ 52 h 271"/>
                <a:gd name="T8" fmla="*/ 96 w 257"/>
                <a:gd name="T9" fmla="*/ 73 h 271"/>
                <a:gd name="T10" fmla="*/ 119 w 257"/>
                <a:gd name="T11" fmla="*/ 58 h 271"/>
                <a:gd name="T12" fmla="*/ 149 w 257"/>
                <a:gd name="T13" fmla="*/ 47 h 271"/>
                <a:gd name="T14" fmla="*/ 180 w 257"/>
                <a:gd name="T15" fmla="*/ 52 h 271"/>
                <a:gd name="T16" fmla="*/ 193 w 257"/>
                <a:gd name="T17" fmla="*/ 61 h 271"/>
                <a:gd name="T18" fmla="*/ 240 w 257"/>
                <a:gd name="T19" fmla="*/ 102 h 271"/>
                <a:gd name="T20" fmla="*/ 251 w 257"/>
                <a:gd name="T21" fmla="*/ 181 h 271"/>
                <a:gd name="T22" fmla="*/ 240 w 257"/>
                <a:gd name="T23" fmla="*/ 274 h 271"/>
                <a:gd name="T24" fmla="*/ 220 w 257"/>
                <a:gd name="T25" fmla="*/ 308 h 271"/>
                <a:gd name="T26" fmla="*/ 189 w 257"/>
                <a:gd name="T27" fmla="*/ 337 h 271"/>
                <a:gd name="T28" fmla="*/ 140 w 257"/>
                <a:gd name="T29" fmla="*/ 352 h 271"/>
                <a:gd name="T30" fmla="*/ 90 w 257"/>
                <a:gd name="T31" fmla="*/ 349 h 271"/>
                <a:gd name="T32" fmla="*/ 50 w 257"/>
                <a:gd name="T33" fmla="*/ 323 h 271"/>
                <a:gd name="T34" fmla="*/ 37 w 257"/>
                <a:gd name="T35" fmla="*/ 287 h 271"/>
                <a:gd name="T36" fmla="*/ 39 w 257"/>
                <a:gd name="T37" fmla="*/ 232 h 271"/>
                <a:gd name="T38" fmla="*/ 64 w 257"/>
                <a:gd name="T39" fmla="*/ 198 h 271"/>
                <a:gd name="T40" fmla="*/ 110 w 257"/>
                <a:gd name="T41" fmla="*/ 198 h 271"/>
                <a:gd name="T42" fmla="*/ 114 w 257"/>
                <a:gd name="T43" fmla="*/ 201 h 271"/>
                <a:gd name="T44" fmla="*/ 114 w 257"/>
                <a:gd name="T45" fmla="*/ 201 h 271"/>
                <a:gd name="T46" fmla="*/ 114 w 257"/>
                <a:gd name="T47" fmla="*/ 201 h 271"/>
                <a:gd name="T48" fmla="*/ 123 w 257"/>
                <a:gd name="T49" fmla="*/ 215 h 271"/>
                <a:gd name="T50" fmla="*/ 121 w 257"/>
                <a:gd name="T51" fmla="*/ 238 h 271"/>
                <a:gd name="T52" fmla="*/ 108 w 257"/>
                <a:gd name="T53" fmla="*/ 259 h 271"/>
                <a:gd name="T54" fmla="*/ 108 w 257"/>
                <a:gd name="T55" fmla="*/ 284 h 271"/>
                <a:gd name="T56" fmla="*/ 126 w 257"/>
                <a:gd name="T57" fmla="*/ 293 h 271"/>
                <a:gd name="T58" fmla="*/ 154 w 257"/>
                <a:gd name="T59" fmla="*/ 259 h 271"/>
                <a:gd name="T60" fmla="*/ 156 w 257"/>
                <a:gd name="T61" fmla="*/ 203 h 271"/>
                <a:gd name="T62" fmla="*/ 133 w 257"/>
                <a:gd name="T63" fmla="*/ 163 h 271"/>
                <a:gd name="T64" fmla="*/ 90 w 257"/>
                <a:gd name="T65" fmla="*/ 145 h 271"/>
                <a:gd name="T66" fmla="*/ 55 w 257"/>
                <a:gd name="T67" fmla="*/ 154 h 271"/>
                <a:gd name="T68" fmla="*/ 15 w 257"/>
                <a:gd name="T69" fmla="*/ 192 h 271"/>
                <a:gd name="T70" fmla="*/ 0 w 257"/>
                <a:gd name="T71" fmla="*/ 274 h 271"/>
                <a:gd name="T72" fmla="*/ 15 w 257"/>
                <a:gd name="T73" fmla="*/ 346 h 271"/>
                <a:gd name="T74" fmla="*/ 59 w 257"/>
                <a:gd name="T75" fmla="*/ 386 h 271"/>
                <a:gd name="T76" fmla="*/ 121 w 257"/>
                <a:gd name="T77" fmla="*/ 401 h 271"/>
                <a:gd name="T78" fmla="*/ 187 w 257"/>
                <a:gd name="T79" fmla="*/ 389 h 271"/>
                <a:gd name="T80" fmla="*/ 235 w 257"/>
                <a:gd name="T81" fmla="*/ 358 h 271"/>
                <a:gd name="T82" fmla="*/ 266 w 257"/>
                <a:gd name="T83" fmla="*/ 308 h 271"/>
                <a:gd name="T84" fmla="*/ 281 w 257"/>
                <a:gd name="T85" fmla="*/ 247 h 271"/>
                <a:gd name="T86" fmla="*/ 286 w 257"/>
                <a:gd name="T87" fmla="*/ 139 h 271"/>
                <a:gd name="T88" fmla="*/ 240 w 257"/>
                <a:gd name="T89" fmla="*/ 38 h 2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7"/>
                <a:gd name="T136" fmla="*/ 0 h 271"/>
                <a:gd name="T137" fmla="*/ 257 w 257"/>
                <a:gd name="T138" fmla="*/ 271 h 2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7" h="271">
                  <a:moveTo>
                    <a:pt x="182" y="12"/>
                  </a:moveTo>
                  <a:lnTo>
                    <a:pt x="169" y="6"/>
                  </a:lnTo>
                  <a:lnTo>
                    <a:pt x="157" y="2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6" y="4"/>
                  </a:lnTo>
                  <a:lnTo>
                    <a:pt x="104" y="6"/>
                  </a:lnTo>
                  <a:lnTo>
                    <a:pt x="90" y="12"/>
                  </a:lnTo>
                  <a:lnTo>
                    <a:pt x="78" y="20"/>
                  </a:lnTo>
                  <a:lnTo>
                    <a:pt x="74" y="26"/>
                  </a:lnTo>
                  <a:lnTo>
                    <a:pt x="72" y="30"/>
                  </a:lnTo>
                  <a:lnTo>
                    <a:pt x="72" y="35"/>
                  </a:lnTo>
                  <a:lnTo>
                    <a:pt x="76" y="41"/>
                  </a:lnTo>
                  <a:lnTo>
                    <a:pt x="80" y="45"/>
                  </a:lnTo>
                  <a:lnTo>
                    <a:pt x="86" y="49"/>
                  </a:lnTo>
                  <a:lnTo>
                    <a:pt x="92" y="49"/>
                  </a:lnTo>
                  <a:lnTo>
                    <a:pt x="98" y="45"/>
                  </a:lnTo>
                  <a:lnTo>
                    <a:pt x="106" y="39"/>
                  </a:lnTo>
                  <a:lnTo>
                    <a:pt x="116" y="35"/>
                  </a:lnTo>
                  <a:lnTo>
                    <a:pt x="123" y="33"/>
                  </a:lnTo>
                  <a:lnTo>
                    <a:pt x="133" y="32"/>
                  </a:lnTo>
                  <a:lnTo>
                    <a:pt x="143" y="32"/>
                  </a:lnTo>
                  <a:lnTo>
                    <a:pt x="153" y="33"/>
                  </a:lnTo>
                  <a:lnTo>
                    <a:pt x="161" y="35"/>
                  </a:lnTo>
                  <a:lnTo>
                    <a:pt x="171" y="39"/>
                  </a:lnTo>
                  <a:lnTo>
                    <a:pt x="171" y="41"/>
                  </a:lnTo>
                  <a:lnTo>
                    <a:pt x="172" y="41"/>
                  </a:lnTo>
                  <a:lnTo>
                    <a:pt x="190" y="47"/>
                  </a:lnTo>
                  <a:lnTo>
                    <a:pt x="202" y="57"/>
                  </a:lnTo>
                  <a:lnTo>
                    <a:pt x="214" y="69"/>
                  </a:lnTo>
                  <a:lnTo>
                    <a:pt x="220" y="84"/>
                  </a:lnTo>
                  <a:lnTo>
                    <a:pt x="224" y="102"/>
                  </a:lnTo>
                  <a:lnTo>
                    <a:pt x="224" y="122"/>
                  </a:lnTo>
                  <a:lnTo>
                    <a:pt x="222" y="147"/>
                  </a:lnTo>
                  <a:lnTo>
                    <a:pt x="216" y="175"/>
                  </a:lnTo>
                  <a:lnTo>
                    <a:pt x="214" y="185"/>
                  </a:lnTo>
                  <a:lnTo>
                    <a:pt x="208" y="192"/>
                  </a:lnTo>
                  <a:lnTo>
                    <a:pt x="202" y="202"/>
                  </a:lnTo>
                  <a:lnTo>
                    <a:pt x="196" y="208"/>
                  </a:lnTo>
                  <a:lnTo>
                    <a:pt x="188" y="216"/>
                  </a:lnTo>
                  <a:lnTo>
                    <a:pt x="178" y="222"/>
                  </a:lnTo>
                  <a:lnTo>
                    <a:pt x="169" y="228"/>
                  </a:lnTo>
                  <a:lnTo>
                    <a:pt x="157" y="232"/>
                  </a:lnTo>
                  <a:lnTo>
                    <a:pt x="141" y="236"/>
                  </a:lnTo>
                  <a:lnTo>
                    <a:pt x="125" y="238"/>
                  </a:lnTo>
                  <a:lnTo>
                    <a:pt x="112" y="240"/>
                  </a:lnTo>
                  <a:lnTo>
                    <a:pt x="96" y="238"/>
                  </a:lnTo>
                  <a:lnTo>
                    <a:pt x="80" y="236"/>
                  </a:lnTo>
                  <a:lnTo>
                    <a:pt x="68" y="232"/>
                  </a:lnTo>
                  <a:lnTo>
                    <a:pt x="55" y="226"/>
                  </a:lnTo>
                  <a:lnTo>
                    <a:pt x="45" y="218"/>
                  </a:lnTo>
                  <a:lnTo>
                    <a:pt x="41" y="214"/>
                  </a:lnTo>
                  <a:lnTo>
                    <a:pt x="37" y="206"/>
                  </a:lnTo>
                  <a:lnTo>
                    <a:pt x="33" y="194"/>
                  </a:lnTo>
                  <a:lnTo>
                    <a:pt x="31" y="183"/>
                  </a:lnTo>
                  <a:lnTo>
                    <a:pt x="31" y="169"/>
                  </a:lnTo>
                  <a:lnTo>
                    <a:pt x="35" y="157"/>
                  </a:lnTo>
                  <a:lnTo>
                    <a:pt x="39" y="147"/>
                  </a:lnTo>
                  <a:lnTo>
                    <a:pt x="45" y="139"/>
                  </a:lnTo>
                  <a:lnTo>
                    <a:pt x="57" y="134"/>
                  </a:lnTo>
                  <a:lnTo>
                    <a:pt x="72" y="130"/>
                  </a:lnTo>
                  <a:lnTo>
                    <a:pt x="88" y="130"/>
                  </a:lnTo>
                  <a:lnTo>
                    <a:pt x="98" y="134"/>
                  </a:lnTo>
                  <a:lnTo>
                    <a:pt x="100" y="134"/>
                  </a:lnTo>
                  <a:lnTo>
                    <a:pt x="100" y="136"/>
                  </a:lnTo>
                  <a:lnTo>
                    <a:pt x="102" y="136"/>
                  </a:lnTo>
                  <a:lnTo>
                    <a:pt x="104" y="137"/>
                  </a:lnTo>
                  <a:lnTo>
                    <a:pt x="106" y="141"/>
                  </a:lnTo>
                  <a:lnTo>
                    <a:pt x="110" y="145"/>
                  </a:lnTo>
                  <a:lnTo>
                    <a:pt x="110" y="151"/>
                  </a:lnTo>
                  <a:lnTo>
                    <a:pt x="110" y="157"/>
                  </a:lnTo>
                  <a:lnTo>
                    <a:pt x="108" y="161"/>
                  </a:lnTo>
                  <a:lnTo>
                    <a:pt x="104" y="165"/>
                  </a:lnTo>
                  <a:lnTo>
                    <a:pt x="100" y="169"/>
                  </a:lnTo>
                  <a:lnTo>
                    <a:pt x="96" y="175"/>
                  </a:lnTo>
                  <a:lnTo>
                    <a:pt x="92" y="181"/>
                  </a:lnTo>
                  <a:lnTo>
                    <a:pt x="92" y="187"/>
                  </a:lnTo>
                  <a:lnTo>
                    <a:pt x="96" y="192"/>
                  </a:lnTo>
                  <a:lnTo>
                    <a:pt x="102" y="196"/>
                  </a:lnTo>
                  <a:lnTo>
                    <a:pt x="108" y="198"/>
                  </a:lnTo>
                  <a:lnTo>
                    <a:pt x="112" y="198"/>
                  </a:lnTo>
                  <a:lnTo>
                    <a:pt x="118" y="196"/>
                  </a:lnTo>
                  <a:lnTo>
                    <a:pt x="129" y="187"/>
                  </a:lnTo>
                  <a:lnTo>
                    <a:pt x="137" y="175"/>
                  </a:lnTo>
                  <a:lnTo>
                    <a:pt x="141" y="163"/>
                  </a:lnTo>
                  <a:lnTo>
                    <a:pt x="141" y="149"/>
                  </a:lnTo>
                  <a:lnTo>
                    <a:pt x="139" y="137"/>
                  </a:lnTo>
                  <a:lnTo>
                    <a:pt x="135" y="126"/>
                  </a:lnTo>
                  <a:lnTo>
                    <a:pt x="127" y="118"/>
                  </a:lnTo>
                  <a:lnTo>
                    <a:pt x="119" y="110"/>
                  </a:lnTo>
                  <a:lnTo>
                    <a:pt x="108" y="102"/>
                  </a:lnTo>
                  <a:lnTo>
                    <a:pt x="94" y="98"/>
                  </a:lnTo>
                  <a:lnTo>
                    <a:pt x="80" y="98"/>
                  </a:lnTo>
                  <a:lnTo>
                    <a:pt x="70" y="98"/>
                  </a:lnTo>
                  <a:lnTo>
                    <a:pt x="63" y="100"/>
                  </a:lnTo>
                  <a:lnTo>
                    <a:pt x="49" y="104"/>
                  </a:lnTo>
                  <a:lnTo>
                    <a:pt x="35" y="108"/>
                  </a:lnTo>
                  <a:lnTo>
                    <a:pt x="23" y="116"/>
                  </a:lnTo>
                  <a:lnTo>
                    <a:pt x="13" y="130"/>
                  </a:lnTo>
                  <a:lnTo>
                    <a:pt x="6" y="147"/>
                  </a:lnTo>
                  <a:lnTo>
                    <a:pt x="0" y="165"/>
                  </a:lnTo>
                  <a:lnTo>
                    <a:pt x="0" y="185"/>
                  </a:lnTo>
                  <a:lnTo>
                    <a:pt x="2" y="202"/>
                  </a:lnTo>
                  <a:lnTo>
                    <a:pt x="8" y="220"/>
                  </a:lnTo>
                  <a:lnTo>
                    <a:pt x="13" y="234"/>
                  </a:lnTo>
                  <a:lnTo>
                    <a:pt x="23" y="243"/>
                  </a:lnTo>
                  <a:lnTo>
                    <a:pt x="37" y="253"/>
                  </a:lnTo>
                  <a:lnTo>
                    <a:pt x="53" y="261"/>
                  </a:lnTo>
                  <a:lnTo>
                    <a:pt x="70" y="265"/>
                  </a:lnTo>
                  <a:lnTo>
                    <a:pt x="90" y="269"/>
                  </a:lnTo>
                  <a:lnTo>
                    <a:pt x="108" y="271"/>
                  </a:lnTo>
                  <a:lnTo>
                    <a:pt x="127" y="271"/>
                  </a:lnTo>
                  <a:lnTo>
                    <a:pt x="147" y="267"/>
                  </a:lnTo>
                  <a:lnTo>
                    <a:pt x="167" y="263"/>
                  </a:lnTo>
                  <a:lnTo>
                    <a:pt x="182" y="257"/>
                  </a:lnTo>
                  <a:lnTo>
                    <a:pt x="196" y="249"/>
                  </a:lnTo>
                  <a:lnTo>
                    <a:pt x="210" y="242"/>
                  </a:lnTo>
                  <a:lnTo>
                    <a:pt x="220" y="232"/>
                  </a:lnTo>
                  <a:lnTo>
                    <a:pt x="229" y="220"/>
                  </a:lnTo>
                  <a:lnTo>
                    <a:pt x="237" y="208"/>
                  </a:lnTo>
                  <a:lnTo>
                    <a:pt x="243" y="196"/>
                  </a:lnTo>
                  <a:lnTo>
                    <a:pt x="247" y="183"/>
                  </a:lnTo>
                  <a:lnTo>
                    <a:pt x="251" y="167"/>
                  </a:lnTo>
                  <a:lnTo>
                    <a:pt x="255" y="145"/>
                  </a:lnTo>
                  <a:lnTo>
                    <a:pt x="257" y="122"/>
                  </a:lnTo>
                  <a:lnTo>
                    <a:pt x="255" y="94"/>
                  </a:lnTo>
                  <a:lnTo>
                    <a:pt x="247" y="69"/>
                  </a:lnTo>
                  <a:lnTo>
                    <a:pt x="235" y="45"/>
                  </a:lnTo>
                  <a:lnTo>
                    <a:pt x="214" y="26"/>
                  </a:lnTo>
                  <a:lnTo>
                    <a:pt x="182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8" name="Freeform 45"/>
            <p:cNvSpPr>
              <a:spLocks/>
            </p:cNvSpPr>
            <p:nvPr/>
          </p:nvSpPr>
          <p:spPr bwMode="auto">
            <a:xfrm>
              <a:off x="2626" y="4164"/>
              <a:ext cx="326" cy="538"/>
            </a:xfrm>
            <a:custGeom>
              <a:avLst/>
              <a:gdLst>
                <a:gd name="T0" fmla="*/ 258 w 291"/>
                <a:gd name="T1" fmla="*/ 230 h 363"/>
                <a:gd name="T2" fmla="*/ 240 w 291"/>
                <a:gd name="T3" fmla="*/ 218 h 363"/>
                <a:gd name="T4" fmla="*/ 220 w 291"/>
                <a:gd name="T5" fmla="*/ 212 h 363"/>
                <a:gd name="T6" fmla="*/ 201 w 291"/>
                <a:gd name="T7" fmla="*/ 212 h 363"/>
                <a:gd name="T8" fmla="*/ 171 w 291"/>
                <a:gd name="T9" fmla="*/ 221 h 363"/>
                <a:gd name="T10" fmla="*/ 143 w 291"/>
                <a:gd name="T11" fmla="*/ 249 h 363"/>
                <a:gd name="T12" fmla="*/ 123 w 291"/>
                <a:gd name="T13" fmla="*/ 305 h 363"/>
                <a:gd name="T14" fmla="*/ 134 w 291"/>
                <a:gd name="T15" fmla="*/ 372 h 363"/>
                <a:gd name="T16" fmla="*/ 152 w 291"/>
                <a:gd name="T17" fmla="*/ 397 h 363"/>
                <a:gd name="T18" fmla="*/ 162 w 291"/>
                <a:gd name="T19" fmla="*/ 400 h 363"/>
                <a:gd name="T20" fmla="*/ 174 w 291"/>
                <a:gd name="T21" fmla="*/ 387 h 363"/>
                <a:gd name="T22" fmla="*/ 176 w 291"/>
                <a:gd name="T23" fmla="*/ 369 h 363"/>
                <a:gd name="T24" fmla="*/ 171 w 291"/>
                <a:gd name="T25" fmla="*/ 360 h 363"/>
                <a:gd name="T26" fmla="*/ 160 w 291"/>
                <a:gd name="T27" fmla="*/ 336 h 363"/>
                <a:gd name="T28" fmla="*/ 165 w 291"/>
                <a:gd name="T29" fmla="*/ 290 h 363"/>
                <a:gd name="T30" fmla="*/ 180 w 291"/>
                <a:gd name="T31" fmla="*/ 270 h 363"/>
                <a:gd name="T32" fmla="*/ 196 w 291"/>
                <a:gd name="T33" fmla="*/ 261 h 363"/>
                <a:gd name="T34" fmla="*/ 222 w 291"/>
                <a:gd name="T35" fmla="*/ 261 h 363"/>
                <a:gd name="T36" fmla="*/ 244 w 291"/>
                <a:gd name="T37" fmla="*/ 273 h 363"/>
                <a:gd name="T38" fmla="*/ 279 w 291"/>
                <a:gd name="T39" fmla="*/ 328 h 363"/>
                <a:gd name="T40" fmla="*/ 290 w 291"/>
                <a:gd name="T41" fmla="*/ 403 h 363"/>
                <a:gd name="T42" fmla="*/ 274 w 291"/>
                <a:gd name="T43" fmla="*/ 445 h 363"/>
                <a:gd name="T44" fmla="*/ 242 w 291"/>
                <a:gd name="T45" fmla="*/ 473 h 363"/>
                <a:gd name="T46" fmla="*/ 209 w 291"/>
                <a:gd name="T47" fmla="*/ 485 h 363"/>
                <a:gd name="T48" fmla="*/ 174 w 291"/>
                <a:gd name="T49" fmla="*/ 488 h 363"/>
                <a:gd name="T50" fmla="*/ 139 w 291"/>
                <a:gd name="T51" fmla="*/ 485 h 363"/>
                <a:gd name="T52" fmla="*/ 105 w 291"/>
                <a:gd name="T53" fmla="*/ 470 h 363"/>
                <a:gd name="T54" fmla="*/ 73 w 291"/>
                <a:gd name="T55" fmla="*/ 445 h 363"/>
                <a:gd name="T56" fmla="*/ 44 w 291"/>
                <a:gd name="T57" fmla="*/ 397 h 363"/>
                <a:gd name="T58" fmla="*/ 35 w 291"/>
                <a:gd name="T59" fmla="*/ 273 h 363"/>
                <a:gd name="T60" fmla="*/ 64 w 291"/>
                <a:gd name="T61" fmla="*/ 148 h 363"/>
                <a:gd name="T62" fmla="*/ 80 w 291"/>
                <a:gd name="T63" fmla="*/ 119 h 363"/>
                <a:gd name="T64" fmla="*/ 101 w 291"/>
                <a:gd name="T65" fmla="*/ 86 h 363"/>
                <a:gd name="T66" fmla="*/ 132 w 291"/>
                <a:gd name="T67" fmla="*/ 64 h 363"/>
                <a:gd name="T68" fmla="*/ 169 w 291"/>
                <a:gd name="T69" fmla="*/ 46 h 363"/>
                <a:gd name="T70" fmla="*/ 180 w 291"/>
                <a:gd name="T71" fmla="*/ 37 h 363"/>
                <a:gd name="T72" fmla="*/ 183 w 291"/>
                <a:gd name="T73" fmla="*/ 19 h 363"/>
                <a:gd name="T74" fmla="*/ 176 w 291"/>
                <a:gd name="T75" fmla="*/ 1 h 363"/>
                <a:gd name="T76" fmla="*/ 162 w 291"/>
                <a:gd name="T77" fmla="*/ 0 h 363"/>
                <a:gd name="T78" fmla="*/ 123 w 291"/>
                <a:gd name="T79" fmla="*/ 13 h 363"/>
                <a:gd name="T80" fmla="*/ 89 w 291"/>
                <a:gd name="T81" fmla="*/ 40 h 363"/>
                <a:gd name="T82" fmla="*/ 57 w 291"/>
                <a:gd name="T83" fmla="*/ 77 h 363"/>
                <a:gd name="T84" fmla="*/ 32 w 291"/>
                <a:gd name="T85" fmla="*/ 124 h 363"/>
                <a:gd name="T86" fmla="*/ 0 w 291"/>
                <a:gd name="T87" fmla="*/ 267 h 363"/>
                <a:gd name="T88" fmla="*/ 11 w 291"/>
                <a:gd name="T89" fmla="*/ 415 h 363"/>
                <a:gd name="T90" fmla="*/ 25 w 291"/>
                <a:gd name="T91" fmla="*/ 448 h 363"/>
                <a:gd name="T92" fmla="*/ 41 w 291"/>
                <a:gd name="T93" fmla="*/ 473 h 363"/>
                <a:gd name="T94" fmla="*/ 64 w 291"/>
                <a:gd name="T95" fmla="*/ 497 h 363"/>
                <a:gd name="T96" fmla="*/ 92 w 291"/>
                <a:gd name="T97" fmla="*/ 514 h 363"/>
                <a:gd name="T98" fmla="*/ 132 w 291"/>
                <a:gd name="T99" fmla="*/ 532 h 363"/>
                <a:gd name="T100" fmla="*/ 176 w 291"/>
                <a:gd name="T101" fmla="*/ 538 h 363"/>
                <a:gd name="T102" fmla="*/ 217 w 291"/>
                <a:gd name="T103" fmla="*/ 532 h 363"/>
                <a:gd name="T104" fmla="*/ 258 w 291"/>
                <a:gd name="T105" fmla="*/ 517 h 363"/>
                <a:gd name="T106" fmla="*/ 283 w 291"/>
                <a:gd name="T107" fmla="*/ 499 h 363"/>
                <a:gd name="T108" fmla="*/ 306 w 291"/>
                <a:gd name="T109" fmla="*/ 473 h 363"/>
                <a:gd name="T110" fmla="*/ 319 w 291"/>
                <a:gd name="T111" fmla="*/ 445 h 363"/>
                <a:gd name="T112" fmla="*/ 326 w 291"/>
                <a:gd name="T113" fmla="*/ 409 h 363"/>
                <a:gd name="T114" fmla="*/ 324 w 291"/>
                <a:gd name="T115" fmla="*/ 357 h 363"/>
                <a:gd name="T116" fmla="*/ 313 w 291"/>
                <a:gd name="T117" fmla="*/ 308 h 363"/>
                <a:gd name="T118" fmla="*/ 290 w 291"/>
                <a:gd name="T119" fmla="*/ 264 h 363"/>
                <a:gd name="T120" fmla="*/ 267 w 291"/>
                <a:gd name="T121" fmla="*/ 234 h 3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1"/>
                <a:gd name="T184" fmla="*/ 0 h 363"/>
                <a:gd name="T185" fmla="*/ 291 w 291"/>
                <a:gd name="T186" fmla="*/ 363 h 3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1" h="363">
                  <a:moveTo>
                    <a:pt x="238" y="158"/>
                  </a:moveTo>
                  <a:lnTo>
                    <a:pt x="230" y="155"/>
                  </a:lnTo>
                  <a:lnTo>
                    <a:pt x="222" y="151"/>
                  </a:lnTo>
                  <a:lnTo>
                    <a:pt x="214" y="147"/>
                  </a:lnTo>
                  <a:lnTo>
                    <a:pt x="206" y="145"/>
                  </a:lnTo>
                  <a:lnTo>
                    <a:pt x="196" y="143"/>
                  </a:lnTo>
                  <a:lnTo>
                    <a:pt x="187" y="143"/>
                  </a:lnTo>
                  <a:lnTo>
                    <a:pt x="179" y="143"/>
                  </a:lnTo>
                  <a:lnTo>
                    <a:pt x="169" y="145"/>
                  </a:lnTo>
                  <a:lnTo>
                    <a:pt x="153" y="149"/>
                  </a:lnTo>
                  <a:lnTo>
                    <a:pt x="139" y="157"/>
                  </a:lnTo>
                  <a:lnTo>
                    <a:pt x="128" y="168"/>
                  </a:lnTo>
                  <a:lnTo>
                    <a:pt x="118" y="180"/>
                  </a:lnTo>
                  <a:lnTo>
                    <a:pt x="110" y="206"/>
                  </a:lnTo>
                  <a:lnTo>
                    <a:pt x="112" y="231"/>
                  </a:lnTo>
                  <a:lnTo>
                    <a:pt x="120" y="251"/>
                  </a:lnTo>
                  <a:lnTo>
                    <a:pt x="130" y="264"/>
                  </a:lnTo>
                  <a:lnTo>
                    <a:pt x="136" y="268"/>
                  </a:lnTo>
                  <a:lnTo>
                    <a:pt x="141" y="270"/>
                  </a:lnTo>
                  <a:lnTo>
                    <a:pt x="145" y="270"/>
                  </a:lnTo>
                  <a:lnTo>
                    <a:pt x="151" y="266"/>
                  </a:lnTo>
                  <a:lnTo>
                    <a:pt x="155" y="261"/>
                  </a:lnTo>
                  <a:lnTo>
                    <a:pt x="157" y="255"/>
                  </a:lnTo>
                  <a:lnTo>
                    <a:pt x="157" y="249"/>
                  </a:lnTo>
                  <a:lnTo>
                    <a:pt x="153" y="243"/>
                  </a:lnTo>
                  <a:lnTo>
                    <a:pt x="149" y="239"/>
                  </a:lnTo>
                  <a:lnTo>
                    <a:pt x="143" y="227"/>
                  </a:lnTo>
                  <a:lnTo>
                    <a:pt x="141" y="213"/>
                  </a:lnTo>
                  <a:lnTo>
                    <a:pt x="147" y="196"/>
                  </a:lnTo>
                  <a:lnTo>
                    <a:pt x="153" y="188"/>
                  </a:lnTo>
                  <a:lnTo>
                    <a:pt x="161" y="182"/>
                  </a:lnTo>
                  <a:lnTo>
                    <a:pt x="169" y="178"/>
                  </a:lnTo>
                  <a:lnTo>
                    <a:pt x="175" y="176"/>
                  </a:lnTo>
                  <a:lnTo>
                    <a:pt x="187" y="174"/>
                  </a:lnTo>
                  <a:lnTo>
                    <a:pt x="198" y="176"/>
                  </a:lnTo>
                  <a:lnTo>
                    <a:pt x="210" y="178"/>
                  </a:lnTo>
                  <a:lnTo>
                    <a:pt x="218" y="184"/>
                  </a:lnTo>
                  <a:lnTo>
                    <a:pt x="236" y="200"/>
                  </a:lnTo>
                  <a:lnTo>
                    <a:pt x="249" y="221"/>
                  </a:lnTo>
                  <a:lnTo>
                    <a:pt x="257" y="245"/>
                  </a:lnTo>
                  <a:lnTo>
                    <a:pt x="259" y="272"/>
                  </a:lnTo>
                  <a:lnTo>
                    <a:pt x="255" y="288"/>
                  </a:lnTo>
                  <a:lnTo>
                    <a:pt x="245" y="300"/>
                  </a:lnTo>
                  <a:lnTo>
                    <a:pt x="234" y="312"/>
                  </a:lnTo>
                  <a:lnTo>
                    <a:pt x="216" y="319"/>
                  </a:lnTo>
                  <a:lnTo>
                    <a:pt x="202" y="325"/>
                  </a:lnTo>
                  <a:lnTo>
                    <a:pt x="187" y="327"/>
                  </a:lnTo>
                  <a:lnTo>
                    <a:pt x="171" y="329"/>
                  </a:lnTo>
                  <a:lnTo>
                    <a:pt x="155" y="329"/>
                  </a:lnTo>
                  <a:lnTo>
                    <a:pt x="139" y="329"/>
                  </a:lnTo>
                  <a:lnTo>
                    <a:pt x="124" y="327"/>
                  </a:lnTo>
                  <a:lnTo>
                    <a:pt x="108" y="323"/>
                  </a:lnTo>
                  <a:lnTo>
                    <a:pt x="94" y="317"/>
                  </a:lnTo>
                  <a:lnTo>
                    <a:pt x="81" y="310"/>
                  </a:lnTo>
                  <a:lnTo>
                    <a:pt x="65" y="300"/>
                  </a:lnTo>
                  <a:lnTo>
                    <a:pt x="51" y="286"/>
                  </a:lnTo>
                  <a:lnTo>
                    <a:pt x="39" y="268"/>
                  </a:lnTo>
                  <a:lnTo>
                    <a:pt x="31" y="227"/>
                  </a:lnTo>
                  <a:lnTo>
                    <a:pt x="31" y="184"/>
                  </a:lnTo>
                  <a:lnTo>
                    <a:pt x="39" y="139"/>
                  </a:lnTo>
                  <a:lnTo>
                    <a:pt x="57" y="100"/>
                  </a:lnTo>
                  <a:lnTo>
                    <a:pt x="63" y="90"/>
                  </a:lnTo>
                  <a:lnTo>
                    <a:pt x="71" y="80"/>
                  </a:lnTo>
                  <a:lnTo>
                    <a:pt x="81" y="70"/>
                  </a:lnTo>
                  <a:lnTo>
                    <a:pt x="90" y="58"/>
                  </a:lnTo>
                  <a:lnTo>
                    <a:pt x="102" y="51"/>
                  </a:lnTo>
                  <a:lnTo>
                    <a:pt x="118" y="43"/>
                  </a:lnTo>
                  <a:lnTo>
                    <a:pt x="134" y="35"/>
                  </a:lnTo>
                  <a:lnTo>
                    <a:pt x="151" y="31"/>
                  </a:lnTo>
                  <a:lnTo>
                    <a:pt x="157" y="29"/>
                  </a:lnTo>
                  <a:lnTo>
                    <a:pt x="161" y="25"/>
                  </a:lnTo>
                  <a:lnTo>
                    <a:pt x="163" y="19"/>
                  </a:lnTo>
                  <a:lnTo>
                    <a:pt x="163" y="13"/>
                  </a:lnTo>
                  <a:lnTo>
                    <a:pt x="161" y="7"/>
                  </a:lnTo>
                  <a:lnTo>
                    <a:pt x="157" y="1"/>
                  </a:lnTo>
                  <a:lnTo>
                    <a:pt x="151" y="0"/>
                  </a:lnTo>
                  <a:lnTo>
                    <a:pt x="145" y="0"/>
                  </a:lnTo>
                  <a:lnTo>
                    <a:pt x="128" y="3"/>
                  </a:lnTo>
                  <a:lnTo>
                    <a:pt x="110" y="9"/>
                  </a:lnTo>
                  <a:lnTo>
                    <a:pt x="94" y="17"/>
                  </a:lnTo>
                  <a:lnTo>
                    <a:pt x="79" y="27"/>
                  </a:lnTo>
                  <a:lnTo>
                    <a:pt x="65" y="39"/>
                  </a:lnTo>
                  <a:lnTo>
                    <a:pt x="51" y="52"/>
                  </a:lnTo>
                  <a:lnTo>
                    <a:pt x="39" y="66"/>
                  </a:lnTo>
                  <a:lnTo>
                    <a:pt x="29" y="84"/>
                  </a:lnTo>
                  <a:lnTo>
                    <a:pt x="10" y="129"/>
                  </a:lnTo>
                  <a:lnTo>
                    <a:pt x="0" y="180"/>
                  </a:lnTo>
                  <a:lnTo>
                    <a:pt x="0" y="231"/>
                  </a:lnTo>
                  <a:lnTo>
                    <a:pt x="10" y="280"/>
                  </a:lnTo>
                  <a:lnTo>
                    <a:pt x="16" y="290"/>
                  </a:lnTo>
                  <a:lnTo>
                    <a:pt x="22" y="302"/>
                  </a:lnTo>
                  <a:lnTo>
                    <a:pt x="29" y="312"/>
                  </a:lnTo>
                  <a:lnTo>
                    <a:pt x="37" y="319"/>
                  </a:lnTo>
                  <a:lnTo>
                    <a:pt x="47" y="327"/>
                  </a:lnTo>
                  <a:lnTo>
                    <a:pt x="57" y="335"/>
                  </a:lnTo>
                  <a:lnTo>
                    <a:pt x="69" y="341"/>
                  </a:lnTo>
                  <a:lnTo>
                    <a:pt x="82" y="347"/>
                  </a:lnTo>
                  <a:lnTo>
                    <a:pt x="100" y="353"/>
                  </a:lnTo>
                  <a:lnTo>
                    <a:pt x="118" y="359"/>
                  </a:lnTo>
                  <a:lnTo>
                    <a:pt x="137" y="361"/>
                  </a:lnTo>
                  <a:lnTo>
                    <a:pt x="157" y="363"/>
                  </a:lnTo>
                  <a:lnTo>
                    <a:pt x="175" y="361"/>
                  </a:lnTo>
                  <a:lnTo>
                    <a:pt x="194" y="359"/>
                  </a:lnTo>
                  <a:lnTo>
                    <a:pt x="212" y="355"/>
                  </a:lnTo>
                  <a:lnTo>
                    <a:pt x="230" y="349"/>
                  </a:lnTo>
                  <a:lnTo>
                    <a:pt x="242" y="343"/>
                  </a:lnTo>
                  <a:lnTo>
                    <a:pt x="253" y="337"/>
                  </a:lnTo>
                  <a:lnTo>
                    <a:pt x="263" y="327"/>
                  </a:lnTo>
                  <a:lnTo>
                    <a:pt x="273" y="319"/>
                  </a:lnTo>
                  <a:lnTo>
                    <a:pt x="279" y="310"/>
                  </a:lnTo>
                  <a:lnTo>
                    <a:pt x="285" y="300"/>
                  </a:lnTo>
                  <a:lnTo>
                    <a:pt x="289" y="288"/>
                  </a:lnTo>
                  <a:lnTo>
                    <a:pt x="291" y="276"/>
                  </a:lnTo>
                  <a:lnTo>
                    <a:pt x="291" y="259"/>
                  </a:lnTo>
                  <a:lnTo>
                    <a:pt x="289" y="241"/>
                  </a:lnTo>
                  <a:lnTo>
                    <a:pt x="285" y="223"/>
                  </a:lnTo>
                  <a:lnTo>
                    <a:pt x="279" y="208"/>
                  </a:lnTo>
                  <a:lnTo>
                    <a:pt x="269" y="192"/>
                  </a:lnTo>
                  <a:lnTo>
                    <a:pt x="259" y="178"/>
                  </a:lnTo>
                  <a:lnTo>
                    <a:pt x="249" y="168"/>
                  </a:lnTo>
                  <a:lnTo>
                    <a:pt x="238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9" name="Freeform 46"/>
            <p:cNvSpPr>
              <a:spLocks/>
            </p:cNvSpPr>
            <p:nvPr/>
          </p:nvSpPr>
          <p:spPr bwMode="auto">
            <a:xfrm>
              <a:off x="2237" y="3800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5 w 55"/>
                <a:gd name="T11" fmla="*/ 78 h 55"/>
                <a:gd name="T12" fmla="*/ 54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4 h 55"/>
                <a:gd name="T20" fmla="*/ 54 w 55"/>
                <a:gd name="T21" fmla="*/ 12 h 55"/>
                <a:gd name="T22" fmla="*/ 45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0" name="Freeform 47"/>
            <p:cNvSpPr>
              <a:spLocks/>
            </p:cNvSpPr>
            <p:nvPr/>
          </p:nvSpPr>
          <p:spPr bwMode="auto">
            <a:xfrm>
              <a:off x="1770" y="450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1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1" name="Freeform 48"/>
            <p:cNvSpPr>
              <a:spLocks/>
            </p:cNvSpPr>
            <p:nvPr/>
          </p:nvSpPr>
          <p:spPr bwMode="auto">
            <a:xfrm>
              <a:off x="865" y="4542"/>
              <a:ext cx="61" cy="79"/>
            </a:xfrm>
            <a:custGeom>
              <a:avLst/>
              <a:gdLst>
                <a:gd name="T0" fmla="*/ 0 w 55"/>
                <a:gd name="T1" fmla="*/ 40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1 w 55"/>
                <a:gd name="T9" fmla="*/ 79 h 53"/>
                <a:gd name="T10" fmla="*/ 43 w 55"/>
                <a:gd name="T11" fmla="*/ 76 h 53"/>
                <a:gd name="T12" fmla="*/ 52 w 55"/>
                <a:gd name="T13" fmla="*/ 67 h 53"/>
                <a:gd name="T14" fmla="*/ 59 w 55"/>
                <a:gd name="T15" fmla="*/ 55 h 53"/>
                <a:gd name="T16" fmla="*/ 61 w 55"/>
                <a:gd name="T17" fmla="*/ 40 h 53"/>
                <a:gd name="T18" fmla="*/ 59 w 55"/>
                <a:gd name="T19" fmla="*/ 22 h 53"/>
                <a:gd name="T20" fmla="*/ 52 w 55"/>
                <a:gd name="T21" fmla="*/ 12 h 53"/>
                <a:gd name="T22" fmla="*/ 43 w 55"/>
                <a:gd name="T23" fmla="*/ 3 h 53"/>
                <a:gd name="T24" fmla="*/ 31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2 h 53"/>
                <a:gd name="T32" fmla="*/ 0 w 55"/>
                <a:gd name="T33" fmla="*/ 40 h 53"/>
                <a:gd name="T34" fmla="*/ 0 w 55"/>
                <a:gd name="T35" fmla="*/ 40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7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5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2" name="Freeform 49"/>
            <p:cNvSpPr>
              <a:spLocks/>
            </p:cNvSpPr>
            <p:nvPr/>
          </p:nvSpPr>
          <p:spPr bwMode="auto">
            <a:xfrm>
              <a:off x="3265" y="4727"/>
              <a:ext cx="59" cy="79"/>
            </a:xfrm>
            <a:custGeom>
              <a:avLst/>
              <a:gdLst>
                <a:gd name="T0" fmla="*/ 0 w 53"/>
                <a:gd name="T1" fmla="*/ 39 h 53"/>
                <a:gd name="T2" fmla="*/ 2 w 53"/>
                <a:gd name="T3" fmla="*/ 57 h 53"/>
                <a:gd name="T4" fmla="*/ 9 w 53"/>
                <a:gd name="T5" fmla="*/ 67 h 53"/>
                <a:gd name="T6" fmla="*/ 18 w 53"/>
                <a:gd name="T7" fmla="*/ 76 h 53"/>
                <a:gd name="T8" fmla="*/ 31 w 53"/>
                <a:gd name="T9" fmla="*/ 79 h 53"/>
                <a:gd name="T10" fmla="*/ 42 w 53"/>
                <a:gd name="T11" fmla="*/ 76 h 53"/>
                <a:gd name="T12" fmla="*/ 51 w 53"/>
                <a:gd name="T13" fmla="*/ 67 h 53"/>
                <a:gd name="T14" fmla="*/ 57 w 53"/>
                <a:gd name="T15" fmla="*/ 57 h 53"/>
                <a:gd name="T16" fmla="*/ 59 w 53"/>
                <a:gd name="T17" fmla="*/ 39 h 53"/>
                <a:gd name="T18" fmla="*/ 57 w 53"/>
                <a:gd name="T19" fmla="*/ 24 h 53"/>
                <a:gd name="T20" fmla="*/ 51 w 53"/>
                <a:gd name="T21" fmla="*/ 12 h 53"/>
                <a:gd name="T22" fmla="*/ 42 w 53"/>
                <a:gd name="T23" fmla="*/ 3 h 53"/>
                <a:gd name="T24" fmla="*/ 31 w 53"/>
                <a:gd name="T25" fmla="*/ 0 h 53"/>
                <a:gd name="T26" fmla="*/ 18 w 53"/>
                <a:gd name="T27" fmla="*/ 3 h 53"/>
                <a:gd name="T28" fmla="*/ 9 w 53"/>
                <a:gd name="T29" fmla="*/ 12 h 53"/>
                <a:gd name="T30" fmla="*/ 2 w 53"/>
                <a:gd name="T31" fmla="*/ 24 h 53"/>
                <a:gd name="T32" fmla="*/ 0 w 53"/>
                <a:gd name="T33" fmla="*/ 39 h 53"/>
                <a:gd name="T34" fmla="*/ 0 w 53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3"/>
                <a:gd name="T56" fmla="*/ 53 w 53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3">
                  <a:moveTo>
                    <a:pt x="0" y="26"/>
                  </a:moveTo>
                  <a:lnTo>
                    <a:pt x="2" y="38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8" y="51"/>
                  </a:lnTo>
                  <a:lnTo>
                    <a:pt x="46" y="45"/>
                  </a:lnTo>
                  <a:lnTo>
                    <a:pt x="51" y="38"/>
                  </a:lnTo>
                  <a:lnTo>
                    <a:pt x="53" y="26"/>
                  </a:lnTo>
                  <a:lnTo>
                    <a:pt x="51" y="16"/>
                  </a:lnTo>
                  <a:lnTo>
                    <a:pt x="46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3" name="Freeform 50"/>
            <p:cNvSpPr>
              <a:spLocks/>
            </p:cNvSpPr>
            <p:nvPr/>
          </p:nvSpPr>
          <p:spPr bwMode="auto">
            <a:xfrm>
              <a:off x="2045" y="4673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8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8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7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4" name="Freeform 51"/>
            <p:cNvSpPr>
              <a:spLocks/>
            </p:cNvSpPr>
            <p:nvPr/>
          </p:nvSpPr>
          <p:spPr bwMode="auto">
            <a:xfrm>
              <a:off x="1071" y="4196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5" name="Freeform 52"/>
            <p:cNvSpPr>
              <a:spLocks/>
            </p:cNvSpPr>
            <p:nvPr/>
          </p:nvSpPr>
          <p:spPr bwMode="auto">
            <a:xfrm>
              <a:off x="357" y="703"/>
              <a:ext cx="3606" cy="968"/>
            </a:xfrm>
            <a:custGeom>
              <a:avLst/>
              <a:gdLst>
                <a:gd name="T0" fmla="*/ 3007 w 2733"/>
                <a:gd name="T1" fmla="*/ 1895 h 2897"/>
                <a:gd name="T2" fmla="*/ 2980 w 2733"/>
                <a:gd name="T3" fmla="*/ 1678 h 2897"/>
                <a:gd name="T4" fmla="*/ 3044 w 2733"/>
                <a:gd name="T5" fmla="*/ 1467 h 2897"/>
                <a:gd name="T6" fmla="*/ 3036 w 2733"/>
                <a:gd name="T7" fmla="*/ 1231 h 2897"/>
                <a:gd name="T8" fmla="*/ 2984 w 2733"/>
                <a:gd name="T9" fmla="*/ 1033 h 2897"/>
                <a:gd name="T10" fmla="*/ 2995 w 2733"/>
                <a:gd name="T11" fmla="*/ 655 h 2897"/>
                <a:gd name="T12" fmla="*/ 2927 w 2733"/>
                <a:gd name="T13" fmla="*/ 480 h 2897"/>
                <a:gd name="T14" fmla="*/ 2982 w 2733"/>
                <a:gd name="T15" fmla="*/ 243 h 2897"/>
                <a:gd name="T16" fmla="*/ 2982 w 2733"/>
                <a:gd name="T17" fmla="*/ 69 h 2897"/>
                <a:gd name="T18" fmla="*/ 2842 w 2733"/>
                <a:gd name="T19" fmla="*/ 9 h 2897"/>
                <a:gd name="T20" fmla="*/ 2710 w 2733"/>
                <a:gd name="T21" fmla="*/ 7 h 2897"/>
                <a:gd name="T22" fmla="*/ 2537 w 2733"/>
                <a:gd name="T23" fmla="*/ 21 h 2897"/>
                <a:gd name="T24" fmla="*/ 2346 w 2733"/>
                <a:gd name="T25" fmla="*/ 30 h 2897"/>
                <a:gd name="T26" fmla="*/ 2223 w 2733"/>
                <a:gd name="T27" fmla="*/ 46 h 2897"/>
                <a:gd name="T28" fmla="*/ 2082 w 2733"/>
                <a:gd name="T29" fmla="*/ 62 h 2897"/>
                <a:gd name="T30" fmla="*/ 1883 w 2733"/>
                <a:gd name="T31" fmla="*/ 58 h 2897"/>
                <a:gd name="T32" fmla="*/ 1753 w 2733"/>
                <a:gd name="T33" fmla="*/ 35 h 2897"/>
                <a:gd name="T34" fmla="*/ 1621 w 2733"/>
                <a:gd name="T35" fmla="*/ 13 h 2897"/>
                <a:gd name="T36" fmla="*/ 1421 w 2733"/>
                <a:gd name="T37" fmla="*/ 11 h 2897"/>
                <a:gd name="T38" fmla="*/ 1281 w 2733"/>
                <a:gd name="T39" fmla="*/ 49 h 2897"/>
                <a:gd name="T40" fmla="*/ 1155 w 2733"/>
                <a:gd name="T41" fmla="*/ 94 h 2897"/>
                <a:gd name="T42" fmla="*/ 962 w 2733"/>
                <a:gd name="T43" fmla="*/ 109 h 2897"/>
                <a:gd name="T44" fmla="*/ 805 w 2733"/>
                <a:gd name="T45" fmla="*/ 81 h 2897"/>
                <a:gd name="T46" fmla="*/ 687 w 2733"/>
                <a:gd name="T47" fmla="*/ 42 h 2897"/>
                <a:gd name="T48" fmla="*/ 513 w 2733"/>
                <a:gd name="T49" fmla="*/ 21 h 2897"/>
                <a:gd name="T50" fmla="*/ 351 w 2733"/>
                <a:gd name="T51" fmla="*/ 9 h 2897"/>
                <a:gd name="T52" fmla="*/ 263 w 2733"/>
                <a:gd name="T53" fmla="*/ 1 h 2897"/>
                <a:gd name="T54" fmla="*/ 162 w 2733"/>
                <a:gd name="T55" fmla="*/ 45 h 2897"/>
                <a:gd name="T56" fmla="*/ 59 w 2733"/>
                <a:gd name="T57" fmla="*/ 212 h 2897"/>
                <a:gd name="T58" fmla="*/ 105 w 2733"/>
                <a:gd name="T59" fmla="*/ 489 h 2897"/>
                <a:gd name="T60" fmla="*/ 85 w 2733"/>
                <a:gd name="T61" fmla="*/ 886 h 2897"/>
                <a:gd name="T62" fmla="*/ 85 w 2733"/>
                <a:gd name="T63" fmla="*/ 1181 h 2897"/>
                <a:gd name="T64" fmla="*/ 30 w 2733"/>
                <a:gd name="T65" fmla="*/ 1373 h 2897"/>
                <a:gd name="T66" fmla="*/ 78 w 2733"/>
                <a:gd name="T67" fmla="*/ 1568 h 2897"/>
                <a:gd name="T68" fmla="*/ 73 w 2733"/>
                <a:gd name="T69" fmla="*/ 1799 h 2897"/>
                <a:gd name="T70" fmla="*/ 21 w 2733"/>
                <a:gd name="T71" fmla="*/ 1959 h 2897"/>
                <a:gd name="T72" fmla="*/ 182 w 2733"/>
                <a:gd name="T73" fmla="*/ 2050 h 2897"/>
                <a:gd name="T74" fmla="*/ 299 w 2733"/>
                <a:gd name="T75" fmla="*/ 2057 h 2897"/>
                <a:gd name="T76" fmla="*/ 450 w 2733"/>
                <a:gd name="T77" fmla="*/ 2040 h 2897"/>
                <a:gd name="T78" fmla="*/ 650 w 2733"/>
                <a:gd name="T79" fmla="*/ 2040 h 2897"/>
                <a:gd name="T80" fmla="*/ 780 w 2733"/>
                <a:gd name="T81" fmla="*/ 2053 h 2897"/>
                <a:gd name="T82" fmla="*/ 912 w 2733"/>
                <a:gd name="T83" fmla="*/ 2065 h 2897"/>
                <a:gd name="T84" fmla="*/ 1108 w 2733"/>
                <a:gd name="T85" fmla="*/ 2065 h 2897"/>
                <a:gd name="T86" fmla="*/ 1252 w 2733"/>
                <a:gd name="T87" fmla="*/ 2049 h 2897"/>
                <a:gd name="T88" fmla="*/ 1375 w 2733"/>
                <a:gd name="T89" fmla="*/ 2026 h 2897"/>
                <a:gd name="T90" fmla="*/ 1566 w 2733"/>
                <a:gd name="T91" fmla="*/ 2019 h 2897"/>
                <a:gd name="T92" fmla="*/ 1721 w 2733"/>
                <a:gd name="T93" fmla="*/ 2015 h 2897"/>
                <a:gd name="T94" fmla="*/ 1844 w 2733"/>
                <a:gd name="T95" fmla="*/ 2011 h 2897"/>
                <a:gd name="T96" fmla="*/ 2020 w 2733"/>
                <a:gd name="T97" fmla="*/ 2008 h 2897"/>
                <a:gd name="T98" fmla="*/ 2193 w 2733"/>
                <a:gd name="T99" fmla="*/ 2014 h 2897"/>
                <a:gd name="T100" fmla="*/ 2317 w 2733"/>
                <a:gd name="T101" fmla="*/ 2029 h 2897"/>
                <a:gd name="T102" fmla="*/ 2471 w 2733"/>
                <a:gd name="T103" fmla="*/ 2050 h 2897"/>
                <a:gd name="T104" fmla="*/ 2660 w 2733"/>
                <a:gd name="T105" fmla="*/ 2062 h 2897"/>
                <a:gd name="T106" fmla="*/ 2800 w 2733"/>
                <a:gd name="T107" fmla="*/ 2049 h 2897"/>
                <a:gd name="T108" fmla="*/ 2932 w 2733"/>
                <a:gd name="T109" fmla="*/ 1992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6" name="Freeform 53"/>
            <p:cNvSpPr>
              <a:spLocks/>
            </p:cNvSpPr>
            <p:nvPr/>
          </p:nvSpPr>
          <p:spPr bwMode="auto">
            <a:xfrm>
              <a:off x="3120" y="3120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7" name="Freeform 54"/>
            <p:cNvSpPr>
              <a:spLocks/>
            </p:cNvSpPr>
            <p:nvPr/>
          </p:nvSpPr>
          <p:spPr bwMode="auto">
            <a:xfrm>
              <a:off x="912" y="4368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8" name="Freeform 55"/>
            <p:cNvSpPr>
              <a:spLocks/>
            </p:cNvSpPr>
            <p:nvPr/>
          </p:nvSpPr>
          <p:spPr bwMode="auto">
            <a:xfrm>
              <a:off x="2976" y="4368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9" name="Freeform 56"/>
            <p:cNvSpPr>
              <a:spLocks/>
            </p:cNvSpPr>
            <p:nvPr/>
          </p:nvSpPr>
          <p:spPr bwMode="auto">
            <a:xfrm>
              <a:off x="782" y="82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40" name="Freeform 57"/>
            <p:cNvSpPr>
              <a:spLocks/>
            </p:cNvSpPr>
            <p:nvPr/>
          </p:nvSpPr>
          <p:spPr bwMode="auto">
            <a:xfrm>
              <a:off x="168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1" name="Freeform 58"/>
            <p:cNvSpPr>
              <a:spLocks/>
            </p:cNvSpPr>
            <p:nvPr/>
          </p:nvSpPr>
          <p:spPr bwMode="auto">
            <a:xfrm>
              <a:off x="216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2" name="Freeform 59"/>
            <p:cNvSpPr>
              <a:spLocks/>
            </p:cNvSpPr>
            <p:nvPr/>
          </p:nvSpPr>
          <p:spPr bwMode="auto">
            <a:xfrm>
              <a:off x="960" y="3264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Freeform 60"/>
            <p:cNvSpPr>
              <a:spLocks/>
            </p:cNvSpPr>
            <p:nvPr/>
          </p:nvSpPr>
          <p:spPr bwMode="auto">
            <a:xfrm>
              <a:off x="2496" y="4704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Freeform 61"/>
            <p:cNvSpPr>
              <a:spLocks/>
            </p:cNvSpPr>
            <p:nvPr/>
          </p:nvSpPr>
          <p:spPr bwMode="auto">
            <a:xfrm>
              <a:off x="2064" y="441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Freeform 62"/>
            <p:cNvSpPr>
              <a:spLocks/>
            </p:cNvSpPr>
            <p:nvPr/>
          </p:nvSpPr>
          <p:spPr bwMode="auto">
            <a:xfrm>
              <a:off x="1488" y="475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Freeform 63"/>
            <p:cNvSpPr>
              <a:spLocks/>
            </p:cNvSpPr>
            <p:nvPr/>
          </p:nvSpPr>
          <p:spPr bwMode="auto">
            <a:xfrm>
              <a:off x="1296" y="3888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7" name="Freeform 64"/>
            <p:cNvSpPr>
              <a:spLocks/>
            </p:cNvSpPr>
            <p:nvPr/>
          </p:nvSpPr>
          <p:spPr bwMode="auto">
            <a:xfrm>
              <a:off x="912" y="403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8" name="Freeform 65"/>
            <p:cNvSpPr>
              <a:spLocks/>
            </p:cNvSpPr>
            <p:nvPr/>
          </p:nvSpPr>
          <p:spPr bwMode="auto">
            <a:xfrm>
              <a:off x="864" y="3120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9" name="Freeform 66"/>
            <p:cNvSpPr>
              <a:spLocks/>
            </p:cNvSpPr>
            <p:nvPr/>
          </p:nvSpPr>
          <p:spPr bwMode="auto">
            <a:xfrm>
              <a:off x="3120" y="360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0" name="Freeform 67"/>
            <p:cNvSpPr>
              <a:spLocks/>
            </p:cNvSpPr>
            <p:nvPr/>
          </p:nvSpPr>
          <p:spPr bwMode="auto">
            <a:xfrm>
              <a:off x="3408" y="3744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1" name="Freeform 68"/>
            <p:cNvSpPr>
              <a:spLocks/>
            </p:cNvSpPr>
            <p:nvPr/>
          </p:nvSpPr>
          <p:spPr bwMode="auto">
            <a:xfrm>
              <a:off x="3072" y="307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2" name="Freeform 69"/>
            <p:cNvSpPr>
              <a:spLocks/>
            </p:cNvSpPr>
            <p:nvPr/>
          </p:nvSpPr>
          <p:spPr bwMode="auto">
            <a:xfrm>
              <a:off x="3456" y="489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3" name="Freeform 70"/>
            <p:cNvSpPr>
              <a:spLocks/>
            </p:cNvSpPr>
            <p:nvPr/>
          </p:nvSpPr>
          <p:spPr bwMode="auto">
            <a:xfrm>
              <a:off x="2832" y="456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4" name="Freeform 71"/>
            <p:cNvSpPr>
              <a:spLocks/>
            </p:cNvSpPr>
            <p:nvPr/>
          </p:nvSpPr>
          <p:spPr bwMode="auto">
            <a:xfrm>
              <a:off x="3264" y="417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8257" name="Picture 74" descr="j02324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8" y="135"/>
              <a:ext cx="672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8" name="Picture 75" descr="j02327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4"/>
              <a:ext cx="659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0" name="Picture 77" descr="j023395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7" y="4944"/>
              <a:ext cx="64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1" name="Picture 78" descr="j02339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944"/>
              <a:ext cx="720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" name="Freeform 56"/>
          <p:cNvSpPr>
            <a:spLocks/>
          </p:cNvSpPr>
          <p:nvPr/>
        </p:nvSpPr>
        <p:spPr bwMode="auto">
          <a:xfrm>
            <a:off x="4211960" y="1484784"/>
            <a:ext cx="901700" cy="571500"/>
          </a:xfrm>
          <a:custGeom>
            <a:avLst/>
            <a:gdLst>
              <a:gd name="T0" fmla="*/ 135 w 381"/>
              <a:gd name="T1" fmla="*/ 6 h 324"/>
              <a:gd name="T2" fmla="*/ 64 w 381"/>
              <a:gd name="T3" fmla="*/ 67 h 324"/>
              <a:gd name="T4" fmla="*/ 2 w 381"/>
              <a:gd name="T5" fmla="*/ 233 h 324"/>
              <a:gd name="T6" fmla="*/ 17 w 381"/>
              <a:gd name="T7" fmla="*/ 357 h 324"/>
              <a:gd name="T8" fmla="*/ 66 w 381"/>
              <a:gd name="T9" fmla="*/ 436 h 324"/>
              <a:gd name="T10" fmla="*/ 114 w 381"/>
              <a:gd name="T11" fmla="*/ 471 h 324"/>
              <a:gd name="T12" fmla="*/ 169 w 381"/>
              <a:gd name="T13" fmla="*/ 480 h 324"/>
              <a:gd name="T14" fmla="*/ 263 w 381"/>
              <a:gd name="T15" fmla="*/ 453 h 324"/>
              <a:gd name="T16" fmla="*/ 307 w 381"/>
              <a:gd name="T17" fmla="*/ 401 h 324"/>
              <a:gd name="T18" fmla="*/ 315 w 381"/>
              <a:gd name="T19" fmla="*/ 330 h 324"/>
              <a:gd name="T20" fmla="*/ 292 w 381"/>
              <a:gd name="T21" fmla="*/ 241 h 324"/>
              <a:gd name="T22" fmla="*/ 244 w 381"/>
              <a:gd name="T23" fmla="*/ 173 h 324"/>
              <a:gd name="T24" fmla="*/ 195 w 381"/>
              <a:gd name="T25" fmla="*/ 160 h 324"/>
              <a:gd name="T26" fmla="*/ 149 w 381"/>
              <a:gd name="T27" fmla="*/ 188 h 324"/>
              <a:gd name="T28" fmla="*/ 130 w 381"/>
              <a:gd name="T29" fmla="*/ 247 h 324"/>
              <a:gd name="T30" fmla="*/ 146 w 381"/>
              <a:gd name="T31" fmla="*/ 305 h 324"/>
              <a:gd name="T32" fmla="*/ 187 w 381"/>
              <a:gd name="T33" fmla="*/ 330 h 324"/>
              <a:gd name="T34" fmla="*/ 224 w 381"/>
              <a:gd name="T35" fmla="*/ 317 h 324"/>
              <a:gd name="T36" fmla="*/ 226 w 381"/>
              <a:gd name="T37" fmla="*/ 290 h 324"/>
              <a:gd name="T38" fmla="*/ 208 w 381"/>
              <a:gd name="T39" fmla="*/ 279 h 324"/>
              <a:gd name="T40" fmla="*/ 192 w 381"/>
              <a:gd name="T41" fmla="*/ 284 h 324"/>
              <a:gd name="T42" fmla="*/ 178 w 381"/>
              <a:gd name="T43" fmla="*/ 279 h 324"/>
              <a:gd name="T44" fmla="*/ 164 w 381"/>
              <a:gd name="T45" fmla="*/ 258 h 324"/>
              <a:gd name="T46" fmla="*/ 171 w 381"/>
              <a:gd name="T47" fmla="*/ 233 h 324"/>
              <a:gd name="T48" fmla="*/ 191 w 381"/>
              <a:gd name="T49" fmla="*/ 209 h 324"/>
              <a:gd name="T50" fmla="*/ 212 w 381"/>
              <a:gd name="T51" fmla="*/ 206 h 324"/>
              <a:gd name="T52" fmla="*/ 250 w 381"/>
              <a:gd name="T53" fmla="*/ 247 h 324"/>
              <a:gd name="T54" fmla="*/ 276 w 381"/>
              <a:gd name="T55" fmla="*/ 311 h 324"/>
              <a:gd name="T56" fmla="*/ 276 w 381"/>
              <a:gd name="T57" fmla="*/ 378 h 324"/>
              <a:gd name="T58" fmla="*/ 239 w 381"/>
              <a:gd name="T59" fmla="*/ 415 h 324"/>
              <a:gd name="T60" fmla="*/ 187 w 381"/>
              <a:gd name="T61" fmla="*/ 430 h 324"/>
              <a:gd name="T62" fmla="*/ 133 w 381"/>
              <a:gd name="T63" fmla="*/ 427 h 324"/>
              <a:gd name="T64" fmla="*/ 92 w 381"/>
              <a:gd name="T65" fmla="*/ 401 h 324"/>
              <a:gd name="T66" fmla="*/ 66 w 381"/>
              <a:gd name="T67" fmla="*/ 369 h 324"/>
              <a:gd name="T68" fmla="*/ 35 w 381"/>
              <a:gd name="T69" fmla="*/ 270 h 324"/>
              <a:gd name="T70" fmla="*/ 61 w 381"/>
              <a:gd name="T71" fmla="*/ 157 h 324"/>
              <a:gd name="T72" fmla="*/ 110 w 381"/>
              <a:gd name="T73" fmla="*/ 73 h 324"/>
              <a:gd name="T74" fmla="*/ 176 w 381"/>
              <a:gd name="T75" fmla="*/ 46 h 324"/>
              <a:gd name="T76" fmla="*/ 276 w 381"/>
              <a:gd name="T77" fmla="*/ 104 h 324"/>
              <a:gd name="T78" fmla="*/ 360 w 381"/>
              <a:gd name="T79" fmla="*/ 241 h 324"/>
              <a:gd name="T80" fmla="*/ 395 w 381"/>
              <a:gd name="T81" fmla="*/ 363 h 324"/>
              <a:gd name="T82" fmla="*/ 413 w 381"/>
              <a:gd name="T83" fmla="*/ 375 h 324"/>
              <a:gd name="T84" fmla="*/ 426 w 381"/>
              <a:gd name="T85" fmla="*/ 357 h 324"/>
              <a:gd name="T86" fmla="*/ 390 w 381"/>
              <a:gd name="T87" fmla="*/ 215 h 324"/>
              <a:gd name="T88" fmla="*/ 296 w 381"/>
              <a:gd name="T89" fmla="*/ 64 h 324"/>
              <a:gd name="T90" fmla="*/ 178 w 381"/>
              <a:gd name="T91" fmla="*/ 0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1"/>
              <a:gd name="T139" fmla="*/ 0 h 324"/>
              <a:gd name="T140" fmla="*/ 381 w 381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1" h="324">
                <a:moveTo>
                  <a:pt x="159" y="0"/>
                </a:moveTo>
                <a:lnTo>
                  <a:pt x="141" y="0"/>
                </a:lnTo>
                <a:lnTo>
                  <a:pt x="121" y="4"/>
                </a:lnTo>
                <a:lnTo>
                  <a:pt x="100" y="11"/>
                </a:lnTo>
                <a:lnTo>
                  <a:pt x="78" y="25"/>
                </a:lnTo>
                <a:lnTo>
                  <a:pt x="57" y="45"/>
                </a:lnTo>
                <a:lnTo>
                  <a:pt x="37" y="72"/>
                </a:lnTo>
                <a:lnTo>
                  <a:pt x="17" y="110"/>
                </a:lnTo>
                <a:lnTo>
                  <a:pt x="2" y="157"/>
                </a:lnTo>
                <a:lnTo>
                  <a:pt x="0" y="182"/>
                </a:lnTo>
                <a:lnTo>
                  <a:pt x="4" y="212"/>
                </a:lnTo>
                <a:lnTo>
                  <a:pt x="15" y="241"/>
                </a:lnTo>
                <a:lnTo>
                  <a:pt x="35" y="269"/>
                </a:lnTo>
                <a:lnTo>
                  <a:pt x="47" y="282"/>
                </a:lnTo>
                <a:lnTo>
                  <a:pt x="59" y="294"/>
                </a:lnTo>
                <a:lnTo>
                  <a:pt x="72" y="302"/>
                </a:lnTo>
                <a:lnTo>
                  <a:pt x="88" y="310"/>
                </a:lnTo>
                <a:lnTo>
                  <a:pt x="102" y="318"/>
                </a:lnTo>
                <a:lnTo>
                  <a:pt x="117" y="322"/>
                </a:lnTo>
                <a:lnTo>
                  <a:pt x="133" y="324"/>
                </a:lnTo>
                <a:lnTo>
                  <a:pt x="151" y="324"/>
                </a:lnTo>
                <a:lnTo>
                  <a:pt x="184" y="320"/>
                </a:lnTo>
                <a:lnTo>
                  <a:pt x="214" y="314"/>
                </a:lnTo>
                <a:lnTo>
                  <a:pt x="235" y="306"/>
                </a:lnTo>
                <a:lnTo>
                  <a:pt x="253" y="296"/>
                </a:lnTo>
                <a:lnTo>
                  <a:pt x="265" y="284"/>
                </a:lnTo>
                <a:lnTo>
                  <a:pt x="275" y="271"/>
                </a:lnTo>
                <a:lnTo>
                  <a:pt x="280" y="259"/>
                </a:lnTo>
                <a:lnTo>
                  <a:pt x="282" y="245"/>
                </a:lnTo>
                <a:lnTo>
                  <a:pt x="282" y="223"/>
                </a:lnTo>
                <a:lnTo>
                  <a:pt x="280" y="202"/>
                </a:lnTo>
                <a:lnTo>
                  <a:pt x="271" y="182"/>
                </a:lnTo>
                <a:lnTo>
                  <a:pt x="261" y="163"/>
                </a:lnTo>
                <a:lnTo>
                  <a:pt x="247" y="145"/>
                </a:lnTo>
                <a:lnTo>
                  <a:pt x="233" y="129"/>
                </a:lnTo>
                <a:lnTo>
                  <a:pt x="218" y="117"/>
                </a:lnTo>
                <a:lnTo>
                  <a:pt x="202" y="110"/>
                </a:lnTo>
                <a:lnTo>
                  <a:pt x="188" y="108"/>
                </a:lnTo>
                <a:lnTo>
                  <a:pt x="174" y="108"/>
                </a:lnTo>
                <a:lnTo>
                  <a:pt x="161" y="110"/>
                </a:lnTo>
                <a:lnTo>
                  <a:pt x="147" y="117"/>
                </a:lnTo>
                <a:lnTo>
                  <a:pt x="133" y="127"/>
                </a:lnTo>
                <a:lnTo>
                  <a:pt x="123" y="139"/>
                </a:lnTo>
                <a:lnTo>
                  <a:pt x="117" y="153"/>
                </a:lnTo>
                <a:lnTo>
                  <a:pt x="116" y="167"/>
                </a:lnTo>
                <a:lnTo>
                  <a:pt x="117" y="180"/>
                </a:lnTo>
                <a:lnTo>
                  <a:pt x="123" y="194"/>
                </a:lnTo>
                <a:lnTo>
                  <a:pt x="131" y="206"/>
                </a:lnTo>
                <a:lnTo>
                  <a:pt x="141" y="216"/>
                </a:lnTo>
                <a:lnTo>
                  <a:pt x="153" y="221"/>
                </a:lnTo>
                <a:lnTo>
                  <a:pt x="167" y="223"/>
                </a:lnTo>
                <a:lnTo>
                  <a:pt x="180" y="223"/>
                </a:lnTo>
                <a:lnTo>
                  <a:pt x="194" y="218"/>
                </a:lnTo>
                <a:lnTo>
                  <a:pt x="200" y="214"/>
                </a:lnTo>
                <a:lnTo>
                  <a:pt x="202" y="210"/>
                </a:lnTo>
                <a:lnTo>
                  <a:pt x="204" y="204"/>
                </a:lnTo>
                <a:lnTo>
                  <a:pt x="202" y="196"/>
                </a:lnTo>
                <a:lnTo>
                  <a:pt x="198" y="192"/>
                </a:lnTo>
                <a:lnTo>
                  <a:pt x="192" y="188"/>
                </a:lnTo>
                <a:lnTo>
                  <a:pt x="186" y="188"/>
                </a:lnTo>
                <a:lnTo>
                  <a:pt x="180" y="190"/>
                </a:lnTo>
                <a:lnTo>
                  <a:pt x="172" y="192"/>
                </a:lnTo>
                <a:lnTo>
                  <a:pt x="167" y="192"/>
                </a:lnTo>
                <a:lnTo>
                  <a:pt x="163" y="190"/>
                </a:lnTo>
                <a:lnTo>
                  <a:pt x="159" y="188"/>
                </a:lnTo>
                <a:lnTo>
                  <a:pt x="153" y="184"/>
                </a:lnTo>
                <a:lnTo>
                  <a:pt x="151" y="180"/>
                </a:lnTo>
                <a:lnTo>
                  <a:pt x="147" y="174"/>
                </a:lnTo>
                <a:lnTo>
                  <a:pt x="147" y="168"/>
                </a:lnTo>
                <a:lnTo>
                  <a:pt x="149" y="163"/>
                </a:lnTo>
                <a:lnTo>
                  <a:pt x="153" y="157"/>
                </a:lnTo>
                <a:lnTo>
                  <a:pt x="159" y="151"/>
                </a:lnTo>
                <a:lnTo>
                  <a:pt x="165" y="145"/>
                </a:lnTo>
                <a:lnTo>
                  <a:pt x="171" y="141"/>
                </a:lnTo>
                <a:lnTo>
                  <a:pt x="178" y="139"/>
                </a:lnTo>
                <a:lnTo>
                  <a:pt x="184" y="139"/>
                </a:lnTo>
                <a:lnTo>
                  <a:pt x="190" y="139"/>
                </a:lnTo>
                <a:lnTo>
                  <a:pt x="200" y="145"/>
                </a:lnTo>
                <a:lnTo>
                  <a:pt x="212" y="155"/>
                </a:lnTo>
                <a:lnTo>
                  <a:pt x="224" y="167"/>
                </a:lnTo>
                <a:lnTo>
                  <a:pt x="233" y="180"/>
                </a:lnTo>
                <a:lnTo>
                  <a:pt x="241" y="194"/>
                </a:lnTo>
                <a:lnTo>
                  <a:pt x="247" y="210"/>
                </a:lnTo>
                <a:lnTo>
                  <a:pt x="251" y="225"/>
                </a:lnTo>
                <a:lnTo>
                  <a:pt x="251" y="241"/>
                </a:lnTo>
                <a:lnTo>
                  <a:pt x="247" y="255"/>
                </a:lnTo>
                <a:lnTo>
                  <a:pt x="239" y="265"/>
                </a:lnTo>
                <a:lnTo>
                  <a:pt x="227" y="273"/>
                </a:lnTo>
                <a:lnTo>
                  <a:pt x="214" y="280"/>
                </a:lnTo>
                <a:lnTo>
                  <a:pt x="200" y="284"/>
                </a:lnTo>
                <a:lnTo>
                  <a:pt x="182" y="288"/>
                </a:lnTo>
                <a:lnTo>
                  <a:pt x="167" y="290"/>
                </a:lnTo>
                <a:lnTo>
                  <a:pt x="151" y="292"/>
                </a:lnTo>
                <a:lnTo>
                  <a:pt x="133" y="292"/>
                </a:lnTo>
                <a:lnTo>
                  <a:pt x="119" y="288"/>
                </a:lnTo>
                <a:lnTo>
                  <a:pt x="104" y="284"/>
                </a:lnTo>
                <a:lnTo>
                  <a:pt x="92" y="278"/>
                </a:lnTo>
                <a:lnTo>
                  <a:pt x="82" y="271"/>
                </a:lnTo>
                <a:lnTo>
                  <a:pt x="72" y="263"/>
                </a:lnTo>
                <a:lnTo>
                  <a:pt x="64" y="257"/>
                </a:lnTo>
                <a:lnTo>
                  <a:pt x="59" y="249"/>
                </a:lnTo>
                <a:lnTo>
                  <a:pt x="43" y="225"/>
                </a:lnTo>
                <a:lnTo>
                  <a:pt x="35" y="202"/>
                </a:lnTo>
                <a:lnTo>
                  <a:pt x="31" y="182"/>
                </a:lnTo>
                <a:lnTo>
                  <a:pt x="33" y="165"/>
                </a:lnTo>
                <a:lnTo>
                  <a:pt x="43" y="133"/>
                </a:lnTo>
                <a:lnTo>
                  <a:pt x="55" y="106"/>
                </a:lnTo>
                <a:lnTo>
                  <a:pt x="68" y="82"/>
                </a:lnTo>
                <a:lnTo>
                  <a:pt x="82" y="64"/>
                </a:lnTo>
                <a:lnTo>
                  <a:pt x="98" y="49"/>
                </a:lnTo>
                <a:lnTo>
                  <a:pt x="117" y="39"/>
                </a:lnTo>
                <a:lnTo>
                  <a:pt x="135" y="33"/>
                </a:lnTo>
                <a:lnTo>
                  <a:pt x="157" y="31"/>
                </a:lnTo>
                <a:lnTo>
                  <a:pt x="188" y="37"/>
                </a:lnTo>
                <a:lnTo>
                  <a:pt x="218" y="49"/>
                </a:lnTo>
                <a:lnTo>
                  <a:pt x="247" y="70"/>
                </a:lnTo>
                <a:lnTo>
                  <a:pt x="275" y="96"/>
                </a:lnTo>
                <a:lnTo>
                  <a:pt x="300" y="127"/>
                </a:lnTo>
                <a:lnTo>
                  <a:pt x="322" y="163"/>
                </a:lnTo>
                <a:lnTo>
                  <a:pt x="339" y="200"/>
                </a:lnTo>
                <a:lnTo>
                  <a:pt x="351" y="239"/>
                </a:lnTo>
                <a:lnTo>
                  <a:pt x="353" y="245"/>
                </a:lnTo>
                <a:lnTo>
                  <a:pt x="357" y="251"/>
                </a:lnTo>
                <a:lnTo>
                  <a:pt x="363" y="253"/>
                </a:lnTo>
                <a:lnTo>
                  <a:pt x="369" y="253"/>
                </a:lnTo>
                <a:lnTo>
                  <a:pt x="375" y="251"/>
                </a:lnTo>
                <a:lnTo>
                  <a:pt x="379" y="245"/>
                </a:lnTo>
                <a:lnTo>
                  <a:pt x="381" y="241"/>
                </a:lnTo>
                <a:lnTo>
                  <a:pt x="381" y="233"/>
                </a:lnTo>
                <a:lnTo>
                  <a:pt x="369" y="188"/>
                </a:lnTo>
                <a:lnTo>
                  <a:pt x="349" y="145"/>
                </a:lnTo>
                <a:lnTo>
                  <a:pt x="326" y="106"/>
                </a:lnTo>
                <a:lnTo>
                  <a:pt x="296" y="72"/>
                </a:lnTo>
                <a:lnTo>
                  <a:pt x="265" y="43"/>
                </a:lnTo>
                <a:lnTo>
                  <a:pt x="229" y="19"/>
                </a:lnTo>
                <a:lnTo>
                  <a:pt x="194" y="6"/>
                </a:lnTo>
                <a:lnTo>
                  <a:pt x="1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" name="Freeform 56"/>
          <p:cNvSpPr>
            <a:spLocks/>
          </p:cNvSpPr>
          <p:nvPr/>
        </p:nvSpPr>
        <p:spPr bwMode="auto">
          <a:xfrm>
            <a:off x="6588224" y="908720"/>
            <a:ext cx="901700" cy="571500"/>
          </a:xfrm>
          <a:custGeom>
            <a:avLst/>
            <a:gdLst>
              <a:gd name="T0" fmla="*/ 135 w 381"/>
              <a:gd name="T1" fmla="*/ 6 h 324"/>
              <a:gd name="T2" fmla="*/ 64 w 381"/>
              <a:gd name="T3" fmla="*/ 67 h 324"/>
              <a:gd name="T4" fmla="*/ 2 w 381"/>
              <a:gd name="T5" fmla="*/ 233 h 324"/>
              <a:gd name="T6" fmla="*/ 17 w 381"/>
              <a:gd name="T7" fmla="*/ 357 h 324"/>
              <a:gd name="T8" fmla="*/ 66 w 381"/>
              <a:gd name="T9" fmla="*/ 436 h 324"/>
              <a:gd name="T10" fmla="*/ 114 w 381"/>
              <a:gd name="T11" fmla="*/ 471 h 324"/>
              <a:gd name="T12" fmla="*/ 169 w 381"/>
              <a:gd name="T13" fmla="*/ 480 h 324"/>
              <a:gd name="T14" fmla="*/ 263 w 381"/>
              <a:gd name="T15" fmla="*/ 453 h 324"/>
              <a:gd name="T16" fmla="*/ 307 w 381"/>
              <a:gd name="T17" fmla="*/ 401 h 324"/>
              <a:gd name="T18" fmla="*/ 315 w 381"/>
              <a:gd name="T19" fmla="*/ 330 h 324"/>
              <a:gd name="T20" fmla="*/ 292 w 381"/>
              <a:gd name="T21" fmla="*/ 241 h 324"/>
              <a:gd name="T22" fmla="*/ 244 w 381"/>
              <a:gd name="T23" fmla="*/ 173 h 324"/>
              <a:gd name="T24" fmla="*/ 195 w 381"/>
              <a:gd name="T25" fmla="*/ 160 h 324"/>
              <a:gd name="T26" fmla="*/ 149 w 381"/>
              <a:gd name="T27" fmla="*/ 188 h 324"/>
              <a:gd name="T28" fmla="*/ 130 w 381"/>
              <a:gd name="T29" fmla="*/ 247 h 324"/>
              <a:gd name="T30" fmla="*/ 146 w 381"/>
              <a:gd name="T31" fmla="*/ 305 h 324"/>
              <a:gd name="T32" fmla="*/ 187 w 381"/>
              <a:gd name="T33" fmla="*/ 330 h 324"/>
              <a:gd name="T34" fmla="*/ 224 w 381"/>
              <a:gd name="T35" fmla="*/ 317 h 324"/>
              <a:gd name="T36" fmla="*/ 226 w 381"/>
              <a:gd name="T37" fmla="*/ 290 h 324"/>
              <a:gd name="T38" fmla="*/ 208 w 381"/>
              <a:gd name="T39" fmla="*/ 279 h 324"/>
              <a:gd name="T40" fmla="*/ 192 w 381"/>
              <a:gd name="T41" fmla="*/ 284 h 324"/>
              <a:gd name="T42" fmla="*/ 178 w 381"/>
              <a:gd name="T43" fmla="*/ 279 h 324"/>
              <a:gd name="T44" fmla="*/ 164 w 381"/>
              <a:gd name="T45" fmla="*/ 258 h 324"/>
              <a:gd name="T46" fmla="*/ 171 w 381"/>
              <a:gd name="T47" fmla="*/ 233 h 324"/>
              <a:gd name="T48" fmla="*/ 191 w 381"/>
              <a:gd name="T49" fmla="*/ 209 h 324"/>
              <a:gd name="T50" fmla="*/ 212 w 381"/>
              <a:gd name="T51" fmla="*/ 206 h 324"/>
              <a:gd name="T52" fmla="*/ 250 w 381"/>
              <a:gd name="T53" fmla="*/ 247 h 324"/>
              <a:gd name="T54" fmla="*/ 276 w 381"/>
              <a:gd name="T55" fmla="*/ 311 h 324"/>
              <a:gd name="T56" fmla="*/ 276 w 381"/>
              <a:gd name="T57" fmla="*/ 378 h 324"/>
              <a:gd name="T58" fmla="*/ 239 w 381"/>
              <a:gd name="T59" fmla="*/ 415 h 324"/>
              <a:gd name="T60" fmla="*/ 187 w 381"/>
              <a:gd name="T61" fmla="*/ 430 h 324"/>
              <a:gd name="T62" fmla="*/ 133 w 381"/>
              <a:gd name="T63" fmla="*/ 427 h 324"/>
              <a:gd name="T64" fmla="*/ 92 w 381"/>
              <a:gd name="T65" fmla="*/ 401 h 324"/>
              <a:gd name="T66" fmla="*/ 66 w 381"/>
              <a:gd name="T67" fmla="*/ 369 h 324"/>
              <a:gd name="T68" fmla="*/ 35 w 381"/>
              <a:gd name="T69" fmla="*/ 270 h 324"/>
              <a:gd name="T70" fmla="*/ 61 w 381"/>
              <a:gd name="T71" fmla="*/ 157 h 324"/>
              <a:gd name="T72" fmla="*/ 110 w 381"/>
              <a:gd name="T73" fmla="*/ 73 h 324"/>
              <a:gd name="T74" fmla="*/ 176 w 381"/>
              <a:gd name="T75" fmla="*/ 46 h 324"/>
              <a:gd name="T76" fmla="*/ 276 w 381"/>
              <a:gd name="T77" fmla="*/ 104 h 324"/>
              <a:gd name="T78" fmla="*/ 360 w 381"/>
              <a:gd name="T79" fmla="*/ 241 h 324"/>
              <a:gd name="T80" fmla="*/ 395 w 381"/>
              <a:gd name="T81" fmla="*/ 363 h 324"/>
              <a:gd name="T82" fmla="*/ 413 w 381"/>
              <a:gd name="T83" fmla="*/ 375 h 324"/>
              <a:gd name="T84" fmla="*/ 426 w 381"/>
              <a:gd name="T85" fmla="*/ 357 h 324"/>
              <a:gd name="T86" fmla="*/ 390 w 381"/>
              <a:gd name="T87" fmla="*/ 215 h 324"/>
              <a:gd name="T88" fmla="*/ 296 w 381"/>
              <a:gd name="T89" fmla="*/ 64 h 324"/>
              <a:gd name="T90" fmla="*/ 178 w 381"/>
              <a:gd name="T91" fmla="*/ 0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1"/>
              <a:gd name="T139" fmla="*/ 0 h 324"/>
              <a:gd name="T140" fmla="*/ 381 w 381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1" h="324">
                <a:moveTo>
                  <a:pt x="159" y="0"/>
                </a:moveTo>
                <a:lnTo>
                  <a:pt x="141" y="0"/>
                </a:lnTo>
                <a:lnTo>
                  <a:pt x="121" y="4"/>
                </a:lnTo>
                <a:lnTo>
                  <a:pt x="100" y="11"/>
                </a:lnTo>
                <a:lnTo>
                  <a:pt x="78" y="25"/>
                </a:lnTo>
                <a:lnTo>
                  <a:pt x="57" y="45"/>
                </a:lnTo>
                <a:lnTo>
                  <a:pt x="37" y="72"/>
                </a:lnTo>
                <a:lnTo>
                  <a:pt x="17" y="110"/>
                </a:lnTo>
                <a:lnTo>
                  <a:pt x="2" y="157"/>
                </a:lnTo>
                <a:lnTo>
                  <a:pt x="0" y="182"/>
                </a:lnTo>
                <a:lnTo>
                  <a:pt x="4" y="212"/>
                </a:lnTo>
                <a:lnTo>
                  <a:pt x="15" y="241"/>
                </a:lnTo>
                <a:lnTo>
                  <a:pt x="35" y="269"/>
                </a:lnTo>
                <a:lnTo>
                  <a:pt x="47" y="282"/>
                </a:lnTo>
                <a:lnTo>
                  <a:pt x="59" y="294"/>
                </a:lnTo>
                <a:lnTo>
                  <a:pt x="72" y="302"/>
                </a:lnTo>
                <a:lnTo>
                  <a:pt x="88" y="310"/>
                </a:lnTo>
                <a:lnTo>
                  <a:pt x="102" y="318"/>
                </a:lnTo>
                <a:lnTo>
                  <a:pt x="117" y="322"/>
                </a:lnTo>
                <a:lnTo>
                  <a:pt x="133" y="324"/>
                </a:lnTo>
                <a:lnTo>
                  <a:pt x="151" y="324"/>
                </a:lnTo>
                <a:lnTo>
                  <a:pt x="184" y="320"/>
                </a:lnTo>
                <a:lnTo>
                  <a:pt x="214" y="314"/>
                </a:lnTo>
                <a:lnTo>
                  <a:pt x="235" y="306"/>
                </a:lnTo>
                <a:lnTo>
                  <a:pt x="253" y="296"/>
                </a:lnTo>
                <a:lnTo>
                  <a:pt x="265" y="284"/>
                </a:lnTo>
                <a:lnTo>
                  <a:pt x="275" y="271"/>
                </a:lnTo>
                <a:lnTo>
                  <a:pt x="280" y="259"/>
                </a:lnTo>
                <a:lnTo>
                  <a:pt x="282" y="245"/>
                </a:lnTo>
                <a:lnTo>
                  <a:pt x="282" y="223"/>
                </a:lnTo>
                <a:lnTo>
                  <a:pt x="280" y="202"/>
                </a:lnTo>
                <a:lnTo>
                  <a:pt x="271" y="182"/>
                </a:lnTo>
                <a:lnTo>
                  <a:pt x="261" y="163"/>
                </a:lnTo>
                <a:lnTo>
                  <a:pt x="247" y="145"/>
                </a:lnTo>
                <a:lnTo>
                  <a:pt x="233" y="129"/>
                </a:lnTo>
                <a:lnTo>
                  <a:pt x="218" y="117"/>
                </a:lnTo>
                <a:lnTo>
                  <a:pt x="202" y="110"/>
                </a:lnTo>
                <a:lnTo>
                  <a:pt x="188" y="108"/>
                </a:lnTo>
                <a:lnTo>
                  <a:pt x="174" y="108"/>
                </a:lnTo>
                <a:lnTo>
                  <a:pt x="161" y="110"/>
                </a:lnTo>
                <a:lnTo>
                  <a:pt x="147" y="117"/>
                </a:lnTo>
                <a:lnTo>
                  <a:pt x="133" y="127"/>
                </a:lnTo>
                <a:lnTo>
                  <a:pt x="123" y="139"/>
                </a:lnTo>
                <a:lnTo>
                  <a:pt x="117" y="153"/>
                </a:lnTo>
                <a:lnTo>
                  <a:pt x="116" y="167"/>
                </a:lnTo>
                <a:lnTo>
                  <a:pt x="117" y="180"/>
                </a:lnTo>
                <a:lnTo>
                  <a:pt x="123" y="194"/>
                </a:lnTo>
                <a:lnTo>
                  <a:pt x="131" y="206"/>
                </a:lnTo>
                <a:lnTo>
                  <a:pt x="141" y="216"/>
                </a:lnTo>
                <a:lnTo>
                  <a:pt x="153" y="221"/>
                </a:lnTo>
                <a:lnTo>
                  <a:pt x="167" y="223"/>
                </a:lnTo>
                <a:lnTo>
                  <a:pt x="180" y="223"/>
                </a:lnTo>
                <a:lnTo>
                  <a:pt x="194" y="218"/>
                </a:lnTo>
                <a:lnTo>
                  <a:pt x="200" y="214"/>
                </a:lnTo>
                <a:lnTo>
                  <a:pt x="202" y="210"/>
                </a:lnTo>
                <a:lnTo>
                  <a:pt x="204" y="204"/>
                </a:lnTo>
                <a:lnTo>
                  <a:pt x="202" y="196"/>
                </a:lnTo>
                <a:lnTo>
                  <a:pt x="198" y="192"/>
                </a:lnTo>
                <a:lnTo>
                  <a:pt x="192" y="188"/>
                </a:lnTo>
                <a:lnTo>
                  <a:pt x="186" y="188"/>
                </a:lnTo>
                <a:lnTo>
                  <a:pt x="180" y="190"/>
                </a:lnTo>
                <a:lnTo>
                  <a:pt x="172" y="192"/>
                </a:lnTo>
                <a:lnTo>
                  <a:pt x="167" y="192"/>
                </a:lnTo>
                <a:lnTo>
                  <a:pt x="163" y="190"/>
                </a:lnTo>
                <a:lnTo>
                  <a:pt x="159" y="188"/>
                </a:lnTo>
                <a:lnTo>
                  <a:pt x="153" y="184"/>
                </a:lnTo>
                <a:lnTo>
                  <a:pt x="151" y="180"/>
                </a:lnTo>
                <a:lnTo>
                  <a:pt x="147" y="174"/>
                </a:lnTo>
                <a:lnTo>
                  <a:pt x="147" y="168"/>
                </a:lnTo>
                <a:lnTo>
                  <a:pt x="149" y="163"/>
                </a:lnTo>
                <a:lnTo>
                  <a:pt x="153" y="157"/>
                </a:lnTo>
                <a:lnTo>
                  <a:pt x="159" y="151"/>
                </a:lnTo>
                <a:lnTo>
                  <a:pt x="165" y="145"/>
                </a:lnTo>
                <a:lnTo>
                  <a:pt x="171" y="141"/>
                </a:lnTo>
                <a:lnTo>
                  <a:pt x="178" y="139"/>
                </a:lnTo>
                <a:lnTo>
                  <a:pt x="184" y="139"/>
                </a:lnTo>
                <a:lnTo>
                  <a:pt x="190" y="139"/>
                </a:lnTo>
                <a:lnTo>
                  <a:pt x="200" y="145"/>
                </a:lnTo>
                <a:lnTo>
                  <a:pt x="212" y="155"/>
                </a:lnTo>
                <a:lnTo>
                  <a:pt x="224" y="167"/>
                </a:lnTo>
                <a:lnTo>
                  <a:pt x="233" y="180"/>
                </a:lnTo>
                <a:lnTo>
                  <a:pt x="241" y="194"/>
                </a:lnTo>
                <a:lnTo>
                  <a:pt x="247" y="210"/>
                </a:lnTo>
                <a:lnTo>
                  <a:pt x="251" y="225"/>
                </a:lnTo>
                <a:lnTo>
                  <a:pt x="251" y="241"/>
                </a:lnTo>
                <a:lnTo>
                  <a:pt x="247" y="255"/>
                </a:lnTo>
                <a:lnTo>
                  <a:pt x="239" y="265"/>
                </a:lnTo>
                <a:lnTo>
                  <a:pt x="227" y="273"/>
                </a:lnTo>
                <a:lnTo>
                  <a:pt x="214" y="280"/>
                </a:lnTo>
                <a:lnTo>
                  <a:pt x="200" y="284"/>
                </a:lnTo>
                <a:lnTo>
                  <a:pt x="182" y="288"/>
                </a:lnTo>
                <a:lnTo>
                  <a:pt x="167" y="290"/>
                </a:lnTo>
                <a:lnTo>
                  <a:pt x="151" y="292"/>
                </a:lnTo>
                <a:lnTo>
                  <a:pt x="133" y="292"/>
                </a:lnTo>
                <a:lnTo>
                  <a:pt x="119" y="288"/>
                </a:lnTo>
                <a:lnTo>
                  <a:pt x="104" y="284"/>
                </a:lnTo>
                <a:lnTo>
                  <a:pt x="92" y="278"/>
                </a:lnTo>
                <a:lnTo>
                  <a:pt x="82" y="271"/>
                </a:lnTo>
                <a:lnTo>
                  <a:pt x="72" y="263"/>
                </a:lnTo>
                <a:lnTo>
                  <a:pt x="64" y="257"/>
                </a:lnTo>
                <a:lnTo>
                  <a:pt x="59" y="249"/>
                </a:lnTo>
                <a:lnTo>
                  <a:pt x="43" y="225"/>
                </a:lnTo>
                <a:lnTo>
                  <a:pt x="35" y="202"/>
                </a:lnTo>
                <a:lnTo>
                  <a:pt x="31" y="182"/>
                </a:lnTo>
                <a:lnTo>
                  <a:pt x="33" y="165"/>
                </a:lnTo>
                <a:lnTo>
                  <a:pt x="43" y="133"/>
                </a:lnTo>
                <a:lnTo>
                  <a:pt x="55" y="106"/>
                </a:lnTo>
                <a:lnTo>
                  <a:pt x="68" y="82"/>
                </a:lnTo>
                <a:lnTo>
                  <a:pt x="82" y="64"/>
                </a:lnTo>
                <a:lnTo>
                  <a:pt x="98" y="49"/>
                </a:lnTo>
                <a:lnTo>
                  <a:pt x="117" y="39"/>
                </a:lnTo>
                <a:lnTo>
                  <a:pt x="135" y="33"/>
                </a:lnTo>
                <a:lnTo>
                  <a:pt x="157" y="31"/>
                </a:lnTo>
                <a:lnTo>
                  <a:pt x="188" y="37"/>
                </a:lnTo>
                <a:lnTo>
                  <a:pt x="218" y="49"/>
                </a:lnTo>
                <a:lnTo>
                  <a:pt x="247" y="70"/>
                </a:lnTo>
                <a:lnTo>
                  <a:pt x="275" y="96"/>
                </a:lnTo>
                <a:lnTo>
                  <a:pt x="300" y="127"/>
                </a:lnTo>
                <a:lnTo>
                  <a:pt x="322" y="163"/>
                </a:lnTo>
                <a:lnTo>
                  <a:pt x="339" y="200"/>
                </a:lnTo>
                <a:lnTo>
                  <a:pt x="351" y="239"/>
                </a:lnTo>
                <a:lnTo>
                  <a:pt x="353" y="245"/>
                </a:lnTo>
                <a:lnTo>
                  <a:pt x="357" y="251"/>
                </a:lnTo>
                <a:lnTo>
                  <a:pt x="363" y="253"/>
                </a:lnTo>
                <a:lnTo>
                  <a:pt x="369" y="253"/>
                </a:lnTo>
                <a:lnTo>
                  <a:pt x="375" y="251"/>
                </a:lnTo>
                <a:lnTo>
                  <a:pt x="379" y="245"/>
                </a:lnTo>
                <a:lnTo>
                  <a:pt x="381" y="241"/>
                </a:lnTo>
                <a:lnTo>
                  <a:pt x="381" y="233"/>
                </a:lnTo>
                <a:lnTo>
                  <a:pt x="369" y="188"/>
                </a:lnTo>
                <a:lnTo>
                  <a:pt x="349" y="145"/>
                </a:lnTo>
                <a:lnTo>
                  <a:pt x="326" y="106"/>
                </a:lnTo>
                <a:lnTo>
                  <a:pt x="296" y="72"/>
                </a:lnTo>
                <a:lnTo>
                  <a:pt x="265" y="43"/>
                </a:lnTo>
                <a:lnTo>
                  <a:pt x="229" y="19"/>
                </a:lnTo>
                <a:lnTo>
                  <a:pt x="194" y="6"/>
                </a:lnTo>
                <a:lnTo>
                  <a:pt x="1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043608" y="764704"/>
            <a:ext cx="72728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i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ru-RU" sz="2000" b="1" i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258530" y="980728"/>
            <a:ext cx="6268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Стендовые консультации</a:t>
            </a:r>
            <a:endParaRPr lang="ru-RU" sz="3600" b="1" i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31746" name="Picture 2" descr="D:\рабочий стол\воспитатели\воспитатели\Язева\фото язева\детский сад фото\IMG_20170824_1654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96536" y="1196752"/>
            <a:ext cx="5410399" cy="4057799"/>
          </a:xfrm>
          <a:prstGeom prst="rect">
            <a:avLst/>
          </a:prstGeom>
          <a:noFill/>
        </p:spPr>
      </p:pic>
      <p:pic>
        <p:nvPicPr>
          <p:cNvPr id="76" name="Рисунок 75" descr="http://ds214.centerstart.ru/sites/default/files/u17/2_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2204864"/>
            <a:ext cx="469840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4320" cy="5760"/>
          </a:xfrm>
        </p:grpSpPr>
        <p:sp>
          <p:nvSpPr>
            <p:cNvPr id="819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320" cy="57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196" name="Freeform 9"/>
            <p:cNvSpPr>
              <a:spLocks/>
            </p:cNvSpPr>
            <p:nvPr/>
          </p:nvSpPr>
          <p:spPr bwMode="auto">
            <a:xfrm>
              <a:off x="255" y="1549"/>
              <a:ext cx="3742" cy="3508"/>
            </a:xfrm>
            <a:custGeom>
              <a:avLst/>
              <a:gdLst>
                <a:gd name="T0" fmla="*/ 3007 w 2733"/>
                <a:gd name="T1" fmla="*/ 2155 h 2897"/>
                <a:gd name="T2" fmla="*/ 2980 w 2733"/>
                <a:gd name="T3" fmla="*/ 1908 h 2897"/>
                <a:gd name="T4" fmla="*/ 3044 w 2733"/>
                <a:gd name="T5" fmla="*/ 1668 h 2897"/>
                <a:gd name="T6" fmla="*/ 3036 w 2733"/>
                <a:gd name="T7" fmla="*/ 1400 h 2897"/>
                <a:gd name="T8" fmla="*/ 2984 w 2733"/>
                <a:gd name="T9" fmla="*/ 1175 h 2897"/>
                <a:gd name="T10" fmla="*/ 2995 w 2733"/>
                <a:gd name="T11" fmla="*/ 744 h 2897"/>
                <a:gd name="T12" fmla="*/ 2927 w 2733"/>
                <a:gd name="T13" fmla="*/ 546 h 2897"/>
                <a:gd name="T14" fmla="*/ 2982 w 2733"/>
                <a:gd name="T15" fmla="*/ 276 h 2897"/>
                <a:gd name="T16" fmla="*/ 2982 w 2733"/>
                <a:gd name="T17" fmla="*/ 79 h 2897"/>
                <a:gd name="T18" fmla="*/ 2842 w 2733"/>
                <a:gd name="T19" fmla="*/ 10 h 2897"/>
                <a:gd name="T20" fmla="*/ 2710 w 2733"/>
                <a:gd name="T21" fmla="*/ 8 h 2897"/>
                <a:gd name="T22" fmla="*/ 2537 w 2733"/>
                <a:gd name="T23" fmla="*/ 24 h 2897"/>
                <a:gd name="T24" fmla="*/ 2346 w 2733"/>
                <a:gd name="T25" fmla="*/ 34 h 2897"/>
                <a:gd name="T26" fmla="*/ 2223 w 2733"/>
                <a:gd name="T27" fmla="*/ 53 h 2897"/>
                <a:gd name="T28" fmla="*/ 2082 w 2733"/>
                <a:gd name="T29" fmla="*/ 71 h 2897"/>
                <a:gd name="T30" fmla="*/ 1883 w 2733"/>
                <a:gd name="T31" fmla="*/ 66 h 2897"/>
                <a:gd name="T32" fmla="*/ 1753 w 2733"/>
                <a:gd name="T33" fmla="*/ 40 h 2897"/>
                <a:gd name="T34" fmla="*/ 1621 w 2733"/>
                <a:gd name="T35" fmla="*/ 15 h 2897"/>
                <a:gd name="T36" fmla="*/ 1421 w 2733"/>
                <a:gd name="T37" fmla="*/ 13 h 2897"/>
                <a:gd name="T38" fmla="*/ 1281 w 2733"/>
                <a:gd name="T39" fmla="*/ 56 h 2897"/>
                <a:gd name="T40" fmla="*/ 1155 w 2733"/>
                <a:gd name="T41" fmla="*/ 107 h 2897"/>
                <a:gd name="T42" fmla="*/ 962 w 2733"/>
                <a:gd name="T43" fmla="*/ 123 h 2897"/>
                <a:gd name="T44" fmla="*/ 805 w 2733"/>
                <a:gd name="T45" fmla="*/ 93 h 2897"/>
                <a:gd name="T46" fmla="*/ 687 w 2733"/>
                <a:gd name="T47" fmla="*/ 48 h 2897"/>
                <a:gd name="T48" fmla="*/ 513 w 2733"/>
                <a:gd name="T49" fmla="*/ 24 h 2897"/>
                <a:gd name="T50" fmla="*/ 351 w 2733"/>
                <a:gd name="T51" fmla="*/ 10 h 2897"/>
                <a:gd name="T52" fmla="*/ 263 w 2733"/>
                <a:gd name="T53" fmla="*/ 2 h 2897"/>
                <a:gd name="T54" fmla="*/ 162 w 2733"/>
                <a:gd name="T55" fmla="*/ 51 h 2897"/>
                <a:gd name="T56" fmla="*/ 59 w 2733"/>
                <a:gd name="T57" fmla="*/ 241 h 2897"/>
                <a:gd name="T58" fmla="*/ 105 w 2733"/>
                <a:gd name="T59" fmla="*/ 556 h 2897"/>
                <a:gd name="T60" fmla="*/ 85 w 2733"/>
                <a:gd name="T61" fmla="*/ 1008 h 2897"/>
                <a:gd name="T62" fmla="*/ 85 w 2733"/>
                <a:gd name="T63" fmla="*/ 1344 h 2897"/>
                <a:gd name="T64" fmla="*/ 30 w 2733"/>
                <a:gd name="T65" fmla="*/ 1562 h 2897"/>
                <a:gd name="T66" fmla="*/ 78 w 2733"/>
                <a:gd name="T67" fmla="*/ 1784 h 2897"/>
                <a:gd name="T68" fmla="*/ 73 w 2733"/>
                <a:gd name="T69" fmla="*/ 2046 h 2897"/>
                <a:gd name="T70" fmla="*/ 21 w 2733"/>
                <a:gd name="T71" fmla="*/ 2228 h 2897"/>
                <a:gd name="T72" fmla="*/ 182 w 2733"/>
                <a:gd name="T73" fmla="*/ 2332 h 2897"/>
                <a:gd name="T74" fmla="*/ 299 w 2733"/>
                <a:gd name="T75" fmla="*/ 2340 h 2897"/>
                <a:gd name="T76" fmla="*/ 450 w 2733"/>
                <a:gd name="T77" fmla="*/ 2320 h 2897"/>
                <a:gd name="T78" fmla="*/ 650 w 2733"/>
                <a:gd name="T79" fmla="*/ 2320 h 2897"/>
                <a:gd name="T80" fmla="*/ 780 w 2733"/>
                <a:gd name="T81" fmla="*/ 2335 h 2897"/>
                <a:gd name="T82" fmla="*/ 912 w 2733"/>
                <a:gd name="T83" fmla="*/ 2349 h 2897"/>
                <a:gd name="T84" fmla="*/ 1108 w 2733"/>
                <a:gd name="T85" fmla="*/ 2349 h 2897"/>
                <a:gd name="T86" fmla="*/ 1252 w 2733"/>
                <a:gd name="T87" fmla="*/ 2330 h 2897"/>
                <a:gd name="T88" fmla="*/ 1375 w 2733"/>
                <a:gd name="T89" fmla="*/ 2304 h 2897"/>
                <a:gd name="T90" fmla="*/ 1566 w 2733"/>
                <a:gd name="T91" fmla="*/ 2297 h 2897"/>
                <a:gd name="T92" fmla="*/ 1721 w 2733"/>
                <a:gd name="T93" fmla="*/ 2292 h 2897"/>
                <a:gd name="T94" fmla="*/ 1844 w 2733"/>
                <a:gd name="T95" fmla="*/ 2287 h 2897"/>
                <a:gd name="T96" fmla="*/ 2020 w 2733"/>
                <a:gd name="T97" fmla="*/ 2284 h 2897"/>
                <a:gd name="T98" fmla="*/ 2193 w 2733"/>
                <a:gd name="T99" fmla="*/ 2290 h 2897"/>
                <a:gd name="T100" fmla="*/ 2317 w 2733"/>
                <a:gd name="T101" fmla="*/ 2307 h 2897"/>
                <a:gd name="T102" fmla="*/ 2471 w 2733"/>
                <a:gd name="T103" fmla="*/ 2332 h 2897"/>
                <a:gd name="T104" fmla="*/ 2660 w 2733"/>
                <a:gd name="T105" fmla="*/ 2346 h 2897"/>
                <a:gd name="T106" fmla="*/ 2800 w 2733"/>
                <a:gd name="T107" fmla="*/ 2330 h 2897"/>
                <a:gd name="T108" fmla="*/ 2932 w 2733"/>
                <a:gd name="T109" fmla="*/ 2266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99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ru-RU" dirty="0" smtClean="0"/>
                <a:t>   </a:t>
              </a:r>
              <a:endParaRPr lang="ru-RU" dirty="0"/>
            </a:p>
          </p:txBody>
        </p:sp>
        <p:sp>
          <p:nvSpPr>
            <p:cNvPr id="8197" name="Freeform 10"/>
            <p:cNvSpPr>
              <a:spLocks/>
            </p:cNvSpPr>
            <p:nvPr/>
          </p:nvSpPr>
          <p:spPr bwMode="auto">
            <a:xfrm>
              <a:off x="3386" y="4241"/>
              <a:ext cx="64" cy="202"/>
            </a:xfrm>
            <a:custGeom>
              <a:avLst/>
              <a:gdLst>
                <a:gd name="T0" fmla="*/ 45 w 57"/>
                <a:gd name="T1" fmla="*/ 196 h 136"/>
                <a:gd name="T2" fmla="*/ 43 w 57"/>
                <a:gd name="T3" fmla="*/ 199 h 136"/>
                <a:gd name="T4" fmla="*/ 38 w 57"/>
                <a:gd name="T5" fmla="*/ 202 h 136"/>
                <a:gd name="T6" fmla="*/ 36 w 57"/>
                <a:gd name="T7" fmla="*/ 202 h 136"/>
                <a:gd name="T8" fmla="*/ 34 w 57"/>
                <a:gd name="T9" fmla="*/ 202 h 136"/>
                <a:gd name="T10" fmla="*/ 22 w 57"/>
                <a:gd name="T11" fmla="*/ 193 h 136"/>
                <a:gd name="T12" fmla="*/ 11 w 57"/>
                <a:gd name="T13" fmla="*/ 172 h 136"/>
                <a:gd name="T14" fmla="*/ 2 w 57"/>
                <a:gd name="T15" fmla="*/ 141 h 136"/>
                <a:gd name="T16" fmla="*/ 0 w 57"/>
                <a:gd name="T17" fmla="*/ 97 h 136"/>
                <a:gd name="T18" fmla="*/ 2 w 57"/>
                <a:gd name="T19" fmla="*/ 65 h 136"/>
                <a:gd name="T20" fmla="*/ 7 w 57"/>
                <a:gd name="T21" fmla="*/ 39 h 136"/>
                <a:gd name="T22" fmla="*/ 13 w 57"/>
                <a:gd name="T23" fmla="*/ 18 h 136"/>
                <a:gd name="T24" fmla="*/ 20 w 57"/>
                <a:gd name="T25" fmla="*/ 6 h 136"/>
                <a:gd name="T26" fmla="*/ 22 w 57"/>
                <a:gd name="T27" fmla="*/ 3 h 136"/>
                <a:gd name="T28" fmla="*/ 27 w 57"/>
                <a:gd name="T29" fmla="*/ 0 h 136"/>
                <a:gd name="T30" fmla="*/ 29 w 57"/>
                <a:gd name="T31" fmla="*/ 0 h 136"/>
                <a:gd name="T32" fmla="*/ 31 w 57"/>
                <a:gd name="T33" fmla="*/ 0 h 136"/>
                <a:gd name="T34" fmla="*/ 43 w 57"/>
                <a:gd name="T35" fmla="*/ 9 h 136"/>
                <a:gd name="T36" fmla="*/ 54 w 57"/>
                <a:gd name="T37" fmla="*/ 30 h 136"/>
                <a:gd name="T38" fmla="*/ 62 w 57"/>
                <a:gd name="T39" fmla="*/ 62 h 136"/>
                <a:gd name="T40" fmla="*/ 64 w 57"/>
                <a:gd name="T41" fmla="*/ 105 h 136"/>
                <a:gd name="T42" fmla="*/ 62 w 57"/>
                <a:gd name="T43" fmla="*/ 138 h 136"/>
                <a:gd name="T44" fmla="*/ 57 w 57"/>
                <a:gd name="T45" fmla="*/ 163 h 136"/>
                <a:gd name="T46" fmla="*/ 52 w 57"/>
                <a:gd name="T47" fmla="*/ 184 h 136"/>
                <a:gd name="T48" fmla="*/ 45 w 57"/>
                <a:gd name="T49" fmla="*/ 196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136"/>
                <a:gd name="T77" fmla="*/ 57 w 57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136">
                  <a:moveTo>
                    <a:pt x="40" y="132"/>
                  </a:moveTo>
                  <a:lnTo>
                    <a:pt x="38" y="134"/>
                  </a:lnTo>
                  <a:lnTo>
                    <a:pt x="34" y="136"/>
                  </a:lnTo>
                  <a:lnTo>
                    <a:pt x="32" y="136"/>
                  </a:lnTo>
                  <a:lnTo>
                    <a:pt x="30" y="136"/>
                  </a:lnTo>
                  <a:lnTo>
                    <a:pt x="20" y="130"/>
                  </a:lnTo>
                  <a:lnTo>
                    <a:pt x="10" y="116"/>
                  </a:lnTo>
                  <a:lnTo>
                    <a:pt x="2" y="95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6" y="26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8" y="6"/>
                  </a:lnTo>
                  <a:lnTo>
                    <a:pt x="48" y="20"/>
                  </a:lnTo>
                  <a:lnTo>
                    <a:pt x="55" y="42"/>
                  </a:lnTo>
                  <a:lnTo>
                    <a:pt x="57" y="71"/>
                  </a:lnTo>
                  <a:lnTo>
                    <a:pt x="55" y="93"/>
                  </a:lnTo>
                  <a:lnTo>
                    <a:pt x="51" y="110"/>
                  </a:lnTo>
                  <a:lnTo>
                    <a:pt x="46" y="124"/>
                  </a:lnTo>
                  <a:lnTo>
                    <a:pt x="40" y="1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Rectangle 11"/>
            <p:cNvSpPr>
              <a:spLocks noChangeArrowheads="1"/>
            </p:cNvSpPr>
            <p:nvPr/>
          </p:nvSpPr>
          <p:spPr bwMode="auto">
            <a:xfrm>
              <a:off x="694" y="253"/>
              <a:ext cx="2967" cy="33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Rectangle 12"/>
            <p:cNvSpPr>
              <a:spLocks noChangeArrowheads="1"/>
            </p:cNvSpPr>
            <p:nvPr/>
          </p:nvSpPr>
          <p:spPr bwMode="auto">
            <a:xfrm>
              <a:off x="153" y="763"/>
              <a:ext cx="170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Rectangle 13"/>
            <p:cNvSpPr>
              <a:spLocks noChangeArrowheads="1"/>
            </p:cNvSpPr>
            <p:nvPr/>
          </p:nvSpPr>
          <p:spPr bwMode="auto">
            <a:xfrm>
              <a:off x="3963" y="852"/>
              <a:ext cx="204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Rectangle 14"/>
            <p:cNvSpPr>
              <a:spLocks noChangeArrowheads="1"/>
            </p:cNvSpPr>
            <p:nvPr/>
          </p:nvSpPr>
          <p:spPr bwMode="auto">
            <a:xfrm>
              <a:off x="694" y="5129"/>
              <a:ext cx="2967" cy="33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Freeform 17"/>
            <p:cNvSpPr>
              <a:spLocks/>
            </p:cNvSpPr>
            <p:nvPr/>
          </p:nvSpPr>
          <p:spPr bwMode="auto">
            <a:xfrm>
              <a:off x="958" y="1582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Freeform 18"/>
            <p:cNvSpPr>
              <a:spLocks/>
            </p:cNvSpPr>
            <p:nvPr/>
          </p:nvSpPr>
          <p:spPr bwMode="auto">
            <a:xfrm>
              <a:off x="1827" y="1079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04" name="Freeform 19"/>
            <p:cNvSpPr>
              <a:spLocks/>
            </p:cNvSpPr>
            <p:nvPr/>
          </p:nvSpPr>
          <p:spPr bwMode="auto">
            <a:xfrm>
              <a:off x="3144" y="1169"/>
              <a:ext cx="258" cy="338"/>
            </a:xfrm>
            <a:custGeom>
              <a:avLst/>
              <a:gdLst>
                <a:gd name="T0" fmla="*/ 208 w 230"/>
                <a:gd name="T1" fmla="*/ 27 h 228"/>
                <a:gd name="T2" fmla="*/ 190 w 230"/>
                <a:gd name="T3" fmla="*/ 30 h 228"/>
                <a:gd name="T4" fmla="*/ 168 w 230"/>
                <a:gd name="T5" fmla="*/ 43 h 228"/>
                <a:gd name="T6" fmla="*/ 146 w 230"/>
                <a:gd name="T7" fmla="*/ 61 h 228"/>
                <a:gd name="T8" fmla="*/ 128 w 230"/>
                <a:gd name="T9" fmla="*/ 52 h 228"/>
                <a:gd name="T10" fmla="*/ 109 w 230"/>
                <a:gd name="T11" fmla="*/ 24 h 228"/>
                <a:gd name="T12" fmla="*/ 95 w 230"/>
                <a:gd name="T13" fmla="*/ 6 h 228"/>
                <a:gd name="T14" fmla="*/ 77 w 230"/>
                <a:gd name="T15" fmla="*/ 0 h 228"/>
                <a:gd name="T16" fmla="*/ 54 w 230"/>
                <a:gd name="T17" fmla="*/ 3 h 228"/>
                <a:gd name="T18" fmla="*/ 31 w 230"/>
                <a:gd name="T19" fmla="*/ 21 h 228"/>
                <a:gd name="T20" fmla="*/ 11 w 230"/>
                <a:gd name="T21" fmla="*/ 58 h 228"/>
                <a:gd name="T22" fmla="*/ 0 w 230"/>
                <a:gd name="T23" fmla="*/ 114 h 228"/>
                <a:gd name="T24" fmla="*/ 9 w 230"/>
                <a:gd name="T25" fmla="*/ 175 h 228"/>
                <a:gd name="T26" fmla="*/ 36 w 230"/>
                <a:gd name="T27" fmla="*/ 233 h 228"/>
                <a:gd name="T28" fmla="*/ 68 w 230"/>
                <a:gd name="T29" fmla="*/ 279 h 228"/>
                <a:gd name="T30" fmla="*/ 100 w 230"/>
                <a:gd name="T31" fmla="*/ 314 h 228"/>
                <a:gd name="T32" fmla="*/ 126 w 230"/>
                <a:gd name="T33" fmla="*/ 338 h 228"/>
                <a:gd name="T34" fmla="*/ 141 w 230"/>
                <a:gd name="T35" fmla="*/ 302 h 228"/>
                <a:gd name="T36" fmla="*/ 159 w 230"/>
                <a:gd name="T37" fmla="*/ 279 h 228"/>
                <a:gd name="T38" fmla="*/ 181 w 230"/>
                <a:gd name="T39" fmla="*/ 256 h 228"/>
                <a:gd name="T40" fmla="*/ 201 w 230"/>
                <a:gd name="T41" fmla="*/ 233 h 228"/>
                <a:gd name="T42" fmla="*/ 194 w 230"/>
                <a:gd name="T43" fmla="*/ 184 h 228"/>
                <a:gd name="T44" fmla="*/ 178 w 230"/>
                <a:gd name="T45" fmla="*/ 206 h 228"/>
                <a:gd name="T46" fmla="*/ 166 w 230"/>
                <a:gd name="T47" fmla="*/ 221 h 228"/>
                <a:gd name="T48" fmla="*/ 139 w 230"/>
                <a:gd name="T49" fmla="*/ 248 h 228"/>
                <a:gd name="T50" fmla="*/ 118 w 230"/>
                <a:gd name="T51" fmla="*/ 279 h 228"/>
                <a:gd name="T52" fmla="*/ 95 w 230"/>
                <a:gd name="T53" fmla="*/ 254 h 228"/>
                <a:gd name="T54" fmla="*/ 68 w 230"/>
                <a:gd name="T55" fmla="*/ 221 h 228"/>
                <a:gd name="T56" fmla="*/ 47 w 230"/>
                <a:gd name="T57" fmla="*/ 181 h 228"/>
                <a:gd name="T58" fmla="*/ 34 w 230"/>
                <a:gd name="T59" fmla="*/ 136 h 228"/>
                <a:gd name="T60" fmla="*/ 34 w 230"/>
                <a:gd name="T61" fmla="*/ 96 h 228"/>
                <a:gd name="T62" fmla="*/ 47 w 230"/>
                <a:gd name="T63" fmla="*/ 58 h 228"/>
                <a:gd name="T64" fmla="*/ 59 w 230"/>
                <a:gd name="T65" fmla="*/ 46 h 228"/>
                <a:gd name="T66" fmla="*/ 71 w 230"/>
                <a:gd name="T67" fmla="*/ 40 h 228"/>
                <a:gd name="T68" fmla="*/ 75 w 230"/>
                <a:gd name="T69" fmla="*/ 40 h 228"/>
                <a:gd name="T70" fmla="*/ 80 w 230"/>
                <a:gd name="T71" fmla="*/ 43 h 228"/>
                <a:gd name="T72" fmla="*/ 100 w 230"/>
                <a:gd name="T73" fmla="*/ 73 h 228"/>
                <a:gd name="T74" fmla="*/ 111 w 230"/>
                <a:gd name="T75" fmla="*/ 99 h 228"/>
                <a:gd name="T76" fmla="*/ 123 w 230"/>
                <a:gd name="T77" fmla="*/ 125 h 228"/>
                <a:gd name="T78" fmla="*/ 132 w 230"/>
                <a:gd name="T79" fmla="*/ 122 h 228"/>
                <a:gd name="T80" fmla="*/ 141 w 230"/>
                <a:gd name="T81" fmla="*/ 119 h 228"/>
                <a:gd name="T82" fmla="*/ 178 w 230"/>
                <a:gd name="T83" fmla="*/ 82 h 228"/>
                <a:gd name="T84" fmla="*/ 203 w 230"/>
                <a:gd name="T85" fmla="*/ 67 h 228"/>
                <a:gd name="T86" fmla="*/ 223 w 230"/>
                <a:gd name="T87" fmla="*/ 87 h 228"/>
                <a:gd name="T88" fmla="*/ 225 w 230"/>
                <a:gd name="T89" fmla="*/ 127 h 228"/>
                <a:gd name="T90" fmla="*/ 214 w 230"/>
                <a:gd name="T91" fmla="*/ 154 h 228"/>
                <a:gd name="T92" fmla="*/ 194 w 230"/>
                <a:gd name="T93" fmla="*/ 184 h 228"/>
                <a:gd name="T94" fmla="*/ 216 w 230"/>
                <a:gd name="T95" fmla="*/ 215 h 228"/>
                <a:gd name="T96" fmla="*/ 228 w 230"/>
                <a:gd name="T97" fmla="*/ 200 h 228"/>
                <a:gd name="T98" fmla="*/ 239 w 230"/>
                <a:gd name="T99" fmla="*/ 187 h 228"/>
                <a:gd name="T100" fmla="*/ 251 w 230"/>
                <a:gd name="T101" fmla="*/ 157 h 228"/>
                <a:gd name="T102" fmla="*/ 258 w 230"/>
                <a:gd name="T103" fmla="*/ 102 h 228"/>
                <a:gd name="T104" fmla="*/ 237 w 230"/>
                <a:gd name="T105" fmla="*/ 46 h 2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28"/>
                <a:gd name="T161" fmla="*/ 230 w 230"/>
                <a:gd name="T162" fmla="*/ 228 h 2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28">
                  <a:moveTo>
                    <a:pt x="193" y="20"/>
                  </a:moveTo>
                  <a:lnTo>
                    <a:pt x="185" y="18"/>
                  </a:lnTo>
                  <a:lnTo>
                    <a:pt x="177" y="18"/>
                  </a:lnTo>
                  <a:lnTo>
                    <a:pt x="169" y="20"/>
                  </a:lnTo>
                  <a:lnTo>
                    <a:pt x="159" y="24"/>
                  </a:lnTo>
                  <a:lnTo>
                    <a:pt x="150" y="29"/>
                  </a:lnTo>
                  <a:lnTo>
                    <a:pt x="140" y="35"/>
                  </a:lnTo>
                  <a:lnTo>
                    <a:pt x="130" y="41"/>
                  </a:lnTo>
                  <a:lnTo>
                    <a:pt x="120" y="49"/>
                  </a:lnTo>
                  <a:lnTo>
                    <a:pt x="114" y="35"/>
                  </a:lnTo>
                  <a:lnTo>
                    <a:pt x="106" y="25"/>
                  </a:lnTo>
                  <a:lnTo>
                    <a:pt x="97" y="16"/>
                  </a:lnTo>
                  <a:lnTo>
                    <a:pt x="91" y="10"/>
                  </a:lnTo>
                  <a:lnTo>
                    <a:pt x="85" y="4"/>
                  </a:lnTo>
                  <a:lnTo>
                    <a:pt x="77" y="2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48" y="2"/>
                  </a:lnTo>
                  <a:lnTo>
                    <a:pt x="38" y="8"/>
                  </a:lnTo>
                  <a:lnTo>
                    <a:pt x="28" y="14"/>
                  </a:lnTo>
                  <a:lnTo>
                    <a:pt x="20" y="22"/>
                  </a:lnTo>
                  <a:lnTo>
                    <a:pt x="10" y="39"/>
                  </a:lnTo>
                  <a:lnTo>
                    <a:pt x="2" y="59"/>
                  </a:lnTo>
                  <a:lnTo>
                    <a:pt x="0" y="77"/>
                  </a:lnTo>
                  <a:lnTo>
                    <a:pt x="2" y="96"/>
                  </a:lnTo>
                  <a:lnTo>
                    <a:pt x="8" y="118"/>
                  </a:lnTo>
                  <a:lnTo>
                    <a:pt x="20" y="139"/>
                  </a:lnTo>
                  <a:lnTo>
                    <a:pt x="32" y="157"/>
                  </a:lnTo>
                  <a:lnTo>
                    <a:pt x="46" y="175"/>
                  </a:lnTo>
                  <a:lnTo>
                    <a:pt x="61" y="188"/>
                  </a:lnTo>
                  <a:lnTo>
                    <a:pt x="77" y="202"/>
                  </a:lnTo>
                  <a:lnTo>
                    <a:pt x="89" y="212"/>
                  </a:lnTo>
                  <a:lnTo>
                    <a:pt x="101" y="220"/>
                  </a:lnTo>
                  <a:lnTo>
                    <a:pt x="112" y="228"/>
                  </a:lnTo>
                  <a:lnTo>
                    <a:pt x="120" y="214"/>
                  </a:lnTo>
                  <a:lnTo>
                    <a:pt x="126" y="204"/>
                  </a:lnTo>
                  <a:lnTo>
                    <a:pt x="134" y="196"/>
                  </a:lnTo>
                  <a:lnTo>
                    <a:pt x="142" y="188"/>
                  </a:lnTo>
                  <a:lnTo>
                    <a:pt x="152" y="181"/>
                  </a:lnTo>
                  <a:lnTo>
                    <a:pt x="161" y="173"/>
                  </a:lnTo>
                  <a:lnTo>
                    <a:pt x="171" y="165"/>
                  </a:lnTo>
                  <a:lnTo>
                    <a:pt x="179" y="157"/>
                  </a:lnTo>
                  <a:lnTo>
                    <a:pt x="189" y="149"/>
                  </a:lnTo>
                  <a:lnTo>
                    <a:pt x="173" y="124"/>
                  </a:lnTo>
                  <a:lnTo>
                    <a:pt x="165" y="131"/>
                  </a:lnTo>
                  <a:lnTo>
                    <a:pt x="159" y="139"/>
                  </a:lnTo>
                  <a:lnTo>
                    <a:pt x="154" y="145"/>
                  </a:lnTo>
                  <a:lnTo>
                    <a:pt x="148" y="149"/>
                  </a:lnTo>
                  <a:lnTo>
                    <a:pt x="136" y="159"/>
                  </a:lnTo>
                  <a:lnTo>
                    <a:pt x="124" y="167"/>
                  </a:lnTo>
                  <a:lnTo>
                    <a:pt x="114" y="177"/>
                  </a:lnTo>
                  <a:lnTo>
                    <a:pt x="105" y="188"/>
                  </a:lnTo>
                  <a:lnTo>
                    <a:pt x="95" y="181"/>
                  </a:lnTo>
                  <a:lnTo>
                    <a:pt x="85" y="171"/>
                  </a:lnTo>
                  <a:lnTo>
                    <a:pt x="73" y="161"/>
                  </a:lnTo>
                  <a:lnTo>
                    <a:pt x="61" y="149"/>
                  </a:lnTo>
                  <a:lnTo>
                    <a:pt x="51" y="135"/>
                  </a:lnTo>
                  <a:lnTo>
                    <a:pt x="42" y="122"/>
                  </a:lnTo>
                  <a:lnTo>
                    <a:pt x="34" y="108"/>
                  </a:lnTo>
                  <a:lnTo>
                    <a:pt x="30" y="92"/>
                  </a:lnTo>
                  <a:lnTo>
                    <a:pt x="28" y="78"/>
                  </a:lnTo>
                  <a:lnTo>
                    <a:pt x="30" y="65"/>
                  </a:lnTo>
                  <a:lnTo>
                    <a:pt x="34" y="53"/>
                  </a:lnTo>
                  <a:lnTo>
                    <a:pt x="42" y="39"/>
                  </a:lnTo>
                  <a:lnTo>
                    <a:pt x="48" y="35"/>
                  </a:lnTo>
                  <a:lnTo>
                    <a:pt x="53" y="31"/>
                  </a:lnTo>
                  <a:lnTo>
                    <a:pt x="57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9"/>
                  </a:lnTo>
                  <a:lnTo>
                    <a:pt x="81" y="39"/>
                  </a:lnTo>
                  <a:lnTo>
                    <a:pt x="89" y="49"/>
                  </a:lnTo>
                  <a:lnTo>
                    <a:pt x="95" y="59"/>
                  </a:lnTo>
                  <a:lnTo>
                    <a:pt x="99" y="67"/>
                  </a:lnTo>
                  <a:lnTo>
                    <a:pt x="83" y="78"/>
                  </a:lnTo>
                  <a:lnTo>
                    <a:pt x="110" y="84"/>
                  </a:lnTo>
                  <a:lnTo>
                    <a:pt x="112" y="84"/>
                  </a:lnTo>
                  <a:lnTo>
                    <a:pt x="118" y="82"/>
                  </a:lnTo>
                  <a:lnTo>
                    <a:pt x="122" y="82"/>
                  </a:lnTo>
                  <a:lnTo>
                    <a:pt x="126" y="80"/>
                  </a:lnTo>
                  <a:lnTo>
                    <a:pt x="144" y="67"/>
                  </a:lnTo>
                  <a:lnTo>
                    <a:pt x="159" y="55"/>
                  </a:lnTo>
                  <a:lnTo>
                    <a:pt x="173" y="47"/>
                  </a:lnTo>
                  <a:lnTo>
                    <a:pt x="181" y="45"/>
                  </a:lnTo>
                  <a:lnTo>
                    <a:pt x="189" y="49"/>
                  </a:lnTo>
                  <a:lnTo>
                    <a:pt x="199" y="59"/>
                  </a:lnTo>
                  <a:lnTo>
                    <a:pt x="203" y="71"/>
                  </a:lnTo>
                  <a:lnTo>
                    <a:pt x="201" y="86"/>
                  </a:lnTo>
                  <a:lnTo>
                    <a:pt x="197" y="94"/>
                  </a:lnTo>
                  <a:lnTo>
                    <a:pt x="191" y="104"/>
                  </a:lnTo>
                  <a:lnTo>
                    <a:pt x="183" y="114"/>
                  </a:lnTo>
                  <a:lnTo>
                    <a:pt x="173" y="124"/>
                  </a:lnTo>
                  <a:lnTo>
                    <a:pt x="189" y="149"/>
                  </a:lnTo>
                  <a:lnTo>
                    <a:pt x="193" y="145"/>
                  </a:lnTo>
                  <a:lnTo>
                    <a:pt x="199" y="141"/>
                  </a:lnTo>
                  <a:lnTo>
                    <a:pt x="203" y="135"/>
                  </a:lnTo>
                  <a:lnTo>
                    <a:pt x="207" y="131"/>
                  </a:lnTo>
                  <a:lnTo>
                    <a:pt x="213" y="126"/>
                  </a:lnTo>
                  <a:lnTo>
                    <a:pt x="218" y="116"/>
                  </a:lnTo>
                  <a:lnTo>
                    <a:pt x="224" y="106"/>
                  </a:lnTo>
                  <a:lnTo>
                    <a:pt x="228" y="94"/>
                  </a:lnTo>
                  <a:lnTo>
                    <a:pt x="230" y="69"/>
                  </a:lnTo>
                  <a:lnTo>
                    <a:pt x="224" y="47"/>
                  </a:lnTo>
                  <a:lnTo>
                    <a:pt x="211" y="31"/>
                  </a:lnTo>
                  <a:lnTo>
                    <a:pt x="19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Freeform 20"/>
            <p:cNvSpPr>
              <a:spLocks/>
            </p:cNvSpPr>
            <p:nvPr/>
          </p:nvSpPr>
          <p:spPr bwMode="auto">
            <a:xfrm>
              <a:off x="2519" y="982"/>
              <a:ext cx="301" cy="402"/>
            </a:xfrm>
            <a:custGeom>
              <a:avLst/>
              <a:gdLst>
                <a:gd name="T0" fmla="*/ 130 w 269"/>
                <a:gd name="T1" fmla="*/ 18 h 271"/>
                <a:gd name="T2" fmla="*/ 158 w 269"/>
                <a:gd name="T3" fmla="*/ 85 h 271"/>
                <a:gd name="T4" fmla="*/ 176 w 269"/>
                <a:gd name="T5" fmla="*/ 120 h 271"/>
                <a:gd name="T6" fmla="*/ 196 w 269"/>
                <a:gd name="T7" fmla="*/ 111 h 271"/>
                <a:gd name="T8" fmla="*/ 213 w 269"/>
                <a:gd name="T9" fmla="*/ 105 h 271"/>
                <a:gd name="T10" fmla="*/ 226 w 269"/>
                <a:gd name="T11" fmla="*/ 99 h 271"/>
                <a:gd name="T12" fmla="*/ 244 w 269"/>
                <a:gd name="T13" fmla="*/ 99 h 271"/>
                <a:gd name="T14" fmla="*/ 265 w 269"/>
                <a:gd name="T15" fmla="*/ 108 h 271"/>
                <a:gd name="T16" fmla="*/ 285 w 269"/>
                <a:gd name="T17" fmla="*/ 135 h 271"/>
                <a:gd name="T18" fmla="*/ 299 w 269"/>
                <a:gd name="T19" fmla="*/ 178 h 271"/>
                <a:gd name="T20" fmla="*/ 299 w 269"/>
                <a:gd name="T21" fmla="*/ 236 h 271"/>
                <a:gd name="T22" fmla="*/ 276 w 269"/>
                <a:gd name="T23" fmla="*/ 301 h 271"/>
                <a:gd name="T24" fmla="*/ 233 w 269"/>
                <a:gd name="T25" fmla="*/ 353 h 271"/>
                <a:gd name="T26" fmla="*/ 173 w 269"/>
                <a:gd name="T27" fmla="*/ 384 h 271"/>
                <a:gd name="T28" fmla="*/ 114 w 269"/>
                <a:gd name="T29" fmla="*/ 399 h 271"/>
                <a:gd name="T30" fmla="*/ 64 w 269"/>
                <a:gd name="T31" fmla="*/ 402 h 271"/>
                <a:gd name="T32" fmla="*/ 23 w 269"/>
                <a:gd name="T33" fmla="*/ 399 h 271"/>
                <a:gd name="T34" fmla="*/ 26 w 269"/>
                <a:gd name="T35" fmla="*/ 329 h 271"/>
                <a:gd name="T36" fmla="*/ 13 w 269"/>
                <a:gd name="T37" fmla="*/ 242 h 271"/>
                <a:gd name="T38" fmla="*/ 44 w 269"/>
                <a:gd name="T39" fmla="*/ 178 h 271"/>
                <a:gd name="T40" fmla="*/ 48 w 269"/>
                <a:gd name="T41" fmla="*/ 217 h 271"/>
                <a:gd name="T42" fmla="*/ 53 w 269"/>
                <a:gd name="T43" fmla="*/ 245 h 271"/>
                <a:gd name="T44" fmla="*/ 64 w 269"/>
                <a:gd name="T45" fmla="*/ 295 h 271"/>
                <a:gd name="T46" fmla="*/ 68 w 269"/>
                <a:gd name="T47" fmla="*/ 350 h 271"/>
                <a:gd name="T48" fmla="*/ 105 w 269"/>
                <a:gd name="T49" fmla="*/ 347 h 271"/>
                <a:gd name="T50" fmla="*/ 149 w 269"/>
                <a:gd name="T51" fmla="*/ 341 h 271"/>
                <a:gd name="T52" fmla="*/ 194 w 269"/>
                <a:gd name="T53" fmla="*/ 320 h 271"/>
                <a:gd name="T54" fmla="*/ 231 w 269"/>
                <a:gd name="T55" fmla="*/ 289 h 271"/>
                <a:gd name="T56" fmla="*/ 253 w 269"/>
                <a:gd name="T57" fmla="*/ 248 h 271"/>
                <a:gd name="T58" fmla="*/ 261 w 269"/>
                <a:gd name="T59" fmla="*/ 199 h 271"/>
                <a:gd name="T60" fmla="*/ 257 w 269"/>
                <a:gd name="T61" fmla="*/ 175 h 271"/>
                <a:gd name="T62" fmla="*/ 248 w 269"/>
                <a:gd name="T63" fmla="*/ 157 h 271"/>
                <a:gd name="T64" fmla="*/ 244 w 269"/>
                <a:gd name="T65" fmla="*/ 151 h 271"/>
                <a:gd name="T66" fmla="*/ 237 w 269"/>
                <a:gd name="T67" fmla="*/ 151 h 271"/>
                <a:gd name="T68" fmla="*/ 204 w 269"/>
                <a:gd name="T69" fmla="*/ 160 h 271"/>
                <a:gd name="T70" fmla="*/ 178 w 269"/>
                <a:gd name="T71" fmla="*/ 175 h 271"/>
                <a:gd name="T72" fmla="*/ 147 w 269"/>
                <a:gd name="T73" fmla="*/ 190 h 271"/>
                <a:gd name="T74" fmla="*/ 140 w 269"/>
                <a:gd name="T75" fmla="*/ 181 h 271"/>
                <a:gd name="T76" fmla="*/ 134 w 269"/>
                <a:gd name="T77" fmla="*/ 166 h 271"/>
                <a:gd name="T78" fmla="*/ 119 w 269"/>
                <a:gd name="T79" fmla="*/ 93 h 271"/>
                <a:gd name="T80" fmla="*/ 101 w 269"/>
                <a:gd name="T81" fmla="*/ 53 h 271"/>
                <a:gd name="T82" fmla="*/ 70 w 269"/>
                <a:gd name="T83" fmla="*/ 53 h 271"/>
                <a:gd name="T84" fmla="*/ 44 w 269"/>
                <a:gd name="T85" fmla="*/ 90 h 271"/>
                <a:gd name="T86" fmla="*/ 41 w 269"/>
                <a:gd name="T87" fmla="*/ 129 h 271"/>
                <a:gd name="T88" fmla="*/ 44 w 269"/>
                <a:gd name="T89" fmla="*/ 178 h 271"/>
                <a:gd name="T90" fmla="*/ 2 w 269"/>
                <a:gd name="T91" fmla="*/ 190 h 271"/>
                <a:gd name="T92" fmla="*/ 2 w 269"/>
                <a:gd name="T93" fmla="*/ 163 h 271"/>
                <a:gd name="T94" fmla="*/ 0 w 269"/>
                <a:gd name="T95" fmla="*/ 138 h 271"/>
                <a:gd name="T96" fmla="*/ 2 w 269"/>
                <a:gd name="T97" fmla="*/ 96 h 271"/>
                <a:gd name="T98" fmla="*/ 16 w 269"/>
                <a:gd name="T99" fmla="*/ 50 h 271"/>
                <a:gd name="T100" fmla="*/ 37 w 269"/>
                <a:gd name="T101" fmla="*/ 18 h 271"/>
                <a:gd name="T102" fmla="*/ 66 w 269"/>
                <a:gd name="T103" fmla="*/ 3 h 271"/>
                <a:gd name="T104" fmla="*/ 96 w 269"/>
                <a:gd name="T105" fmla="*/ 0 h 2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9"/>
                <a:gd name="T160" fmla="*/ 0 h 271"/>
                <a:gd name="T161" fmla="*/ 269 w 269"/>
                <a:gd name="T162" fmla="*/ 271 h 2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9" h="271">
                  <a:moveTo>
                    <a:pt x="98" y="2"/>
                  </a:moveTo>
                  <a:lnTo>
                    <a:pt x="116" y="12"/>
                  </a:lnTo>
                  <a:lnTo>
                    <a:pt x="129" y="32"/>
                  </a:lnTo>
                  <a:lnTo>
                    <a:pt x="141" y="57"/>
                  </a:lnTo>
                  <a:lnTo>
                    <a:pt x="149" y="85"/>
                  </a:lnTo>
                  <a:lnTo>
                    <a:pt x="157" y="81"/>
                  </a:lnTo>
                  <a:lnTo>
                    <a:pt x="165" y="79"/>
                  </a:lnTo>
                  <a:lnTo>
                    <a:pt x="175" y="75"/>
                  </a:lnTo>
                  <a:lnTo>
                    <a:pt x="182" y="73"/>
                  </a:lnTo>
                  <a:lnTo>
                    <a:pt x="190" y="71"/>
                  </a:lnTo>
                  <a:lnTo>
                    <a:pt x="196" y="69"/>
                  </a:lnTo>
                  <a:lnTo>
                    <a:pt x="202" y="67"/>
                  </a:lnTo>
                  <a:lnTo>
                    <a:pt x="208" y="67"/>
                  </a:lnTo>
                  <a:lnTo>
                    <a:pt x="218" y="67"/>
                  </a:lnTo>
                  <a:lnTo>
                    <a:pt x="228" y="69"/>
                  </a:lnTo>
                  <a:lnTo>
                    <a:pt x="237" y="73"/>
                  </a:lnTo>
                  <a:lnTo>
                    <a:pt x="245" y="79"/>
                  </a:lnTo>
                  <a:lnTo>
                    <a:pt x="255" y="91"/>
                  </a:lnTo>
                  <a:lnTo>
                    <a:pt x="263" y="106"/>
                  </a:lnTo>
                  <a:lnTo>
                    <a:pt x="267" y="120"/>
                  </a:lnTo>
                  <a:lnTo>
                    <a:pt x="269" y="134"/>
                  </a:lnTo>
                  <a:lnTo>
                    <a:pt x="267" y="159"/>
                  </a:lnTo>
                  <a:lnTo>
                    <a:pt x="259" y="183"/>
                  </a:lnTo>
                  <a:lnTo>
                    <a:pt x="247" y="203"/>
                  </a:lnTo>
                  <a:lnTo>
                    <a:pt x="230" y="222"/>
                  </a:lnTo>
                  <a:lnTo>
                    <a:pt x="208" y="238"/>
                  </a:lnTo>
                  <a:lnTo>
                    <a:pt x="182" y="252"/>
                  </a:lnTo>
                  <a:lnTo>
                    <a:pt x="155" y="259"/>
                  </a:lnTo>
                  <a:lnTo>
                    <a:pt x="129" y="265"/>
                  </a:lnTo>
                  <a:lnTo>
                    <a:pt x="102" y="269"/>
                  </a:lnTo>
                  <a:lnTo>
                    <a:pt x="78" y="271"/>
                  </a:lnTo>
                  <a:lnTo>
                    <a:pt x="57" y="271"/>
                  </a:lnTo>
                  <a:lnTo>
                    <a:pt x="41" y="271"/>
                  </a:lnTo>
                  <a:lnTo>
                    <a:pt x="21" y="269"/>
                  </a:lnTo>
                  <a:lnTo>
                    <a:pt x="23" y="250"/>
                  </a:lnTo>
                  <a:lnTo>
                    <a:pt x="23" y="222"/>
                  </a:lnTo>
                  <a:lnTo>
                    <a:pt x="19" y="193"/>
                  </a:lnTo>
                  <a:lnTo>
                    <a:pt x="12" y="163"/>
                  </a:lnTo>
                  <a:lnTo>
                    <a:pt x="4" y="134"/>
                  </a:lnTo>
                  <a:lnTo>
                    <a:pt x="39" y="120"/>
                  </a:lnTo>
                  <a:lnTo>
                    <a:pt x="41" y="134"/>
                  </a:lnTo>
                  <a:lnTo>
                    <a:pt x="43" y="146"/>
                  </a:lnTo>
                  <a:lnTo>
                    <a:pt x="45" y="157"/>
                  </a:lnTo>
                  <a:lnTo>
                    <a:pt x="47" y="165"/>
                  </a:lnTo>
                  <a:lnTo>
                    <a:pt x="53" y="181"/>
                  </a:lnTo>
                  <a:lnTo>
                    <a:pt x="57" y="199"/>
                  </a:lnTo>
                  <a:lnTo>
                    <a:pt x="59" y="216"/>
                  </a:lnTo>
                  <a:lnTo>
                    <a:pt x="61" y="236"/>
                  </a:lnTo>
                  <a:lnTo>
                    <a:pt x="76" y="236"/>
                  </a:lnTo>
                  <a:lnTo>
                    <a:pt x="94" y="234"/>
                  </a:lnTo>
                  <a:lnTo>
                    <a:pt x="112" y="232"/>
                  </a:lnTo>
                  <a:lnTo>
                    <a:pt x="133" y="230"/>
                  </a:lnTo>
                  <a:lnTo>
                    <a:pt x="153" y="224"/>
                  </a:lnTo>
                  <a:lnTo>
                    <a:pt x="173" y="216"/>
                  </a:lnTo>
                  <a:lnTo>
                    <a:pt x="190" y="206"/>
                  </a:lnTo>
                  <a:lnTo>
                    <a:pt x="206" y="195"/>
                  </a:lnTo>
                  <a:lnTo>
                    <a:pt x="218" y="183"/>
                  </a:lnTo>
                  <a:lnTo>
                    <a:pt x="226" y="167"/>
                  </a:lnTo>
                  <a:lnTo>
                    <a:pt x="232" y="151"/>
                  </a:lnTo>
                  <a:lnTo>
                    <a:pt x="233" y="134"/>
                  </a:lnTo>
                  <a:lnTo>
                    <a:pt x="232" y="126"/>
                  </a:lnTo>
                  <a:lnTo>
                    <a:pt x="230" y="118"/>
                  </a:lnTo>
                  <a:lnTo>
                    <a:pt x="226" y="112"/>
                  </a:lnTo>
                  <a:lnTo>
                    <a:pt x="222" y="106"/>
                  </a:lnTo>
                  <a:lnTo>
                    <a:pt x="220" y="104"/>
                  </a:lnTo>
                  <a:lnTo>
                    <a:pt x="218" y="102"/>
                  </a:lnTo>
                  <a:lnTo>
                    <a:pt x="214" y="102"/>
                  </a:lnTo>
                  <a:lnTo>
                    <a:pt x="212" y="102"/>
                  </a:lnTo>
                  <a:lnTo>
                    <a:pt x="196" y="104"/>
                  </a:lnTo>
                  <a:lnTo>
                    <a:pt x="182" y="108"/>
                  </a:lnTo>
                  <a:lnTo>
                    <a:pt x="169" y="114"/>
                  </a:lnTo>
                  <a:lnTo>
                    <a:pt x="159" y="118"/>
                  </a:lnTo>
                  <a:lnTo>
                    <a:pt x="163" y="144"/>
                  </a:lnTo>
                  <a:lnTo>
                    <a:pt x="131" y="128"/>
                  </a:lnTo>
                  <a:lnTo>
                    <a:pt x="129" y="126"/>
                  </a:lnTo>
                  <a:lnTo>
                    <a:pt x="125" y="122"/>
                  </a:lnTo>
                  <a:lnTo>
                    <a:pt x="122" y="116"/>
                  </a:lnTo>
                  <a:lnTo>
                    <a:pt x="120" y="112"/>
                  </a:lnTo>
                  <a:lnTo>
                    <a:pt x="114" y="87"/>
                  </a:lnTo>
                  <a:lnTo>
                    <a:pt x="106" y="63"/>
                  </a:lnTo>
                  <a:lnTo>
                    <a:pt x="96" y="46"/>
                  </a:lnTo>
                  <a:lnTo>
                    <a:pt x="90" y="36"/>
                  </a:lnTo>
                  <a:lnTo>
                    <a:pt x="78" y="34"/>
                  </a:lnTo>
                  <a:lnTo>
                    <a:pt x="63" y="36"/>
                  </a:lnTo>
                  <a:lnTo>
                    <a:pt x="49" y="44"/>
                  </a:lnTo>
                  <a:lnTo>
                    <a:pt x="39" y="61"/>
                  </a:lnTo>
                  <a:lnTo>
                    <a:pt x="37" y="73"/>
                  </a:lnTo>
                  <a:lnTo>
                    <a:pt x="37" y="87"/>
                  </a:lnTo>
                  <a:lnTo>
                    <a:pt x="37" y="104"/>
                  </a:lnTo>
                  <a:lnTo>
                    <a:pt x="39" y="120"/>
                  </a:lnTo>
                  <a:lnTo>
                    <a:pt x="4" y="134"/>
                  </a:lnTo>
                  <a:lnTo>
                    <a:pt x="2" y="128"/>
                  </a:lnTo>
                  <a:lnTo>
                    <a:pt x="2" y="118"/>
                  </a:lnTo>
                  <a:lnTo>
                    <a:pt x="2" y="110"/>
                  </a:lnTo>
                  <a:lnTo>
                    <a:pt x="2" y="102"/>
                  </a:lnTo>
                  <a:lnTo>
                    <a:pt x="0" y="93"/>
                  </a:lnTo>
                  <a:lnTo>
                    <a:pt x="0" y="79"/>
                  </a:lnTo>
                  <a:lnTo>
                    <a:pt x="2" y="65"/>
                  </a:lnTo>
                  <a:lnTo>
                    <a:pt x="6" y="49"/>
                  </a:lnTo>
                  <a:lnTo>
                    <a:pt x="14" y="34"/>
                  </a:lnTo>
                  <a:lnTo>
                    <a:pt x="21" y="22"/>
                  </a:lnTo>
                  <a:lnTo>
                    <a:pt x="33" y="12"/>
                  </a:lnTo>
                  <a:lnTo>
                    <a:pt x="47" y="4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86" y="0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Freeform 23"/>
            <p:cNvSpPr>
              <a:spLocks/>
            </p:cNvSpPr>
            <p:nvPr/>
          </p:nvSpPr>
          <p:spPr bwMode="auto">
            <a:xfrm>
              <a:off x="1188" y="3516"/>
              <a:ext cx="4" cy="3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0 h 2"/>
                <a:gd name="T4" fmla="*/ 2 w 4"/>
                <a:gd name="T5" fmla="*/ 0 h 2"/>
                <a:gd name="T6" fmla="*/ 2 w 4"/>
                <a:gd name="T7" fmla="*/ 0 h 2"/>
                <a:gd name="T8" fmla="*/ 4 w 4"/>
                <a:gd name="T9" fmla="*/ 0 h 2"/>
                <a:gd name="T10" fmla="*/ 2 w 4"/>
                <a:gd name="T11" fmla="*/ 3 h 2"/>
                <a:gd name="T12" fmla="*/ 0 w 4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2"/>
                <a:gd name="T23" fmla="*/ 4 w 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Freeform 24"/>
            <p:cNvSpPr>
              <a:spLocks/>
            </p:cNvSpPr>
            <p:nvPr/>
          </p:nvSpPr>
          <p:spPr bwMode="auto">
            <a:xfrm>
              <a:off x="2560" y="2588"/>
              <a:ext cx="36" cy="49"/>
            </a:xfrm>
            <a:custGeom>
              <a:avLst/>
              <a:gdLst>
                <a:gd name="T0" fmla="*/ 36 w 32"/>
                <a:gd name="T1" fmla="*/ 22 h 33"/>
                <a:gd name="T2" fmla="*/ 34 w 32"/>
                <a:gd name="T3" fmla="*/ 34 h 33"/>
                <a:gd name="T4" fmla="*/ 31 w 32"/>
                <a:gd name="T5" fmla="*/ 40 h 33"/>
                <a:gd name="T6" fmla="*/ 25 w 32"/>
                <a:gd name="T7" fmla="*/ 46 h 33"/>
                <a:gd name="T8" fmla="*/ 18 w 32"/>
                <a:gd name="T9" fmla="*/ 49 h 33"/>
                <a:gd name="T10" fmla="*/ 11 w 32"/>
                <a:gd name="T11" fmla="*/ 46 h 33"/>
                <a:gd name="T12" fmla="*/ 5 w 32"/>
                <a:gd name="T13" fmla="*/ 40 h 33"/>
                <a:gd name="T14" fmla="*/ 2 w 32"/>
                <a:gd name="T15" fmla="*/ 34 h 33"/>
                <a:gd name="T16" fmla="*/ 0 w 32"/>
                <a:gd name="T17" fmla="*/ 22 h 33"/>
                <a:gd name="T18" fmla="*/ 2 w 32"/>
                <a:gd name="T19" fmla="*/ 15 h 33"/>
                <a:gd name="T20" fmla="*/ 5 w 32"/>
                <a:gd name="T21" fmla="*/ 6 h 33"/>
                <a:gd name="T22" fmla="*/ 11 w 32"/>
                <a:gd name="T23" fmla="*/ 3 h 33"/>
                <a:gd name="T24" fmla="*/ 18 w 32"/>
                <a:gd name="T25" fmla="*/ 0 h 33"/>
                <a:gd name="T26" fmla="*/ 25 w 32"/>
                <a:gd name="T27" fmla="*/ 3 h 33"/>
                <a:gd name="T28" fmla="*/ 31 w 32"/>
                <a:gd name="T29" fmla="*/ 6 h 33"/>
                <a:gd name="T30" fmla="*/ 34 w 32"/>
                <a:gd name="T31" fmla="*/ 15 h 33"/>
                <a:gd name="T32" fmla="*/ 36 w 32"/>
                <a:gd name="T33" fmla="*/ 2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3"/>
                <a:gd name="T53" fmla="*/ 32 w 3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3">
                  <a:moveTo>
                    <a:pt x="32" y="15"/>
                  </a:moveTo>
                  <a:lnTo>
                    <a:pt x="30" y="23"/>
                  </a:lnTo>
                  <a:lnTo>
                    <a:pt x="28" y="27"/>
                  </a:lnTo>
                  <a:lnTo>
                    <a:pt x="22" y="31"/>
                  </a:lnTo>
                  <a:lnTo>
                    <a:pt x="16" y="33"/>
                  </a:lnTo>
                  <a:lnTo>
                    <a:pt x="10" y="31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Freeform 25"/>
            <p:cNvSpPr>
              <a:spLocks/>
            </p:cNvSpPr>
            <p:nvPr/>
          </p:nvSpPr>
          <p:spPr bwMode="auto">
            <a:xfrm>
              <a:off x="2859" y="2948"/>
              <a:ext cx="36" cy="48"/>
            </a:xfrm>
            <a:custGeom>
              <a:avLst/>
              <a:gdLst>
                <a:gd name="T0" fmla="*/ 2 w 32"/>
                <a:gd name="T1" fmla="*/ 15 h 32"/>
                <a:gd name="T2" fmla="*/ 5 w 32"/>
                <a:gd name="T3" fmla="*/ 6 h 32"/>
                <a:gd name="T4" fmla="*/ 11 w 32"/>
                <a:gd name="T5" fmla="*/ 3 h 32"/>
                <a:gd name="T6" fmla="*/ 18 w 32"/>
                <a:gd name="T7" fmla="*/ 0 h 32"/>
                <a:gd name="T8" fmla="*/ 25 w 32"/>
                <a:gd name="T9" fmla="*/ 3 h 32"/>
                <a:gd name="T10" fmla="*/ 31 w 32"/>
                <a:gd name="T11" fmla="*/ 9 h 32"/>
                <a:gd name="T12" fmla="*/ 34 w 32"/>
                <a:gd name="T13" fmla="*/ 15 h 32"/>
                <a:gd name="T14" fmla="*/ 36 w 32"/>
                <a:gd name="T15" fmla="*/ 24 h 32"/>
                <a:gd name="T16" fmla="*/ 34 w 32"/>
                <a:gd name="T17" fmla="*/ 33 h 32"/>
                <a:gd name="T18" fmla="*/ 31 w 32"/>
                <a:gd name="T19" fmla="*/ 42 h 32"/>
                <a:gd name="T20" fmla="*/ 25 w 32"/>
                <a:gd name="T21" fmla="*/ 45 h 32"/>
                <a:gd name="T22" fmla="*/ 18 w 32"/>
                <a:gd name="T23" fmla="*/ 48 h 32"/>
                <a:gd name="T24" fmla="*/ 11 w 32"/>
                <a:gd name="T25" fmla="*/ 48 h 32"/>
                <a:gd name="T26" fmla="*/ 5 w 32"/>
                <a:gd name="T27" fmla="*/ 42 h 32"/>
                <a:gd name="T28" fmla="*/ 2 w 32"/>
                <a:gd name="T29" fmla="*/ 33 h 32"/>
                <a:gd name="T30" fmla="*/ 0 w 32"/>
                <a:gd name="T31" fmla="*/ 24 h 32"/>
                <a:gd name="T32" fmla="*/ 2 w 32"/>
                <a:gd name="T33" fmla="*/ 15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2" y="10"/>
                  </a:move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2" y="30"/>
                  </a:lnTo>
                  <a:lnTo>
                    <a:pt x="16" y="32"/>
                  </a:lnTo>
                  <a:lnTo>
                    <a:pt x="10" y="32"/>
                  </a:lnTo>
                  <a:lnTo>
                    <a:pt x="4" y="28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Freeform 26"/>
            <p:cNvSpPr>
              <a:spLocks/>
            </p:cNvSpPr>
            <p:nvPr/>
          </p:nvSpPr>
          <p:spPr bwMode="auto">
            <a:xfrm>
              <a:off x="992" y="1018"/>
              <a:ext cx="62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4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4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Freeform 27"/>
            <p:cNvSpPr>
              <a:spLocks/>
            </p:cNvSpPr>
            <p:nvPr/>
          </p:nvSpPr>
          <p:spPr bwMode="auto">
            <a:xfrm>
              <a:off x="924" y="1450"/>
              <a:ext cx="59" cy="82"/>
            </a:xfrm>
            <a:custGeom>
              <a:avLst/>
              <a:gdLst>
                <a:gd name="T0" fmla="*/ 0 w 53"/>
                <a:gd name="T1" fmla="*/ 42 h 55"/>
                <a:gd name="T2" fmla="*/ 2 w 53"/>
                <a:gd name="T3" fmla="*/ 60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60 h 55"/>
                <a:gd name="T16" fmla="*/ 59 w 53"/>
                <a:gd name="T17" fmla="*/ 42 h 55"/>
                <a:gd name="T18" fmla="*/ 57 w 53"/>
                <a:gd name="T19" fmla="*/ 27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7 h 55"/>
                <a:gd name="T32" fmla="*/ 0 w 53"/>
                <a:gd name="T33" fmla="*/ 42 h 55"/>
                <a:gd name="T34" fmla="*/ 0 w 53"/>
                <a:gd name="T35" fmla="*/ 42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40"/>
                  </a:lnTo>
                  <a:lnTo>
                    <a:pt x="53" y="28"/>
                  </a:lnTo>
                  <a:lnTo>
                    <a:pt x="51" y="18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Freeform 28"/>
            <p:cNvSpPr>
              <a:spLocks/>
            </p:cNvSpPr>
            <p:nvPr/>
          </p:nvSpPr>
          <p:spPr bwMode="auto">
            <a:xfrm>
              <a:off x="924" y="2117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Freeform 29"/>
            <p:cNvSpPr>
              <a:spLocks/>
            </p:cNvSpPr>
            <p:nvPr/>
          </p:nvSpPr>
          <p:spPr bwMode="auto">
            <a:xfrm>
              <a:off x="3360" y="417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Freeform 30"/>
            <p:cNvSpPr>
              <a:spLocks/>
            </p:cNvSpPr>
            <p:nvPr/>
          </p:nvSpPr>
          <p:spPr bwMode="auto">
            <a:xfrm>
              <a:off x="3081" y="1704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20 w 55"/>
                <a:gd name="T7" fmla="*/ 78 h 55"/>
                <a:gd name="T8" fmla="*/ 31 w 55"/>
                <a:gd name="T9" fmla="*/ 81 h 55"/>
                <a:gd name="T10" fmla="*/ 44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1 w 55"/>
                <a:gd name="T17" fmla="*/ 41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1 w 55"/>
                <a:gd name="T25" fmla="*/ 0 h 55"/>
                <a:gd name="T26" fmla="*/ 20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8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4" y="39"/>
                  </a:lnTo>
                  <a:lnTo>
                    <a:pt x="55" y="28"/>
                  </a:lnTo>
                  <a:lnTo>
                    <a:pt x="54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Freeform 31"/>
            <p:cNvSpPr>
              <a:spLocks/>
            </p:cNvSpPr>
            <p:nvPr/>
          </p:nvSpPr>
          <p:spPr bwMode="auto">
            <a:xfrm>
              <a:off x="3411" y="93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29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4 h 55"/>
                <a:gd name="T20" fmla="*/ 50 w 53"/>
                <a:gd name="T21" fmla="*/ 12 h 55"/>
                <a:gd name="T22" fmla="*/ 41 w 53"/>
                <a:gd name="T23" fmla="*/ 3 h 55"/>
                <a:gd name="T24" fmla="*/ 29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4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6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Freeform 32"/>
            <p:cNvSpPr>
              <a:spLocks/>
            </p:cNvSpPr>
            <p:nvPr/>
          </p:nvSpPr>
          <p:spPr bwMode="auto">
            <a:xfrm>
              <a:off x="3463" y="2329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7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Freeform 33"/>
            <p:cNvSpPr>
              <a:spLocks/>
            </p:cNvSpPr>
            <p:nvPr/>
          </p:nvSpPr>
          <p:spPr bwMode="auto">
            <a:xfrm>
              <a:off x="894" y="254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9 h 55"/>
                <a:gd name="T4" fmla="*/ 9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1 w 55"/>
                <a:gd name="T11" fmla="*/ 78 h 55"/>
                <a:gd name="T12" fmla="*/ 52 w 55"/>
                <a:gd name="T13" fmla="*/ 69 h 55"/>
                <a:gd name="T14" fmla="*/ 59 w 55"/>
                <a:gd name="T15" fmla="*/ 59 h 55"/>
                <a:gd name="T16" fmla="*/ 61 w 55"/>
                <a:gd name="T17" fmla="*/ 41 h 55"/>
                <a:gd name="T18" fmla="*/ 59 w 55"/>
                <a:gd name="T19" fmla="*/ 27 h 55"/>
                <a:gd name="T20" fmla="*/ 52 w 55"/>
                <a:gd name="T21" fmla="*/ 12 h 55"/>
                <a:gd name="T22" fmla="*/ 41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40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Freeform 34"/>
            <p:cNvSpPr>
              <a:spLocks/>
            </p:cNvSpPr>
            <p:nvPr/>
          </p:nvSpPr>
          <p:spPr bwMode="auto">
            <a:xfrm>
              <a:off x="2227" y="1332"/>
              <a:ext cx="62" cy="78"/>
            </a:xfrm>
            <a:custGeom>
              <a:avLst/>
              <a:gdLst>
                <a:gd name="T0" fmla="*/ 0 w 55"/>
                <a:gd name="T1" fmla="*/ 37 h 53"/>
                <a:gd name="T2" fmla="*/ 2 w 55"/>
                <a:gd name="T3" fmla="*/ 54 h 53"/>
                <a:gd name="T4" fmla="*/ 8 w 55"/>
                <a:gd name="T5" fmla="*/ 66 h 53"/>
                <a:gd name="T6" fmla="*/ 19 w 55"/>
                <a:gd name="T7" fmla="*/ 75 h 53"/>
                <a:gd name="T8" fmla="*/ 30 w 55"/>
                <a:gd name="T9" fmla="*/ 78 h 53"/>
                <a:gd name="T10" fmla="*/ 44 w 55"/>
                <a:gd name="T11" fmla="*/ 75 h 53"/>
                <a:gd name="T12" fmla="*/ 53 w 55"/>
                <a:gd name="T13" fmla="*/ 66 h 53"/>
                <a:gd name="T14" fmla="*/ 60 w 55"/>
                <a:gd name="T15" fmla="*/ 54 h 53"/>
                <a:gd name="T16" fmla="*/ 62 w 55"/>
                <a:gd name="T17" fmla="*/ 37 h 53"/>
                <a:gd name="T18" fmla="*/ 60 w 55"/>
                <a:gd name="T19" fmla="*/ 24 h 53"/>
                <a:gd name="T20" fmla="*/ 53 w 55"/>
                <a:gd name="T21" fmla="*/ 12 h 53"/>
                <a:gd name="T22" fmla="*/ 44 w 55"/>
                <a:gd name="T23" fmla="*/ 3 h 53"/>
                <a:gd name="T24" fmla="*/ 30 w 55"/>
                <a:gd name="T25" fmla="*/ 0 h 53"/>
                <a:gd name="T26" fmla="*/ 19 w 55"/>
                <a:gd name="T27" fmla="*/ 3 h 53"/>
                <a:gd name="T28" fmla="*/ 8 w 55"/>
                <a:gd name="T29" fmla="*/ 12 h 53"/>
                <a:gd name="T30" fmla="*/ 2 w 55"/>
                <a:gd name="T31" fmla="*/ 24 h 53"/>
                <a:gd name="T32" fmla="*/ 0 w 55"/>
                <a:gd name="T33" fmla="*/ 37 h 53"/>
                <a:gd name="T34" fmla="*/ 0 w 55"/>
                <a:gd name="T35" fmla="*/ 37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5"/>
                  </a:moveTo>
                  <a:lnTo>
                    <a:pt x="2" y="37"/>
                  </a:lnTo>
                  <a:lnTo>
                    <a:pt x="7" y="45"/>
                  </a:lnTo>
                  <a:lnTo>
                    <a:pt x="17" y="51"/>
                  </a:lnTo>
                  <a:lnTo>
                    <a:pt x="27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5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Freeform 35"/>
            <p:cNvSpPr>
              <a:spLocks/>
            </p:cNvSpPr>
            <p:nvPr/>
          </p:nvSpPr>
          <p:spPr bwMode="auto">
            <a:xfrm>
              <a:off x="2877" y="142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5 h 55"/>
                <a:gd name="T4" fmla="*/ 9 w 53"/>
                <a:gd name="T5" fmla="*/ 70 h 55"/>
                <a:gd name="T6" fmla="*/ 18 w 53"/>
                <a:gd name="T7" fmla="*/ 79 h 55"/>
                <a:gd name="T8" fmla="*/ 28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5 h 55"/>
                <a:gd name="T16" fmla="*/ 59 w 53"/>
                <a:gd name="T17" fmla="*/ 40 h 55"/>
                <a:gd name="T18" fmla="*/ 57 w 53"/>
                <a:gd name="T19" fmla="*/ 22 h 55"/>
                <a:gd name="T20" fmla="*/ 50 w 53"/>
                <a:gd name="T21" fmla="*/ 12 h 55"/>
                <a:gd name="T22" fmla="*/ 41 w 53"/>
                <a:gd name="T23" fmla="*/ 3 h 55"/>
                <a:gd name="T24" fmla="*/ 28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2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5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7"/>
                  </a:lnTo>
                  <a:lnTo>
                    <a:pt x="53" y="27"/>
                  </a:lnTo>
                  <a:lnTo>
                    <a:pt x="51" y="15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Freeform 36"/>
            <p:cNvSpPr>
              <a:spLocks/>
            </p:cNvSpPr>
            <p:nvPr/>
          </p:nvSpPr>
          <p:spPr bwMode="auto">
            <a:xfrm>
              <a:off x="2982" y="936"/>
              <a:ext cx="62" cy="82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8 h 55"/>
                <a:gd name="T4" fmla="*/ 9 w 55"/>
                <a:gd name="T5" fmla="*/ 70 h 55"/>
                <a:gd name="T6" fmla="*/ 18 w 55"/>
                <a:gd name="T7" fmla="*/ 79 h 55"/>
                <a:gd name="T8" fmla="*/ 32 w 55"/>
                <a:gd name="T9" fmla="*/ 82 h 55"/>
                <a:gd name="T10" fmla="*/ 44 w 55"/>
                <a:gd name="T11" fmla="*/ 79 h 55"/>
                <a:gd name="T12" fmla="*/ 53 w 55"/>
                <a:gd name="T13" fmla="*/ 70 h 55"/>
                <a:gd name="T14" fmla="*/ 60 w 55"/>
                <a:gd name="T15" fmla="*/ 58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Freeform 37"/>
            <p:cNvSpPr>
              <a:spLocks/>
            </p:cNvSpPr>
            <p:nvPr/>
          </p:nvSpPr>
          <p:spPr bwMode="auto">
            <a:xfrm>
              <a:off x="2251" y="876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2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5 h 55"/>
                <a:gd name="T20" fmla="*/ 52 w 55"/>
                <a:gd name="T21" fmla="*/ 12 h 55"/>
                <a:gd name="T22" fmla="*/ 42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5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8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1" name="Freeform 38"/>
            <p:cNvSpPr>
              <a:spLocks/>
            </p:cNvSpPr>
            <p:nvPr/>
          </p:nvSpPr>
          <p:spPr bwMode="auto">
            <a:xfrm>
              <a:off x="723" y="332"/>
              <a:ext cx="2909" cy="203"/>
            </a:xfrm>
            <a:custGeom>
              <a:avLst/>
              <a:gdLst>
                <a:gd name="T0" fmla="*/ 2778 w 2601"/>
                <a:gd name="T1" fmla="*/ 43 h 137"/>
                <a:gd name="T2" fmla="*/ 2676 w 2601"/>
                <a:gd name="T3" fmla="*/ 127 h 137"/>
                <a:gd name="T4" fmla="*/ 2580 w 2601"/>
                <a:gd name="T5" fmla="*/ 130 h 137"/>
                <a:gd name="T6" fmla="*/ 2468 w 2601"/>
                <a:gd name="T7" fmla="*/ 22 h 137"/>
                <a:gd name="T8" fmla="*/ 2257 w 2601"/>
                <a:gd name="T9" fmla="*/ 64 h 137"/>
                <a:gd name="T10" fmla="*/ 2143 w 2601"/>
                <a:gd name="T11" fmla="*/ 124 h 137"/>
                <a:gd name="T12" fmla="*/ 2047 w 2601"/>
                <a:gd name="T13" fmla="*/ 55 h 137"/>
                <a:gd name="T14" fmla="*/ 1919 w 2601"/>
                <a:gd name="T15" fmla="*/ 0 h 137"/>
                <a:gd name="T16" fmla="*/ 1831 w 2601"/>
                <a:gd name="T17" fmla="*/ 49 h 137"/>
                <a:gd name="T18" fmla="*/ 1750 w 2601"/>
                <a:gd name="T19" fmla="*/ 127 h 137"/>
                <a:gd name="T20" fmla="*/ 1637 w 2601"/>
                <a:gd name="T21" fmla="*/ 130 h 137"/>
                <a:gd name="T22" fmla="*/ 1526 w 2601"/>
                <a:gd name="T23" fmla="*/ 25 h 137"/>
                <a:gd name="T24" fmla="*/ 1383 w 2601"/>
                <a:gd name="T25" fmla="*/ 37 h 137"/>
                <a:gd name="T26" fmla="*/ 1288 w 2601"/>
                <a:gd name="T27" fmla="*/ 116 h 137"/>
                <a:gd name="T28" fmla="*/ 1216 w 2601"/>
                <a:gd name="T29" fmla="*/ 145 h 137"/>
                <a:gd name="T30" fmla="*/ 1128 w 2601"/>
                <a:gd name="T31" fmla="*/ 93 h 137"/>
                <a:gd name="T32" fmla="*/ 1028 w 2601"/>
                <a:gd name="T33" fmla="*/ 6 h 137"/>
                <a:gd name="T34" fmla="*/ 915 w 2601"/>
                <a:gd name="T35" fmla="*/ 31 h 137"/>
                <a:gd name="T36" fmla="*/ 846 w 2601"/>
                <a:gd name="T37" fmla="*/ 101 h 137"/>
                <a:gd name="T38" fmla="*/ 742 w 2601"/>
                <a:gd name="T39" fmla="*/ 151 h 137"/>
                <a:gd name="T40" fmla="*/ 627 w 2601"/>
                <a:gd name="T41" fmla="*/ 61 h 137"/>
                <a:gd name="T42" fmla="*/ 436 w 2601"/>
                <a:gd name="T43" fmla="*/ 22 h 137"/>
                <a:gd name="T44" fmla="*/ 294 w 2601"/>
                <a:gd name="T45" fmla="*/ 127 h 137"/>
                <a:gd name="T46" fmla="*/ 197 w 2601"/>
                <a:gd name="T47" fmla="*/ 87 h 137"/>
                <a:gd name="T48" fmla="*/ 83 w 2601"/>
                <a:gd name="T49" fmla="*/ 6 h 137"/>
                <a:gd name="T50" fmla="*/ 1 w 2601"/>
                <a:gd name="T51" fmla="*/ 22 h 137"/>
                <a:gd name="T52" fmla="*/ 23 w 2601"/>
                <a:gd name="T53" fmla="*/ 58 h 137"/>
                <a:gd name="T54" fmla="*/ 126 w 2601"/>
                <a:gd name="T55" fmla="*/ 87 h 137"/>
                <a:gd name="T56" fmla="*/ 237 w 2601"/>
                <a:gd name="T57" fmla="*/ 172 h 137"/>
                <a:gd name="T58" fmla="*/ 349 w 2601"/>
                <a:gd name="T59" fmla="*/ 154 h 137"/>
                <a:gd name="T60" fmla="*/ 452 w 2601"/>
                <a:gd name="T61" fmla="*/ 70 h 137"/>
                <a:gd name="T62" fmla="*/ 593 w 2601"/>
                <a:gd name="T63" fmla="*/ 90 h 137"/>
                <a:gd name="T64" fmla="*/ 707 w 2601"/>
                <a:gd name="T65" fmla="*/ 194 h 137"/>
                <a:gd name="T66" fmla="*/ 849 w 2601"/>
                <a:gd name="T67" fmla="*/ 160 h 137"/>
                <a:gd name="T68" fmla="*/ 924 w 2601"/>
                <a:gd name="T69" fmla="*/ 87 h 137"/>
                <a:gd name="T70" fmla="*/ 1003 w 2601"/>
                <a:gd name="T71" fmla="*/ 52 h 137"/>
                <a:gd name="T72" fmla="*/ 1090 w 2601"/>
                <a:gd name="T73" fmla="*/ 119 h 137"/>
                <a:gd name="T74" fmla="*/ 1194 w 2601"/>
                <a:gd name="T75" fmla="*/ 194 h 137"/>
                <a:gd name="T76" fmla="*/ 1293 w 2601"/>
                <a:gd name="T77" fmla="*/ 175 h 137"/>
                <a:gd name="T78" fmla="*/ 1381 w 2601"/>
                <a:gd name="T79" fmla="*/ 101 h 137"/>
                <a:gd name="T80" fmla="*/ 1493 w 2601"/>
                <a:gd name="T81" fmla="*/ 64 h 137"/>
                <a:gd name="T82" fmla="*/ 1600 w 2601"/>
                <a:gd name="T83" fmla="*/ 163 h 137"/>
                <a:gd name="T84" fmla="*/ 1748 w 2601"/>
                <a:gd name="T85" fmla="*/ 188 h 137"/>
                <a:gd name="T86" fmla="*/ 1842 w 2601"/>
                <a:gd name="T87" fmla="*/ 104 h 137"/>
                <a:gd name="T88" fmla="*/ 1906 w 2601"/>
                <a:gd name="T89" fmla="*/ 58 h 137"/>
                <a:gd name="T90" fmla="*/ 2009 w 2601"/>
                <a:gd name="T91" fmla="*/ 84 h 137"/>
                <a:gd name="T92" fmla="*/ 2116 w 2601"/>
                <a:gd name="T93" fmla="*/ 169 h 137"/>
                <a:gd name="T94" fmla="*/ 2231 w 2601"/>
                <a:gd name="T95" fmla="*/ 151 h 137"/>
                <a:gd name="T96" fmla="*/ 2334 w 2601"/>
                <a:gd name="T97" fmla="*/ 67 h 137"/>
                <a:gd name="T98" fmla="*/ 2475 w 2601"/>
                <a:gd name="T99" fmla="*/ 87 h 137"/>
                <a:gd name="T100" fmla="*/ 2589 w 2601"/>
                <a:gd name="T101" fmla="*/ 194 h 137"/>
                <a:gd name="T102" fmla="*/ 2710 w 2601"/>
                <a:gd name="T103" fmla="*/ 163 h 137"/>
                <a:gd name="T104" fmla="*/ 2808 w 2601"/>
                <a:gd name="T105" fmla="*/ 84 h 137"/>
                <a:gd name="T106" fmla="*/ 2890 w 2601"/>
                <a:gd name="T107" fmla="*/ 93 h 137"/>
                <a:gd name="T108" fmla="*/ 2905 w 2601"/>
                <a:gd name="T109" fmla="*/ 46 h 1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7"/>
                <a:gd name="T167" fmla="*/ 2601 w 2601"/>
                <a:gd name="T168" fmla="*/ 137 h 1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7">
                  <a:moveTo>
                    <a:pt x="2592" y="27"/>
                  </a:moveTo>
                  <a:lnTo>
                    <a:pt x="2568" y="19"/>
                  </a:lnTo>
                  <a:lnTo>
                    <a:pt x="2544" y="15"/>
                  </a:lnTo>
                  <a:lnTo>
                    <a:pt x="2523" y="17"/>
                  </a:lnTo>
                  <a:lnTo>
                    <a:pt x="2503" y="21"/>
                  </a:lnTo>
                  <a:lnTo>
                    <a:pt x="2484" y="29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0"/>
                  </a:lnTo>
                  <a:lnTo>
                    <a:pt x="2405" y="78"/>
                  </a:lnTo>
                  <a:lnTo>
                    <a:pt x="2393" y="86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8"/>
                  </a:lnTo>
                  <a:lnTo>
                    <a:pt x="2291" y="78"/>
                  </a:lnTo>
                  <a:lnTo>
                    <a:pt x="2275" y="66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7"/>
                  </a:lnTo>
                  <a:lnTo>
                    <a:pt x="2207" y="15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3"/>
                  </a:lnTo>
                  <a:lnTo>
                    <a:pt x="2046" y="27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2"/>
                  </a:lnTo>
                  <a:lnTo>
                    <a:pt x="1959" y="82"/>
                  </a:lnTo>
                  <a:lnTo>
                    <a:pt x="1946" y="86"/>
                  </a:lnTo>
                  <a:lnTo>
                    <a:pt x="1930" y="86"/>
                  </a:lnTo>
                  <a:lnTo>
                    <a:pt x="1916" y="84"/>
                  </a:lnTo>
                  <a:lnTo>
                    <a:pt x="1902" y="80"/>
                  </a:lnTo>
                  <a:lnTo>
                    <a:pt x="1889" y="74"/>
                  </a:lnTo>
                  <a:lnTo>
                    <a:pt x="1875" y="66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7"/>
                  </a:lnTo>
                  <a:lnTo>
                    <a:pt x="1812" y="25"/>
                  </a:lnTo>
                  <a:lnTo>
                    <a:pt x="1794" y="17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5"/>
                  </a:lnTo>
                  <a:lnTo>
                    <a:pt x="1659" y="19"/>
                  </a:lnTo>
                  <a:lnTo>
                    <a:pt x="1649" y="27"/>
                  </a:lnTo>
                  <a:lnTo>
                    <a:pt x="1637" y="33"/>
                  </a:lnTo>
                  <a:lnTo>
                    <a:pt x="1627" y="41"/>
                  </a:lnTo>
                  <a:lnTo>
                    <a:pt x="1618" y="47"/>
                  </a:lnTo>
                  <a:lnTo>
                    <a:pt x="1608" y="55"/>
                  </a:lnTo>
                  <a:lnTo>
                    <a:pt x="1594" y="66"/>
                  </a:lnTo>
                  <a:lnTo>
                    <a:pt x="1578" y="76"/>
                  </a:lnTo>
                  <a:lnTo>
                    <a:pt x="1565" y="86"/>
                  </a:lnTo>
                  <a:lnTo>
                    <a:pt x="1551" y="92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8"/>
                  </a:lnTo>
                  <a:lnTo>
                    <a:pt x="1447" y="78"/>
                  </a:lnTo>
                  <a:lnTo>
                    <a:pt x="1431" y="66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29"/>
                  </a:lnTo>
                  <a:lnTo>
                    <a:pt x="1364" y="17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7"/>
                  </a:lnTo>
                  <a:lnTo>
                    <a:pt x="1237" y="25"/>
                  </a:lnTo>
                  <a:lnTo>
                    <a:pt x="1219" y="37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2"/>
                  </a:lnTo>
                  <a:lnTo>
                    <a:pt x="1152" y="78"/>
                  </a:lnTo>
                  <a:lnTo>
                    <a:pt x="1142" y="84"/>
                  </a:lnTo>
                  <a:lnTo>
                    <a:pt x="1133" y="90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6"/>
                  </a:lnTo>
                  <a:lnTo>
                    <a:pt x="1060" y="92"/>
                  </a:lnTo>
                  <a:lnTo>
                    <a:pt x="1046" y="86"/>
                  </a:lnTo>
                  <a:lnTo>
                    <a:pt x="1034" y="80"/>
                  </a:lnTo>
                  <a:lnTo>
                    <a:pt x="1023" y="70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29"/>
                  </a:lnTo>
                  <a:lnTo>
                    <a:pt x="952" y="19"/>
                  </a:lnTo>
                  <a:lnTo>
                    <a:pt x="936" y="10"/>
                  </a:lnTo>
                  <a:lnTo>
                    <a:pt x="919" y="4"/>
                  </a:lnTo>
                  <a:lnTo>
                    <a:pt x="899" y="0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5"/>
                  </a:lnTo>
                  <a:lnTo>
                    <a:pt x="818" y="21"/>
                  </a:lnTo>
                  <a:lnTo>
                    <a:pt x="809" y="27"/>
                  </a:lnTo>
                  <a:lnTo>
                    <a:pt x="799" y="35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8"/>
                  </a:lnTo>
                  <a:lnTo>
                    <a:pt x="740" y="78"/>
                  </a:lnTo>
                  <a:lnTo>
                    <a:pt x="726" y="88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0"/>
                  </a:lnTo>
                  <a:lnTo>
                    <a:pt x="608" y="80"/>
                  </a:lnTo>
                  <a:lnTo>
                    <a:pt x="593" y="68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29"/>
                  </a:lnTo>
                  <a:lnTo>
                    <a:pt x="524" y="17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5"/>
                  </a:lnTo>
                  <a:lnTo>
                    <a:pt x="363" y="27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2"/>
                  </a:lnTo>
                  <a:lnTo>
                    <a:pt x="276" y="82"/>
                  </a:lnTo>
                  <a:lnTo>
                    <a:pt x="263" y="86"/>
                  </a:lnTo>
                  <a:lnTo>
                    <a:pt x="247" y="88"/>
                  </a:lnTo>
                  <a:lnTo>
                    <a:pt x="233" y="86"/>
                  </a:lnTo>
                  <a:lnTo>
                    <a:pt x="219" y="80"/>
                  </a:lnTo>
                  <a:lnTo>
                    <a:pt x="206" y="74"/>
                  </a:lnTo>
                  <a:lnTo>
                    <a:pt x="192" y="66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7"/>
                  </a:lnTo>
                  <a:lnTo>
                    <a:pt x="129" y="27"/>
                  </a:lnTo>
                  <a:lnTo>
                    <a:pt x="113" y="17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5"/>
                  </a:lnTo>
                  <a:lnTo>
                    <a:pt x="55" y="35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8"/>
                  </a:lnTo>
                  <a:lnTo>
                    <a:pt x="143" y="78"/>
                  </a:lnTo>
                  <a:lnTo>
                    <a:pt x="159" y="88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1"/>
                  </a:lnTo>
                  <a:lnTo>
                    <a:pt x="249" y="123"/>
                  </a:lnTo>
                  <a:lnTo>
                    <a:pt x="269" y="121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6"/>
                  </a:lnTo>
                  <a:lnTo>
                    <a:pt x="353" y="74"/>
                  </a:lnTo>
                  <a:lnTo>
                    <a:pt x="369" y="65"/>
                  </a:lnTo>
                  <a:lnTo>
                    <a:pt x="386" y="55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2"/>
                  </a:lnTo>
                  <a:lnTo>
                    <a:pt x="561" y="86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3"/>
                  </a:lnTo>
                  <a:lnTo>
                    <a:pt x="632" y="131"/>
                  </a:lnTo>
                  <a:lnTo>
                    <a:pt x="657" y="137"/>
                  </a:lnTo>
                  <a:lnTo>
                    <a:pt x="681" y="137"/>
                  </a:lnTo>
                  <a:lnTo>
                    <a:pt x="703" y="133"/>
                  </a:lnTo>
                  <a:lnTo>
                    <a:pt x="724" y="127"/>
                  </a:lnTo>
                  <a:lnTo>
                    <a:pt x="742" y="119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4"/>
                  </a:lnTo>
                  <a:lnTo>
                    <a:pt x="799" y="78"/>
                  </a:lnTo>
                  <a:lnTo>
                    <a:pt x="809" y="70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5"/>
                  </a:lnTo>
                  <a:lnTo>
                    <a:pt x="897" y="35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0"/>
                  </a:lnTo>
                  <a:lnTo>
                    <a:pt x="975" y="80"/>
                  </a:lnTo>
                  <a:lnTo>
                    <a:pt x="989" y="90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19"/>
                  </a:lnTo>
                  <a:lnTo>
                    <a:pt x="1050" y="127"/>
                  </a:lnTo>
                  <a:lnTo>
                    <a:pt x="1068" y="131"/>
                  </a:lnTo>
                  <a:lnTo>
                    <a:pt x="1087" y="135"/>
                  </a:lnTo>
                  <a:lnTo>
                    <a:pt x="1107" y="133"/>
                  </a:lnTo>
                  <a:lnTo>
                    <a:pt x="1119" y="131"/>
                  </a:lnTo>
                  <a:lnTo>
                    <a:pt x="1133" y="127"/>
                  </a:lnTo>
                  <a:lnTo>
                    <a:pt x="1144" y="123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8"/>
                  </a:lnTo>
                  <a:lnTo>
                    <a:pt x="1219" y="78"/>
                  </a:lnTo>
                  <a:lnTo>
                    <a:pt x="1235" y="68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2"/>
                  </a:lnTo>
                  <a:lnTo>
                    <a:pt x="1398" y="84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1"/>
                  </a:lnTo>
                  <a:lnTo>
                    <a:pt x="1472" y="131"/>
                  </a:lnTo>
                  <a:lnTo>
                    <a:pt x="1498" y="135"/>
                  </a:lnTo>
                  <a:lnTo>
                    <a:pt x="1521" y="137"/>
                  </a:lnTo>
                  <a:lnTo>
                    <a:pt x="1543" y="133"/>
                  </a:lnTo>
                  <a:lnTo>
                    <a:pt x="1563" y="127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4"/>
                  </a:lnTo>
                  <a:lnTo>
                    <a:pt x="1639" y="76"/>
                  </a:lnTo>
                  <a:lnTo>
                    <a:pt x="1647" y="70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5"/>
                  </a:lnTo>
                  <a:lnTo>
                    <a:pt x="1737" y="35"/>
                  </a:lnTo>
                  <a:lnTo>
                    <a:pt x="1751" y="37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7"/>
                  </a:lnTo>
                  <a:lnTo>
                    <a:pt x="1812" y="66"/>
                  </a:lnTo>
                  <a:lnTo>
                    <a:pt x="1826" y="76"/>
                  </a:lnTo>
                  <a:lnTo>
                    <a:pt x="1841" y="86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19"/>
                  </a:lnTo>
                  <a:lnTo>
                    <a:pt x="1930" y="121"/>
                  </a:lnTo>
                  <a:lnTo>
                    <a:pt x="1949" y="119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4"/>
                  </a:lnTo>
                  <a:lnTo>
                    <a:pt x="2036" y="74"/>
                  </a:lnTo>
                  <a:lnTo>
                    <a:pt x="2052" y="63"/>
                  </a:lnTo>
                  <a:lnTo>
                    <a:pt x="2069" y="55"/>
                  </a:lnTo>
                  <a:lnTo>
                    <a:pt x="2087" y="45"/>
                  </a:lnTo>
                  <a:lnTo>
                    <a:pt x="2107" y="41"/>
                  </a:lnTo>
                  <a:lnTo>
                    <a:pt x="2128" y="37"/>
                  </a:lnTo>
                  <a:lnTo>
                    <a:pt x="2152" y="37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0"/>
                  </a:lnTo>
                  <a:lnTo>
                    <a:pt x="2244" y="84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1"/>
                  </a:lnTo>
                  <a:lnTo>
                    <a:pt x="2315" y="131"/>
                  </a:lnTo>
                  <a:lnTo>
                    <a:pt x="2334" y="135"/>
                  </a:lnTo>
                  <a:lnTo>
                    <a:pt x="2354" y="135"/>
                  </a:lnTo>
                  <a:lnTo>
                    <a:pt x="2372" y="131"/>
                  </a:lnTo>
                  <a:lnTo>
                    <a:pt x="2389" y="125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0"/>
                  </a:lnTo>
                  <a:lnTo>
                    <a:pt x="2468" y="80"/>
                  </a:lnTo>
                  <a:lnTo>
                    <a:pt x="2482" y="70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7"/>
                  </a:lnTo>
                  <a:lnTo>
                    <a:pt x="2597" y="31"/>
                  </a:lnTo>
                  <a:lnTo>
                    <a:pt x="2592" y="27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2" name="Freeform 39"/>
            <p:cNvSpPr>
              <a:spLocks/>
            </p:cNvSpPr>
            <p:nvPr/>
          </p:nvSpPr>
          <p:spPr bwMode="auto">
            <a:xfrm>
              <a:off x="153" y="884"/>
              <a:ext cx="156" cy="3969"/>
            </a:xfrm>
            <a:custGeom>
              <a:avLst/>
              <a:gdLst>
                <a:gd name="T0" fmla="*/ 90 w 139"/>
                <a:gd name="T1" fmla="*/ 2480 h 2679"/>
                <a:gd name="T2" fmla="*/ 143 w 139"/>
                <a:gd name="T3" fmla="*/ 2369 h 2679"/>
                <a:gd name="T4" fmla="*/ 131 w 139"/>
                <a:gd name="T5" fmla="*/ 2206 h 2679"/>
                <a:gd name="T6" fmla="*/ 48 w 139"/>
                <a:gd name="T7" fmla="*/ 1985 h 2679"/>
                <a:gd name="T8" fmla="*/ 97 w 139"/>
                <a:gd name="T9" fmla="*/ 1834 h 2679"/>
                <a:gd name="T10" fmla="*/ 152 w 139"/>
                <a:gd name="T11" fmla="*/ 1686 h 2679"/>
                <a:gd name="T12" fmla="*/ 121 w 139"/>
                <a:gd name="T13" fmla="*/ 1532 h 2679"/>
                <a:gd name="T14" fmla="*/ 53 w 139"/>
                <a:gd name="T15" fmla="*/ 1402 h 2679"/>
                <a:gd name="T16" fmla="*/ 85 w 139"/>
                <a:gd name="T17" fmla="*/ 1182 h 2679"/>
                <a:gd name="T18" fmla="*/ 134 w 139"/>
                <a:gd name="T19" fmla="*/ 1052 h 2679"/>
                <a:gd name="T20" fmla="*/ 117 w 139"/>
                <a:gd name="T21" fmla="*/ 924 h 2679"/>
                <a:gd name="T22" fmla="*/ 62 w 139"/>
                <a:gd name="T23" fmla="*/ 813 h 2679"/>
                <a:gd name="T24" fmla="*/ 48 w 139"/>
                <a:gd name="T25" fmla="*/ 647 h 2679"/>
                <a:gd name="T26" fmla="*/ 110 w 139"/>
                <a:gd name="T27" fmla="*/ 523 h 2679"/>
                <a:gd name="T28" fmla="*/ 143 w 139"/>
                <a:gd name="T29" fmla="*/ 321 h 2679"/>
                <a:gd name="T30" fmla="*/ 57 w 139"/>
                <a:gd name="T31" fmla="*/ 89 h 2679"/>
                <a:gd name="T32" fmla="*/ 57 w 139"/>
                <a:gd name="T33" fmla="*/ 3 h 2679"/>
                <a:gd name="T34" fmla="*/ 33 w 139"/>
                <a:gd name="T35" fmla="*/ 16 h 2679"/>
                <a:gd name="T36" fmla="*/ 33 w 139"/>
                <a:gd name="T37" fmla="*/ 176 h 2679"/>
                <a:gd name="T38" fmla="*/ 103 w 139"/>
                <a:gd name="T39" fmla="*/ 336 h 2679"/>
                <a:gd name="T40" fmla="*/ 74 w 139"/>
                <a:gd name="T41" fmla="*/ 499 h 2679"/>
                <a:gd name="T42" fmla="*/ 10 w 139"/>
                <a:gd name="T43" fmla="*/ 633 h 2679"/>
                <a:gd name="T44" fmla="*/ 48 w 139"/>
                <a:gd name="T45" fmla="*/ 889 h 2679"/>
                <a:gd name="T46" fmla="*/ 90 w 139"/>
                <a:gd name="T47" fmla="*/ 1067 h 2679"/>
                <a:gd name="T48" fmla="*/ 19 w 139"/>
                <a:gd name="T49" fmla="*/ 1230 h 2679"/>
                <a:gd name="T50" fmla="*/ 7 w 139"/>
                <a:gd name="T51" fmla="*/ 1384 h 2679"/>
                <a:gd name="T52" fmla="*/ 88 w 139"/>
                <a:gd name="T53" fmla="*/ 1559 h 2679"/>
                <a:gd name="T54" fmla="*/ 90 w 139"/>
                <a:gd name="T55" fmla="*/ 1762 h 2679"/>
                <a:gd name="T56" fmla="*/ 19 w 139"/>
                <a:gd name="T57" fmla="*/ 1886 h 2679"/>
                <a:gd name="T58" fmla="*/ 19 w 139"/>
                <a:gd name="T59" fmla="*/ 2052 h 2679"/>
                <a:gd name="T60" fmla="*/ 81 w 139"/>
                <a:gd name="T61" fmla="*/ 2194 h 2679"/>
                <a:gd name="T62" fmla="*/ 99 w 139"/>
                <a:gd name="T63" fmla="*/ 2372 h 2679"/>
                <a:gd name="T64" fmla="*/ 21 w 139"/>
                <a:gd name="T65" fmla="*/ 2517 h 2679"/>
                <a:gd name="T66" fmla="*/ 9 w 139"/>
                <a:gd name="T67" fmla="*/ 2665 h 2679"/>
                <a:gd name="T68" fmla="*/ 88 w 139"/>
                <a:gd name="T69" fmla="*/ 2840 h 2679"/>
                <a:gd name="T70" fmla="*/ 90 w 139"/>
                <a:gd name="T71" fmla="*/ 3043 h 2679"/>
                <a:gd name="T72" fmla="*/ 19 w 139"/>
                <a:gd name="T73" fmla="*/ 3169 h 2679"/>
                <a:gd name="T74" fmla="*/ 33 w 139"/>
                <a:gd name="T75" fmla="*/ 3419 h 2679"/>
                <a:gd name="T76" fmla="*/ 99 w 139"/>
                <a:gd name="T77" fmla="*/ 3593 h 2679"/>
                <a:gd name="T78" fmla="*/ 30 w 139"/>
                <a:gd name="T79" fmla="*/ 3770 h 2679"/>
                <a:gd name="T80" fmla="*/ 2 w 139"/>
                <a:gd name="T81" fmla="*/ 3916 h 2679"/>
                <a:gd name="T82" fmla="*/ 24 w 139"/>
                <a:gd name="T83" fmla="*/ 3969 h 2679"/>
                <a:gd name="T84" fmla="*/ 46 w 139"/>
                <a:gd name="T85" fmla="*/ 3936 h 2679"/>
                <a:gd name="T86" fmla="*/ 101 w 139"/>
                <a:gd name="T87" fmla="*/ 3725 h 2679"/>
                <a:gd name="T88" fmla="*/ 138 w 139"/>
                <a:gd name="T89" fmla="*/ 3590 h 2679"/>
                <a:gd name="T90" fmla="*/ 108 w 139"/>
                <a:gd name="T91" fmla="*/ 3477 h 2679"/>
                <a:gd name="T92" fmla="*/ 55 w 139"/>
                <a:gd name="T93" fmla="*/ 3353 h 2679"/>
                <a:gd name="T94" fmla="*/ 57 w 139"/>
                <a:gd name="T95" fmla="*/ 3187 h 2679"/>
                <a:gd name="T96" fmla="*/ 126 w 139"/>
                <a:gd name="T97" fmla="*/ 3064 h 2679"/>
                <a:gd name="T98" fmla="*/ 152 w 139"/>
                <a:gd name="T99" fmla="*/ 2895 h 2679"/>
                <a:gd name="T100" fmla="*/ 97 w 139"/>
                <a:gd name="T101" fmla="*/ 2765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9"/>
                <a:gd name="T154" fmla="*/ 0 h 2679"/>
                <a:gd name="T155" fmla="*/ 139 w 139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9" h="2679">
                  <a:moveTo>
                    <a:pt x="41" y="1790"/>
                  </a:moveTo>
                  <a:lnTo>
                    <a:pt x="37" y="1756"/>
                  </a:lnTo>
                  <a:lnTo>
                    <a:pt x="45" y="1729"/>
                  </a:lnTo>
                  <a:lnTo>
                    <a:pt x="61" y="1701"/>
                  </a:lnTo>
                  <a:lnTo>
                    <a:pt x="80" y="1674"/>
                  </a:lnTo>
                  <a:lnTo>
                    <a:pt x="92" y="1660"/>
                  </a:lnTo>
                  <a:lnTo>
                    <a:pt x="102" y="1646"/>
                  </a:lnTo>
                  <a:lnTo>
                    <a:pt x="112" y="1631"/>
                  </a:lnTo>
                  <a:lnTo>
                    <a:pt x="121" y="1615"/>
                  </a:lnTo>
                  <a:lnTo>
                    <a:pt x="127" y="1599"/>
                  </a:lnTo>
                  <a:lnTo>
                    <a:pt x="133" y="1580"/>
                  </a:lnTo>
                  <a:lnTo>
                    <a:pt x="135" y="1560"/>
                  </a:lnTo>
                  <a:lnTo>
                    <a:pt x="133" y="1538"/>
                  </a:lnTo>
                  <a:lnTo>
                    <a:pt x="127" y="1513"/>
                  </a:lnTo>
                  <a:lnTo>
                    <a:pt x="117" y="1489"/>
                  </a:lnTo>
                  <a:lnTo>
                    <a:pt x="104" y="1466"/>
                  </a:lnTo>
                  <a:lnTo>
                    <a:pt x="88" y="1440"/>
                  </a:lnTo>
                  <a:lnTo>
                    <a:pt x="68" y="1409"/>
                  </a:lnTo>
                  <a:lnTo>
                    <a:pt x="51" y="1375"/>
                  </a:lnTo>
                  <a:lnTo>
                    <a:pt x="43" y="1340"/>
                  </a:lnTo>
                  <a:lnTo>
                    <a:pt x="43" y="1305"/>
                  </a:lnTo>
                  <a:lnTo>
                    <a:pt x="51" y="1287"/>
                  </a:lnTo>
                  <a:lnTo>
                    <a:pt x="61" y="1269"/>
                  </a:lnTo>
                  <a:lnTo>
                    <a:pt x="72" y="1254"/>
                  </a:lnTo>
                  <a:lnTo>
                    <a:pt x="86" y="1238"/>
                  </a:lnTo>
                  <a:lnTo>
                    <a:pt x="98" y="1222"/>
                  </a:lnTo>
                  <a:lnTo>
                    <a:pt x="112" y="1205"/>
                  </a:lnTo>
                  <a:lnTo>
                    <a:pt x="123" y="1185"/>
                  </a:lnTo>
                  <a:lnTo>
                    <a:pt x="131" y="1163"/>
                  </a:lnTo>
                  <a:lnTo>
                    <a:pt x="135" y="1138"/>
                  </a:lnTo>
                  <a:lnTo>
                    <a:pt x="137" y="1114"/>
                  </a:lnTo>
                  <a:lnTo>
                    <a:pt x="133" y="1091"/>
                  </a:lnTo>
                  <a:lnTo>
                    <a:pt x="127" y="1071"/>
                  </a:lnTo>
                  <a:lnTo>
                    <a:pt x="117" y="1052"/>
                  </a:lnTo>
                  <a:lnTo>
                    <a:pt x="108" y="1034"/>
                  </a:lnTo>
                  <a:lnTo>
                    <a:pt x="96" y="1016"/>
                  </a:lnTo>
                  <a:lnTo>
                    <a:pt x="84" y="1001"/>
                  </a:lnTo>
                  <a:lnTo>
                    <a:pt x="70" y="983"/>
                  </a:lnTo>
                  <a:lnTo>
                    <a:pt x="57" y="965"/>
                  </a:lnTo>
                  <a:lnTo>
                    <a:pt x="47" y="946"/>
                  </a:lnTo>
                  <a:lnTo>
                    <a:pt x="39" y="924"/>
                  </a:lnTo>
                  <a:lnTo>
                    <a:pt x="35" y="891"/>
                  </a:lnTo>
                  <a:lnTo>
                    <a:pt x="43" y="859"/>
                  </a:lnTo>
                  <a:lnTo>
                    <a:pt x="59" y="828"/>
                  </a:lnTo>
                  <a:lnTo>
                    <a:pt x="76" y="798"/>
                  </a:lnTo>
                  <a:lnTo>
                    <a:pt x="88" y="781"/>
                  </a:lnTo>
                  <a:lnTo>
                    <a:pt x="98" y="763"/>
                  </a:lnTo>
                  <a:lnTo>
                    <a:pt x="108" y="745"/>
                  </a:lnTo>
                  <a:lnTo>
                    <a:pt x="114" y="728"/>
                  </a:lnTo>
                  <a:lnTo>
                    <a:pt x="119" y="710"/>
                  </a:lnTo>
                  <a:lnTo>
                    <a:pt x="121" y="690"/>
                  </a:lnTo>
                  <a:lnTo>
                    <a:pt x="121" y="671"/>
                  </a:lnTo>
                  <a:lnTo>
                    <a:pt x="116" y="649"/>
                  </a:lnTo>
                  <a:lnTo>
                    <a:pt x="110" y="637"/>
                  </a:lnTo>
                  <a:lnTo>
                    <a:pt x="104" y="624"/>
                  </a:lnTo>
                  <a:lnTo>
                    <a:pt x="94" y="612"/>
                  </a:lnTo>
                  <a:lnTo>
                    <a:pt x="86" y="600"/>
                  </a:lnTo>
                  <a:lnTo>
                    <a:pt x="74" y="584"/>
                  </a:lnTo>
                  <a:lnTo>
                    <a:pt x="64" y="567"/>
                  </a:lnTo>
                  <a:lnTo>
                    <a:pt x="55" y="549"/>
                  </a:lnTo>
                  <a:lnTo>
                    <a:pt x="47" y="530"/>
                  </a:lnTo>
                  <a:lnTo>
                    <a:pt x="41" y="510"/>
                  </a:lnTo>
                  <a:lnTo>
                    <a:pt x="37" y="486"/>
                  </a:lnTo>
                  <a:lnTo>
                    <a:pt x="37" y="463"/>
                  </a:lnTo>
                  <a:lnTo>
                    <a:pt x="43" y="437"/>
                  </a:lnTo>
                  <a:lnTo>
                    <a:pt x="51" y="418"/>
                  </a:lnTo>
                  <a:lnTo>
                    <a:pt x="61" y="400"/>
                  </a:lnTo>
                  <a:lnTo>
                    <a:pt x="72" y="384"/>
                  </a:lnTo>
                  <a:lnTo>
                    <a:pt x="84" y="369"/>
                  </a:lnTo>
                  <a:lnTo>
                    <a:pt x="98" y="353"/>
                  </a:lnTo>
                  <a:lnTo>
                    <a:pt x="112" y="335"/>
                  </a:lnTo>
                  <a:lnTo>
                    <a:pt x="121" y="316"/>
                  </a:lnTo>
                  <a:lnTo>
                    <a:pt x="131" y="294"/>
                  </a:lnTo>
                  <a:lnTo>
                    <a:pt x="135" y="253"/>
                  </a:lnTo>
                  <a:lnTo>
                    <a:pt x="127" y="217"/>
                  </a:lnTo>
                  <a:lnTo>
                    <a:pt x="110" y="184"/>
                  </a:lnTo>
                  <a:lnTo>
                    <a:pt x="90" y="155"/>
                  </a:lnTo>
                  <a:lnTo>
                    <a:pt x="70" y="123"/>
                  </a:lnTo>
                  <a:lnTo>
                    <a:pt x="57" y="92"/>
                  </a:lnTo>
                  <a:lnTo>
                    <a:pt x="51" y="60"/>
                  </a:lnTo>
                  <a:lnTo>
                    <a:pt x="61" y="25"/>
                  </a:lnTo>
                  <a:lnTo>
                    <a:pt x="62" y="17"/>
                  </a:lnTo>
                  <a:lnTo>
                    <a:pt x="61" y="11"/>
                  </a:lnTo>
                  <a:lnTo>
                    <a:pt x="57" y="5"/>
                  </a:lnTo>
                  <a:lnTo>
                    <a:pt x="51" y="2"/>
                  </a:lnTo>
                  <a:lnTo>
                    <a:pt x="45" y="0"/>
                  </a:lnTo>
                  <a:lnTo>
                    <a:pt x="39" y="2"/>
                  </a:lnTo>
                  <a:lnTo>
                    <a:pt x="33" y="5"/>
                  </a:lnTo>
                  <a:lnTo>
                    <a:pt x="29" y="11"/>
                  </a:lnTo>
                  <a:lnTo>
                    <a:pt x="19" y="35"/>
                  </a:lnTo>
                  <a:lnTo>
                    <a:pt x="17" y="58"/>
                  </a:lnTo>
                  <a:lnTo>
                    <a:pt x="17" y="80"/>
                  </a:lnTo>
                  <a:lnTo>
                    <a:pt x="21" y="100"/>
                  </a:lnTo>
                  <a:lnTo>
                    <a:pt x="29" y="119"/>
                  </a:lnTo>
                  <a:lnTo>
                    <a:pt x="39" y="139"/>
                  </a:lnTo>
                  <a:lnTo>
                    <a:pt x="49" y="157"/>
                  </a:lnTo>
                  <a:lnTo>
                    <a:pt x="61" y="172"/>
                  </a:lnTo>
                  <a:lnTo>
                    <a:pt x="78" y="200"/>
                  </a:lnTo>
                  <a:lnTo>
                    <a:pt x="92" y="227"/>
                  </a:lnTo>
                  <a:lnTo>
                    <a:pt x="100" y="255"/>
                  </a:lnTo>
                  <a:lnTo>
                    <a:pt x="98" y="284"/>
                  </a:lnTo>
                  <a:lnTo>
                    <a:pt x="90" y="304"/>
                  </a:lnTo>
                  <a:lnTo>
                    <a:pt x="78" y="321"/>
                  </a:lnTo>
                  <a:lnTo>
                    <a:pt x="66" y="337"/>
                  </a:lnTo>
                  <a:lnTo>
                    <a:pt x="53" y="353"/>
                  </a:lnTo>
                  <a:lnTo>
                    <a:pt x="39" y="369"/>
                  </a:lnTo>
                  <a:lnTo>
                    <a:pt x="27" y="386"/>
                  </a:lnTo>
                  <a:lnTo>
                    <a:pt x="17" y="406"/>
                  </a:lnTo>
                  <a:lnTo>
                    <a:pt x="9" y="427"/>
                  </a:lnTo>
                  <a:lnTo>
                    <a:pt x="2" y="471"/>
                  </a:lnTo>
                  <a:lnTo>
                    <a:pt x="4" y="510"/>
                  </a:lnTo>
                  <a:lnTo>
                    <a:pt x="13" y="543"/>
                  </a:lnTo>
                  <a:lnTo>
                    <a:pt x="27" y="573"/>
                  </a:lnTo>
                  <a:lnTo>
                    <a:pt x="43" y="600"/>
                  </a:lnTo>
                  <a:lnTo>
                    <a:pt x="59" y="622"/>
                  </a:lnTo>
                  <a:lnTo>
                    <a:pt x="72" y="643"/>
                  </a:lnTo>
                  <a:lnTo>
                    <a:pt x="82" y="661"/>
                  </a:lnTo>
                  <a:lnTo>
                    <a:pt x="88" y="690"/>
                  </a:lnTo>
                  <a:lnTo>
                    <a:pt x="80" y="720"/>
                  </a:lnTo>
                  <a:lnTo>
                    <a:pt x="66" y="749"/>
                  </a:lnTo>
                  <a:lnTo>
                    <a:pt x="47" y="779"/>
                  </a:lnTo>
                  <a:lnTo>
                    <a:pt x="37" y="794"/>
                  </a:lnTo>
                  <a:lnTo>
                    <a:pt x="25" y="812"/>
                  </a:lnTo>
                  <a:lnTo>
                    <a:pt x="17" y="830"/>
                  </a:lnTo>
                  <a:lnTo>
                    <a:pt x="9" y="849"/>
                  </a:lnTo>
                  <a:lnTo>
                    <a:pt x="4" y="869"/>
                  </a:lnTo>
                  <a:lnTo>
                    <a:pt x="0" y="891"/>
                  </a:lnTo>
                  <a:lnTo>
                    <a:pt x="0" y="912"/>
                  </a:lnTo>
                  <a:lnTo>
                    <a:pt x="6" y="934"/>
                  </a:lnTo>
                  <a:lnTo>
                    <a:pt x="15" y="959"/>
                  </a:lnTo>
                  <a:lnTo>
                    <a:pt x="27" y="981"/>
                  </a:lnTo>
                  <a:lnTo>
                    <a:pt x="41" y="1003"/>
                  </a:lnTo>
                  <a:lnTo>
                    <a:pt x="57" y="1022"/>
                  </a:lnTo>
                  <a:lnTo>
                    <a:pt x="78" y="1052"/>
                  </a:lnTo>
                  <a:lnTo>
                    <a:pt x="94" y="1081"/>
                  </a:lnTo>
                  <a:lnTo>
                    <a:pt x="102" y="1114"/>
                  </a:lnTo>
                  <a:lnTo>
                    <a:pt x="98" y="1154"/>
                  </a:lnTo>
                  <a:lnTo>
                    <a:pt x="90" y="1173"/>
                  </a:lnTo>
                  <a:lnTo>
                    <a:pt x="80" y="1189"/>
                  </a:lnTo>
                  <a:lnTo>
                    <a:pt x="66" y="1205"/>
                  </a:lnTo>
                  <a:lnTo>
                    <a:pt x="55" y="1220"/>
                  </a:lnTo>
                  <a:lnTo>
                    <a:pt x="41" y="1238"/>
                  </a:lnTo>
                  <a:lnTo>
                    <a:pt x="29" y="1254"/>
                  </a:lnTo>
                  <a:lnTo>
                    <a:pt x="17" y="1273"/>
                  </a:lnTo>
                  <a:lnTo>
                    <a:pt x="9" y="1297"/>
                  </a:lnTo>
                  <a:lnTo>
                    <a:pt x="6" y="1320"/>
                  </a:lnTo>
                  <a:lnTo>
                    <a:pt x="8" y="1344"/>
                  </a:lnTo>
                  <a:lnTo>
                    <a:pt x="11" y="1364"/>
                  </a:lnTo>
                  <a:lnTo>
                    <a:pt x="17" y="1385"/>
                  </a:lnTo>
                  <a:lnTo>
                    <a:pt x="27" y="1405"/>
                  </a:lnTo>
                  <a:lnTo>
                    <a:pt x="37" y="1424"/>
                  </a:lnTo>
                  <a:lnTo>
                    <a:pt x="47" y="1442"/>
                  </a:lnTo>
                  <a:lnTo>
                    <a:pt x="59" y="1460"/>
                  </a:lnTo>
                  <a:lnTo>
                    <a:pt x="72" y="1481"/>
                  </a:lnTo>
                  <a:lnTo>
                    <a:pt x="84" y="1503"/>
                  </a:lnTo>
                  <a:lnTo>
                    <a:pt x="94" y="1523"/>
                  </a:lnTo>
                  <a:lnTo>
                    <a:pt x="98" y="1544"/>
                  </a:lnTo>
                  <a:lnTo>
                    <a:pt x="98" y="1574"/>
                  </a:lnTo>
                  <a:lnTo>
                    <a:pt x="88" y="1601"/>
                  </a:lnTo>
                  <a:lnTo>
                    <a:pt x="72" y="1627"/>
                  </a:lnTo>
                  <a:lnTo>
                    <a:pt x="53" y="1652"/>
                  </a:lnTo>
                  <a:lnTo>
                    <a:pt x="41" y="1668"/>
                  </a:lnTo>
                  <a:lnTo>
                    <a:pt x="29" y="1684"/>
                  </a:lnTo>
                  <a:lnTo>
                    <a:pt x="19" y="1699"/>
                  </a:lnTo>
                  <a:lnTo>
                    <a:pt x="11" y="1717"/>
                  </a:lnTo>
                  <a:lnTo>
                    <a:pt x="6" y="1735"/>
                  </a:lnTo>
                  <a:lnTo>
                    <a:pt x="2" y="1754"/>
                  </a:lnTo>
                  <a:lnTo>
                    <a:pt x="2" y="1776"/>
                  </a:lnTo>
                  <a:lnTo>
                    <a:pt x="8" y="1799"/>
                  </a:lnTo>
                  <a:lnTo>
                    <a:pt x="17" y="1825"/>
                  </a:lnTo>
                  <a:lnTo>
                    <a:pt x="29" y="1846"/>
                  </a:lnTo>
                  <a:lnTo>
                    <a:pt x="43" y="1868"/>
                  </a:lnTo>
                  <a:lnTo>
                    <a:pt x="57" y="1888"/>
                  </a:lnTo>
                  <a:lnTo>
                    <a:pt x="78" y="1917"/>
                  </a:lnTo>
                  <a:lnTo>
                    <a:pt x="96" y="1947"/>
                  </a:lnTo>
                  <a:lnTo>
                    <a:pt x="102" y="1980"/>
                  </a:lnTo>
                  <a:lnTo>
                    <a:pt x="98" y="2017"/>
                  </a:lnTo>
                  <a:lnTo>
                    <a:pt x="90" y="2037"/>
                  </a:lnTo>
                  <a:lnTo>
                    <a:pt x="80" y="2054"/>
                  </a:lnTo>
                  <a:lnTo>
                    <a:pt x="68" y="2070"/>
                  </a:lnTo>
                  <a:lnTo>
                    <a:pt x="55" y="2086"/>
                  </a:lnTo>
                  <a:lnTo>
                    <a:pt x="41" y="2102"/>
                  </a:lnTo>
                  <a:lnTo>
                    <a:pt x="29" y="2119"/>
                  </a:lnTo>
                  <a:lnTo>
                    <a:pt x="17" y="2139"/>
                  </a:lnTo>
                  <a:lnTo>
                    <a:pt x="9" y="2162"/>
                  </a:lnTo>
                  <a:lnTo>
                    <a:pt x="4" y="2206"/>
                  </a:lnTo>
                  <a:lnTo>
                    <a:pt x="6" y="2243"/>
                  </a:lnTo>
                  <a:lnTo>
                    <a:pt x="15" y="2276"/>
                  </a:lnTo>
                  <a:lnTo>
                    <a:pt x="29" y="2308"/>
                  </a:lnTo>
                  <a:lnTo>
                    <a:pt x="45" y="2333"/>
                  </a:lnTo>
                  <a:lnTo>
                    <a:pt x="61" y="2357"/>
                  </a:lnTo>
                  <a:lnTo>
                    <a:pt x="74" y="2378"/>
                  </a:lnTo>
                  <a:lnTo>
                    <a:pt x="84" y="2396"/>
                  </a:lnTo>
                  <a:lnTo>
                    <a:pt x="88" y="2425"/>
                  </a:lnTo>
                  <a:lnTo>
                    <a:pt x="82" y="2453"/>
                  </a:lnTo>
                  <a:lnTo>
                    <a:pt x="68" y="2482"/>
                  </a:lnTo>
                  <a:lnTo>
                    <a:pt x="49" y="2512"/>
                  </a:lnTo>
                  <a:lnTo>
                    <a:pt x="39" y="2527"/>
                  </a:lnTo>
                  <a:lnTo>
                    <a:pt x="27" y="2545"/>
                  </a:lnTo>
                  <a:lnTo>
                    <a:pt x="19" y="2563"/>
                  </a:lnTo>
                  <a:lnTo>
                    <a:pt x="11" y="2582"/>
                  </a:lnTo>
                  <a:lnTo>
                    <a:pt x="6" y="2602"/>
                  </a:lnTo>
                  <a:lnTo>
                    <a:pt x="2" y="2622"/>
                  </a:lnTo>
                  <a:lnTo>
                    <a:pt x="2" y="2643"/>
                  </a:lnTo>
                  <a:lnTo>
                    <a:pt x="8" y="2667"/>
                  </a:lnTo>
                  <a:lnTo>
                    <a:pt x="9" y="2673"/>
                  </a:lnTo>
                  <a:lnTo>
                    <a:pt x="15" y="2677"/>
                  </a:lnTo>
                  <a:lnTo>
                    <a:pt x="21" y="2679"/>
                  </a:lnTo>
                  <a:lnTo>
                    <a:pt x="29" y="2679"/>
                  </a:lnTo>
                  <a:lnTo>
                    <a:pt x="35" y="2675"/>
                  </a:lnTo>
                  <a:lnTo>
                    <a:pt x="39" y="2669"/>
                  </a:lnTo>
                  <a:lnTo>
                    <a:pt x="41" y="2663"/>
                  </a:lnTo>
                  <a:lnTo>
                    <a:pt x="41" y="2657"/>
                  </a:lnTo>
                  <a:lnTo>
                    <a:pt x="37" y="2624"/>
                  </a:lnTo>
                  <a:lnTo>
                    <a:pt x="45" y="2590"/>
                  </a:lnTo>
                  <a:lnTo>
                    <a:pt x="59" y="2561"/>
                  </a:lnTo>
                  <a:lnTo>
                    <a:pt x="78" y="2529"/>
                  </a:lnTo>
                  <a:lnTo>
                    <a:pt x="90" y="2514"/>
                  </a:lnTo>
                  <a:lnTo>
                    <a:pt x="100" y="2496"/>
                  </a:lnTo>
                  <a:lnTo>
                    <a:pt x="110" y="2480"/>
                  </a:lnTo>
                  <a:lnTo>
                    <a:pt x="116" y="2461"/>
                  </a:lnTo>
                  <a:lnTo>
                    <a:pt x="121" y="2443"/>
                  </a:lnTo>
                  <a:lnTo>
                    <a:pt x="123" y="2423"/>
                  </a:lnTo>
                  <a:lnTo>
                    <a:pt x="121" y="2404"/>
                  </a:lnTo>
                  <a:lnTo>
                    <a:pt x="116" y="2382"/>
                  </a:lnTo>
                  <a:lnTo>
                    <a:pt x="110" y="2370"/>
                  </a:lnTo>
                  <a:lnTo>
                    <a:pt x="104" y="2359"/>
                  </a:lnTo>
                  <a:lnTo>
                    <a:pt x="96" y="2347"/>
                  </a:lnTo>
                  <a:lnTo>
                    <a:pt x="88" y="2333"/>
                  </a:lnTo>
                  <a:lnTo>
                    <a:pt x="76" y="2317"/>
                  </a:lnTo>
                  <a:lnTo>
                    <a:pt x="66" y="2300"/>
                  </a:lnTo>
                  <a:lnTo>
                    <a:pt x="57" y="2282"/>
                  </a:lnTo>
                  <a:lnTo>
                    <a:pt x="49" y="2263"/>
                  </a:lnTo>
                  <a:lnTo>
                    <a:pt x="43" y="2243"/>
                  </a:lnTo>
                  <a:lnTo>
                    <a:pt x="39" y="2221"/>
                  </a:lnTo>
                  <a:lnTo>
                    <a:pt x="39" y="2196"/>
                  </a:lnTo>
                  <a:lnTo>
                    <a:pt x="45" y="2170"/>
                  </a:lnTo>
                  <a:lnTo>
                    <a:pt x="51" y="2151"/>
                  </a:lnTo>
                  <a:lnTo>
                    <a:pt x="61" y="2133"/>
                  </a:lnTo>
                  <a:lnTo>
                    <a:pt x="72" y="2117"/>
                  </a:lnTo>
                  <a:lnTo>
                    <a:pt x="86" y="2102"/>
                  </a:lnTo>
                  <a:lnTo>
                    <a:pt x="100" y="2086"/>
                  </a:lnTo>
                  <a:lnTo>
                    <a:pt x="112" y="2068"/>
                  </a:lnTo>
                  <a:lnTo>
                    <a:pt x="123" y="2049"/>
                  </a:lnTo>
                  <a:lnTo>
                    <a:pt x="133" y="2027"/>
                  </a:lnTo>
                  <a:lnTo>
                    <a:pt x="137" y="2002"/>
                  </a:lnTo>
                  <a:lnTo>
                    <a:pt x="139" y="1978"/>
                  </a:lnTo>
                  <a:lnTo>
                    <a:pt x="135" y="1954"/>
                  </a:lnTo>
                  <a:lnTo>
                    <a:pt x="129" y="1935"/>
                  </a:lnTo>
                  <a:lnTo>
                    <a:pt x="119" y="1915"/>
                  </a:lnTo>
                  <a:lnTo>
                    <a:pt x="110" y="1897"/>
                  </a:lnTo>
                  <a:lnTo>
                    <a:pt x="98" y="1882"/>
                  </a:lnTo>
                  <a:lnTo>
                    <a:pt x="86" y="1866"/>
                  </a:lnTo>
                  <a:lnTo>
                    <a:pt x="72" y="1848"/>
                  </a:lnTo>
                  <a:lnTo>
                    <a:pt x="59" y="1829"/>
                  </a:lnTo>
                  <a:lnTo>
                    <a:pt x="49" y="1811"/>
                  </a:lnTo>
                  <a:lnTo>
                    <a:pt x="41" y="179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3" name="Freeform 40"/>
            <p:cNvSpPr>
              <a:spLocks/>
            </p:cNvSpPr>
            <p:nvPr/>
          </p:nvSpPr>
          <p:spPr bwMode="auto">
            <a:xfrm>
              <a:off x="3963" y="945"/>
              <a:ext cx="170" cy="3969"/>
            </a:xfrm>
            <a:custGeom>
              <a:avLst/>
              <a:gdLst>
                <a:gd name="T0" fmla="*/ 104 w 140"/>
                <a:gd name="T1" fmla="*/ 2816 h 2679"/>
                <a:gd name="T2" fmla="*/ 153 w 140"/>
                <a:gd name="T3" fmla="*/ 2683 h 2679"/>
                <a:gd name="T4" fmla="*/ 126 w 140"/>
                <a:gd name="T5" fmla="*/ 2517 h 2679"/>
                <a:gd name="T6" fmla="*/ 43 w 140"/>
                <a:gd name="T7" fmla="*/ 2320 h 2679"/>
                <a:gd name="T8" fmla="*/ 95 w 140"/>
                <a:gd name="T9" fmla="*/ 2163 h 2679"/>
                <a:gd name="T10" fmla="*/ 150 w 140"/>
                <a:gd name="T11" fmla="*/ 2018 h 2679"/>
                <a:gd name="T12" fmla="*/ 116 w 140"/>
                <a:gd name="T13" fmla="*/ 1864 h 2679"/>
                <a:gd name="T14" fmla="*/ 52 w 140"/>
                <a:gd name="T15" fmla="*/ 1716 h 2679"/>
                <a:gd name="T16" fmla="*/ 98 w 140"/>
                <a:gd name="T17" fmla="*/ 1523 h 2679"/>
                <a:gd name="T18" fmla="*/ 150 w 140"/>
                <a:gd name="T19" fmla="*/ 1404 h 2679"/>
                <a:gd name="T20" fmla="*/ 123 w 140"/>
                <a:gd name="T21" fmla="*/ 1236 h 2679"/>
                <a:gd name="T22" fmla="*/ 43 w 140"/>
                <a:gd name="T23" fmla="*/ 1037 h 2679"/>
                <a:gd name="T24" fmla="*/ 95 w 140"/>
                <a:gd name="T25" fmla="*/ 880 h 2679"/>
                <a:gd name="T26" fmla="*/ 153 w 140"/>
                <a:gd name="T27" fmla="*/ 707 h 2679"/>
                <a:gd name="T28" fmla="*/ 89 w 140"/>
                <a:gd name="T29" fmla="*/ 481 h 2679"/>
                <a:gd name="T30" fmla="*/ 80 w 140"/>
                <a:gd name="T31" fmla="*/ 293 h 2679"/>
                <a:gd name="T32" fmla="*/ 146 w 140"/>
                <a:gd name="T33" fmla="*/ 145 h 2679"/>
                <a:gd name="T34" fmla="*/ 146 w 140"/>
                <a:gd name="T35" fmla="*/ 10 h 2679"/>
                <a:gd name="T36" fmla="*/ 113 w 140"/>
                <a:gd name="T37" fmla="*/ 13 h 2679"/>
                <a:gd name="T38" fmla="*/ 89 w 140"/>
                <a:gd name="T39" fmla="*/ 176 h 2679"/>
                <a:gd name="T40" fmla="*/ 27 w 140"/>
                <a:gd name="T41" fmla="*/ 324 h 2679"/>
                <a:gd name="T42" fmla="*/ 34 w 140"/>
                <a:gd name="T43" fmla="*/ 459 h 2679"/>
                <a:gd name="T44" fmla="*/ 82 w 140"/>
                <a:gd name="T45" fmla="*/ 563 h 2679"/>
                <a:gd name="T46" fmla="*/ 113 w 140"/>
                <a:gd name="T47" fmla="*/ 717 h 2679"/>
                <a:gd name="T48" fmla="*/ 59 w 140"/>
                <a:gd name="T49" fmla="*/ 858 h 2679"/>
                <a:gd name="T50" fmla="*/ 2 w 140"/>
                <a:gd name="T51" fmla="*/ 1006 h 2679"/>
                <a:gd name="T52" fmla="*/ 34 w 140"/>
                <a:gd name="T53" fmla="*/ 1160 h 2679"/>
                <a:gd name="T54" fmla="*/ 102 w 140"/>
                <a:gd name="T55" fmla="*/ 1290 h 2679"/>
                <a:gd name="T56" fmla="*/ 66 w 140"/>
                <a:gd name="T57" fmla="*/ 1490 h 2679"/>
                <a:gd name="T58" fmla="*/ 13 w 140"/>
                <a:gd name="T59" fmla="*/ 1604 h 2679"/>
                <a:gd name="T60" fmla="*/ 25 w 140"/>
                <a:gd name="T61" fmla="*/ 1764 h 2679"/>
                <a:gd name="T62" fmla="*/ 109 w 140"/>
                <a:gd name="T63" fmla="*/ 1985 h 2679"/>
                <a:gd name="T64" fmla="*/ 59 w 140"/>
                <a:gd name="T65" fmla="*/ 2136 h 2679"/>
                <a:gd name="T66" fmla="*/ 4 w 140"/>
                <a:gd name="T67" fmla="*/ 2287 h 2679"/>
                <a:gd name="T68" fmla="*/ 36 w 140"/>
                <a:gd name="T69" fmla="*/ 2442 h 2679"/>
                <a:gd name="T70" fmla="*/ 104 w 140"/>
                <a:gd name="T71" fmla="*/ 2570 h 2679"/>
                <a:gd name="T72" fmla="*/ 71 w 140"/>
                <a:gd name="T73" fmla="*/ 2791 h 2679"/>
                <a:gd name="T74" fmla="*/ 22 w 140"/>
                <a:gd name="T75" fmla="*/ 2919 h 2679"/>
                <a:gd name="T76" fmla="*/ 40 w 140"/>
                <a:gd name="T77" fmla="*/ 3046 h 2679"/>
                <a:gd name="T78" fmla="*/ 95 w 140"/>
                <a:gd name="T79" fmla="*/ 3157 h 2679"/>
                <a:gd name="T80" fmla="*/ 109 w 140"/>
                <a:gd name="T81" fmla="*/ 3323 h 2679"/>
                <a:gd name="T82" fmla="*/ 47 w 140"/>
                <a:gd name="T83" fmla="*/ 3448 h 2679"/>
                <a:gd name="T84" fmla="*/ 13 w 140"/>
                <a:gd name="T85" fmla="*/ 3649 h 2679"/>
                <a:gd name="T86" fmla="*/ 100 w 140"/>
                <a:gd name="T87" fmla="*/ 3879 h 2679"/>
                <a:gd name="T88" fmla="*/ 100 w 140"/>
                <a:gd name="T89" fmla="*/ 3966 h 2679"/>
                <a:gd name="T90" fmla="*/ 135 w 140"/>
                <a:gd name="T91" fmla="*/ 3916 h 2679"/>
                <a:gd name="T92" fmla="*/ 113 w 140"/>
                <a:gd name="T93" fmla="*/ 3765 h 2679"/>
                <a:gd name="T94" fmla="*/ 45 w 140"/>
                <a:gd name="T95" fmla="*/ 3593 h 2679"/>
                <a:gd name="T96" fmla="*/ 98 w 140"/>
                <a:gd name="T97" fmla="*/ 3450 h 2679"/>
                <a:gd name="T98" fmla="*/ 155 w 140"/>
                <a:gd name="T99" fmla="*/ 3274 h 2679"/>
                <a:gd name="T100" fmla="*/ 91 w 140"/>
                <a:gd name="T101" fmla="*/ 3049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"/>
                <a:gd name="T154" fmla="*/ 0 h 2679"/>
                <a:gd name="T155" fmla="*/ 140 w 140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" h="2679">
                  <a:moveTo>
                    <a:pt x="57" y="2019"/>
                  </a:moveTo>
                  <a:lnTo>
                    <a:pt x="52" y="1990"/>
                  </a:lnTo>
                  <a:lnTo>
                    <a:pt x="59" y="1960"/>
                  </a:lnTo>
                  <a:lnTo>
                    <a:pt x="73" y="1931"/>
                  </a:lnTo>
                  <a:lnTo>
                    <a:pt x="93" y="1901"/>
                  </a:lnTo>
                  <a:lnTo>
                    <a:pt x="103" y="1886"/>
                  </a:lnTo>
                  <a:lnTo>
                    <a:pt x="114" y="1868"/>
                  </a:lnTo>
                  <a:lnTo>
                    <a:pt x="122" y="1850"/>
                  </a:lnTo>
                  <a:lnTo>
                    <a:pt x="132" y="1831"/>
                  </a:lnTo>
                  <a:lnTo>
                    <a:pt x="136" y="1811"/>
                  </a:lnTo>
                  <a:lnTo>
                    <a:pt x="140" y="1792"/>
                  </a:lnTo>
                  <a:lnTo>
                    <a:pt x="140" y="1770"/>
                  </a:lnTo>
                  <a:lnTo>
                    <a:pt x="134" y="1746"/>
                  </a:lnTo>
                  <a:lnTo>
                    <a:pt x="124" y="1721"/>
                  </a:lnTo>
                  <a:lnTo>
                    <a:pt x="112" y="1699"/>
                  </a:lnTo>
                  <a:lnTo>
                    <a:pt x="99" y="1678"/>
                  </a:lnTo>
                  <a:lnTo>
                    <a:pt x="83" y="1658"/>
                  </a:lnTo>
                  <a:lnTo>
                    <a:pt x="61" y="1629"/>
                  </a:lnTo>
                  <a:lnTo>
                    <a:pt x="46" y="1599"/>
                  </a:lnTo>
                  <a:lnTo>
                    <a:pt x="38" y="1566"/>
                  </a:lnTo>
                  <a:lnTo>
                    <a:pt x="42" y="1529"/>
                  </a:lnTo>
                  <a:lnTo>
                    <a:pt x="50" y="1509"/>
                  </a:lnTo>
                  <a:lnTo>
                    <a:pt x="59" y="1491"/>
                  </a:lnTo>
                  <a:lnTo>
                    <a:pt x="73" y="1476"/>
                  </a:lnTo>
                  <a:lnTo>
                    <a:pt x="85" y="1460"/>
                  </a:lnTo>
                  <a:lnTo>
                    <a:pt x="99" y="1444"/>
                  </a:lnTo>
                  <a:lnTo>
                    <a:pt x="110" y="1426"/>
                  </a:lnTo>
                  <a:lnTo>
                    <a:pt x="122" y="1407"/>
                  </a:lnTo>
                  <a:lnTo>
                    <a:pt x="130" y="1385"/>
                  </a:lnTo>
                  <a:lnTo>
                    <a:pt x="134" y="1362"/>
                  </a:lnTo>
                  <a:lnTo>
                    <a:pt x="132" y="1338"/>
                  </a:lnTo>
                  <a:lnTo>
                    <a:pt x="128" y="1317"/>
                  </a:lnTo>
                  <a:lnTo>
                    <a:pt x="122" y="1297"/>
                  </a:lnTo>
                  <a:lnTo>
                    <a:pt x="112" y="1275"/>
                  </a:lnTo>
                  <a:lnTo>
                    <a:pt x="103" y="1258"/>
                  </a:lnTo>
                  <a:lnTo>
                    <a:pt x="93" y="1238"/>
                  </a:lnTo>
                  <a:lnTo>
                    <a:pt x="81" y="1220"/>
                  </a:lnTo>
                  <a:lnTo>
                    <a:pt x="67" y="1199"/>
                  </a:lnTo>
                  <a:lnTo>
                    <a:pt x="55" y="1177"/>
                  </a:lnTo>
                  <a:lnTo>
                    <a:pt x="46" y="1158"/>
                  </a:lnTo>
                  <a:lnTo>
                    <a:pt x="40" y="1138"/>
                  </a:lnTo>
                  <a:lnTo>
                    <a:pt x="42" y="1107"/>
                  </a:lnTo>
                  <a:lnTo>
                    <a:pt x="52" y="1079"/>
                  </a:lnTo>
                  <a:lnTo>
                    <a:pt x="67" y="1054"/>
                  </a:lnTo>
                  <a:lnTo>
                    <a:pt x="87" y="1028"/>
                  </a:lnTo>
                  <a:lnTo>
                    <a:pt x="99" y="1014"/>
                  </a:lnTo>
                  <a:lnTo>
                    <a:pt x="108" y="999"/>
                  </a:lnTo>
                  <a:lnTo>
                    <a:pt x="120" y="983"/>
                  </a:lnTo>
                  <a:lnTo>
                    <a:pt x="128" y="965"/>
                  </a:lnTo>
                  <a:lnTo>
                    <a:pt x="134" y="948"/>
                  </a:lnTo>
                  <a:lnTo>
                    <a:pt x="138" y="926"/>
                  </a:lnTo>
                  <a:lnTo>
                    <a:pt x="136" y="904"/>
                  </a:lnTo>
                  <a:lnTo>
                    <a:pt x="132" y="881"/>
                  </a:lnTo>
                  <a:lnTo>
                    <a:pt x="122" y="857"/>
                  </a:lnTo>
                  <a:lnTo>
                    <a:pt x="110" y="834"/>
                  </a:lnTo>
                  <a:lnTo>
                    <a:pt x="97" y="814"/>
                  </a:lnTo>
                  <a:lnTo>
                    <a:pt x="83" y="793"/>
                  </a:lnTo>
                  <a:lnTo>
                    <a:pt x="61" y="763"/>
                  </a:lnTo>
                  <a:lnTo>
                    <a:pt x="46" y="734"/>
                  </a:lnTo>
                  <a:lnTo>
                    <a:pt x="38" y="700"/>
                  </a:lnTo>
                  <a:lnTo>
                    <a:pt x="42" y="663"/>
                  </a:lnTo>
                  <a:lnTo>
                    <a:pt x="50" y="643"/>
                  </a:lnTo>
                  <a:lnTo>
                    <a:pt x="59" y="626"/>
                  </a:lnTo>
                  <a:lnTo>
                    <a:pt x="71" y="610"/>
                  </a:lnTo>
                  <a:lnTo>
                    <a:pt x="85" y="594"/>
                  </a:lnTo>
                  <a:lnTo>
                    <a:pt x="99" y="579"/>
                  </a:lnTo>
                  <a:lnTo>
                    <a:pt x="110" y="561"/>
                  </a:lnTo>
                  <a:lnTo>
                    <a:pt x="122" y="541"/>
                  </a:lnTo>
                  <a:lnTo>
                    <a:pt x="130" y="520"/>
                  </a:lnTo>
                  <a:lnTo>
                    <a:pt x="136" y="477"/>
                  </a:lnTo>
                  <a:lnTo>
                    <a:pt x="134" y="437"/>
                  </a:lnTo>
                  <a:lnTo>
                    <a:pt x="124" y="404"/>
                  </a:lnTo>
                  <a:lnTo>
                    <a:pt x="110" y="374"/>
                  </a:lnTo>
                  <a:lnTo>
                    <a:pt x="95" y="347"/>
                  </a:lnTo>
                  <a:lnTo>
                    <a:pt x="79" y="325"/>
                  </a:lnTo>
                  <a:lnTo>
                    <a:pt x="65" y="304"/>
                  </a:lnTo>
                  <a:lnTo>
                    <a:pt x="55" y="286"/>
                  </a:lnTo>
                  <a:lnTo>
                    <a:pt x="52" y="257"/>
                  </a:lnTo>
                  <a:lnTo>
                    <a:pt x="57" y="227"/>
                  </a:lnTo>
                  <a:lnTo>
                    <a:pt x="71" y="198"/>
                  </a:lnTo>
                  <a:lnTo>
                    <a:pt x="91" y="168"/>
                  </a:lnTo>
                  <a:lnTo>
                    <a:pt x="101" y="153"/>
                  </a:lnTo>
                  <a:lnTo>
                    <a:pt x="112" y="135"/>
                  </a:lnTo>
                  <a:lnTo>
                    <a:pt x="120" y="117"/>
                  </a:lnTo>
                  <a:lnTo>
                    <a:pt x="130" y="98"/>
                  </a:lnTo>
                  <a:lnTo>
                    <a:pt x="134" y="78"/>
                  </a:lnTo>
                  <a:lnTo>
                    <a:pt x="138" y="57"/>
                  </a:lnTo>
                  <a:lnTo>
                    <a:pt x="138" y="35"/>
                  </a:lnTo>
                  <a:lnTo>
                    <a:pt x="132" y="13"/>
                  </a:lnTo>
                  <a:lnTo>
                    <a:pt x="130" y="7"/>
                  </a:lnTo>
                  <a:lnTo>
                    <a:pt x="124" y="2"/>
                  </a:lnTo>
                  <a:lnTo>
                    <a:pt x="118" y="0"/>
                  </a:lnTo>
                  <a:lnTo>
                    <a:pt x="110" y="2"/>
                  </a:lnTo>
                  <a:lnTo>
                    <a:pt x="105" y="4"/>
                  </a:lnTo>
                  <a:lnTo>
                    <a:pt x="101" y="9"/>
                  </a:lnTo>
                  <a:lnTo>
                    <a:pt x="99" y="15"/>
                  </a:lnTo>
                  <a:lnTo>
                    <a:pt x="99" y="23"/>
                  </a:lnTo>
                  <a:lnTo>
                    <a:pt x="103" y="57"/>
                  </a:lnTo>
                  <a:lnTo>
                    <a:pt x="95" y="88"/>
                  </a:lnTo>
                  <a:lnTo>
                    <a:pt x="79" y="119"/>
                  </a:lnTo>
                  <a:lnTo>
                    <a:pt x="61" y="149"/>
                  </a:lnTo>
                  <a:lnTo>
                    <a:pt x="50" y="166"/>
                  </a:lnTo>
                  <a:lnTo>
                    <a:pt x="40" y="182"/>
                  </a:lnTo>
                  <a:lnTo>
                    <a:pt x="30" y="202"/>
                  </a:lnTo>
                  <a:lnTo>
                    <a:pt x="24" y="219"/>
                  </a:lnTo>
                  <a:lnTo>
                    <a:pt x="18" y="237"/>
                  </a:lnTo>
                  <a:lnTo>
                    <a:pt x="16" y="257"/>
                  </a:lnTo>
                  <a:lnTo>
                    <a:pt x="18" y="276"/>
                  </a:lnTo>
                  <a:lnTo>
                    <a:pt x="24" y="298"/>
                  </a:lnTo>
                  <a:lnTo>
                    <a:pt x="30" y="310"/>
                  </a:lnTo>
                  <a:lnTo>
                    <a:pt x="36" y="321"/>
                  </a:lnTo>
                  <a:lnTo>
                    <a:pt x="44" y="333"/>
                  </a:lnTo>
                  <a:lnTo>
                    <a:pt x="52" y="347"/>
                  </a:lnTo>
                  <a:lnTo>
                    <a:pt x="63" y="363"/>
                  </a:lnTo>
                  <a:lnTo>
                    <a:pt x="73" y="380"/>
                  </a:lnTo>
                  <a:lnTo>
                    <a:pt x="83" y="398"/>
                  </a:lnTo>
                  <a:lnTo>
                    <a:pt x="91" y="418"/>
                  </a:lnTo>
                  <a:lnTo>
                    <a:pt x="97" y="437"/>
                  </a:lnTo>
                  <a:lnTo>
                    <a:pt x="101" y="461"/>
                  </a:lnTo>
                  <a:lnTo>
                    <a:pt x="101" y="484"/>
                  </a:lnTo>
                  <a:lnTo>
                    <a:pt x="95" y="510"/>
                  </a:lnTo>
                  <a:lnTo>
                    <a:pt x="89" y="530"/>
                  </a:lnTo>
                  <a:lnTo>
                    <a:pt x="79" y="547"/>
                  </a:lnTo>
                  <a:lnTo>
                    <a:pt x="67" y="563"/>
                  </a:lnTo>
                  <a:lnTo>
                    <a:pt x="53" y="579"/>
                  </a:lnTo>
                  <a:lnTo>
                    <a:pt x="40" y="594"/>
                  </a:lnTo>
                  <a:lnTo>
                    <a:pt x="28" y="612"/>
                  </a:lnTo>
                  <a:lnTo>
                    <a:pt x="16" y="632"/>
                  </a:lnTo>
                  <a:lnTo>
                    <a:pt x="6" y="653"/>
                  </a:lnTo>
                  <a:lnTo>
                    <a:pt x="2" y="679"/>
                  </a:lnTo>
                  <a:lnTo>
                    <a:pt x="0" y="702"/>
                  </a:lnTo>
                  <a:lnTo>
                    <a:pt x="4" y="726"/>
                  </a:lnTo>
                  <a:lnTo>
                    <a:pt x="10" y="745"/>
                  </a:lnTo>
                  <a:lnTo>
                    <a:pt x="20" y="765"/>
                  </a:lnTo>
                  <a:lnTo>
                    <a:pt x="30" y="783"/>
                  </a:lnTo>
                  <a:lnTo>
                    <a:pt x="42" y="798"/>
                  </a:lnTo>
                  <a:lnTo>
                    <a:pt x="53" y="814"/>
                  </a:lnTo>
                  <a:lnTo>
                    <a:pt x="67" y="834"/>
                  </a:lnTo>
                  <a:lnTo>
                    <a:pt x="81" y="851"/>
                  </a:lnTo>
                  <a:lnTo>
                    <a:pt x="91" y="871"/>
                  </a:lnTo>
                  <a:lnTo>
                    <a:pt x="99" y="891"/>
                  </a:lnTo>
                  <a:lnTo>
                    <a:pt x="103" y="924"/>
                  </a:lnTo>
                  <a:lnTo>
                    <a:pt x="95" y="953"/>
                  </a:lnTo>
                  <a:lnTo>
                    <a:pt x="79" y="981"/>
                  </a:lnTo>
                  <a:lnTo>
                    <a:pt x="59" y="1006"/>
                  </a:lnTo>
                  <a:lnTo>
                    <a:pt x="48" y="1020"/>
                  </a:lnTo>
                  <a:lnTo>
                    <a:pt x="38" y="1034"/>
                  </a:lnTo>
                  <a:lnTo>
                    <a:pt x="28" y="1050"/>
                  </a:lnTo>
                  <a:lnTo>
                    <a:pt x="18" y="1065"/>
                  </a:lnTo>
                  <a:lnTo>
                    <a:pt x="12" y="1083"/>
                  </a:lnTo>
                  <a:lnTo>
                    <a:pt x="6" y="1101"/>
                  </a:lnTo>
                  <a:lnTo>
                    <a:pt x="4" y="1120"/>
                  </a:lnTo>
                  <a:lnTo>
                    <a:pt x="6" y="1142"/>
                  </a:lnTo>
                  <a:lnTo>
                    <a:pt x="12" y="1167"/>
                  </a:lnTo>
                  <a:lnTo>
                    <a:pt x="22" y="1191"/>
                  </a:lnTo>
                  <a:lnTo>
                    <a:pt x="36" y="1214"/>
                  </a:lnTo>
                  <a:lnTo>
                    <a:pt x="52" y="1240"/>
                  </a:lnTo>
                  <a:lnTo>
                    <a:pt x="71" y="1273"/>
                  </a:lnTo>
                  <a:lnTo>
                    <a:pt x="89" y="1305"/>
                  </a:lnTo>
                  <a:lnTo>
                    <a:pt x="97" y="1340"/>
                  </a:lnTo>
                  <a:lnTo>
                    <a:pt x="97" y="1375"/>
                  </a:lnTo>
                  <a:lnTo>
                    <a:pt x="89" y="1395"/>
                  </a:lnTo>
                  <a:lnTo>
                    <a:pt x="79" y="1411"/>
                  </a:lnTo>
                  <a:lnTo>
                    <a:pt x="67" y="1426"/>
                  </a:lnTo>
                  <a:lnTo>
                    <a:pt x="53" y="1442"/>
                  </a:lnTo>
                  <a:lnTo>
                    <a:pt x="42" y="1460"/>
                  </a:lnTo>
                  <a:lnTo>
                    <a:pt x="28" y="1476"/>
                  </a:lnTo>
                  <a:lnTo>
                    <a:pt x="16" y="1495"/>
                  </a:lnTo>
                  <a:lnTo>
                    <a:pt x="8" y="1519"/>
                  </a:lnTo>
                  <a:lnTo>
                    <a:pt x="4" y="1544"/>
                  </a:lnTo>
                  <a:lnTo>
                    <a:pt x="2" y="1568"/>
                  </a:lnTo>
                  <a:lnTo>
                    <a:pt x="6" y="1591"/>
                  </a:lnTo>
                  <a:lnTo>
                    <a:pt x="12" y="1611"/>
                  </a:lnTo>
                  <a:lnTo>
                    <a:pt x="22" y="1631"/>
                  </a:lnTo>
                  <a:lnTo>
                    <a:pt x="32" y="1648"/>
                  </a:lnTo>
                  <a:lnTo>
                    <a:pt x="44" y="1664"/>
                  </a:lnTo>
                  <a:lnTo>
                    <a:pt x="55" y="1680"/>
                  </a:lnTo>
                  <a:lnTo>
                    <a:pt x="69" y="1697"/>
                  </a:lnTo>
                  <a:lnTo>
                    <a:pt x="83" y="1717"/>
                  </a:lnTo>
                  <a:lnTo>
                    <a:pt x="93" y="1735"/>
                  </a:lnTo>
                  <a:lnTo>
                    <a:pt x="101" y="1756"/>
                  </a:lnTo>
                  <a:lnTo>
                    <a:pt x="105" y="1790"/>
                  </a:lnTo>
                  <a:lnTo>
                    <a:pt x="97" y="1823"/>
                  </a:lnTo>
                  <a:lnTo>
                    <a:pt x="81" y="1852"/>
                  </a:lnTo>
                  <a:lnTo>
                    <a:pt x="63" y="1884"/>
                  </a:lnTo>
                  <a:lnTo>
                    <a:pt x="52" y="1899"/>
                  </a:lnTo>
                  <a:lnTo>
                    <a:pt x="42" y="1917"/>
                  </a:lnTo>
                  <a:lnTo>
                    <a:pt x="32" y="1935"/>
                  </a:lnTo>
                  <a:lnTo>
                    <a:pt x="26" y="1952"/>
                  </a:lnTo>
                  <a:lnTo>
                    <a:pt x="20" y="1970"/>
                  </a:lnTo>
                  <a:lnTo>
                    <a:pt x="18" y="1990"/>
                  </a:lnTo>
                  <a:lnTo>
                    <a:pt x="18" y="2009"/>
                  </a:lnTo>
                  <a:lnTo>
                    <a:pt x="24" y="2031"/>
                  </a:lnTo>
                  <a:lnTo>
                    <a:pt x="30" y="2045"/>
                  </a:lnTo>
                  <a:lnTo>
                    <a:pt x="36" y="2056"/>
                  </a:lnTo>
                  <a:lnTo>
                    <a:pt x="46" y="2068"/>
                  </a:lnTo>
                  <a:lnTo>
                    <a:pt x="53" y="2082"/>
                  </a:lnTo>
                  <a:lnTo>
                    <a:pt x="65" y="2098"/>
                  </a:lnTo>
                  <a:lnTo>
                    <a:pt x="75" y="2113"/>
                  </a:lnTo>
                  <a:lnTo>
                    <a:pt x="85" y="2131"/>
                  </a:lnTo>
                  <a:lnTo>
                    <a:pt x="93" y="2151"/>
                  </a:lnTo>
                  <a:lnTo>
                    <a:pt x="99" y="2170"/>
                  </a:lnTo>
                  <a:lnTo>
                    <a:pt x="103" y="2194"/>
                  </a:lnTo>
                  <a:lnTo>
                    <a:pt x="103" y="2217"/>
                  </a:lnTo>
                  <a:lnTo>
                    <a:pt x="97" y="2243"/>
                  </a:lnTo>
                  <a:lnTo>
                    <a:pt x="89" y="2263"/>
                  </a:lnTo>
                  <a:lnTo>
                    <a:pt x="79" y="2280"/>
                  </a:lnTo>
                  <a:lnTo>
                    <a:pt x="67" y="2296"/>
                  </a:lnTo>
                  <a:lnTo>
                    <a:pt x="55" y="2312"/>
                  </a:lnTo>
                  <a:lnTo>
                    <a:pt x="42" y="2327"/>
                  </a:lnTo>
                  <a:lnTo>
                    <a:pt x="28" y="2345"/>
                  </a:lnTo>
                  <a:lnTo>
                    <a:pt x="18" y="2365"/>
                  </a:lnTo>
                  <a:lnTo>
                    <a:pt x="8" y="2386"/>
                  </a:lnTo>
                  <a:lnTo>
                    <a:pt x="4" y="2427"/>
                  </a:lnTo>
                  <a:lnTo>
                    <a:pt x="12" y="2463"/>
                  </a:lnTo>
                  <a:lnTo>
                    <a:pt x="30" y="2496"/>
                  </a:lnTo>
                  <a:lnTo>
                    <a:pt x="50" y="2526"/>
                  </a:lnTo>
                  <a:lnTo>
                    <a:pt x="69" y="2555"/>
                  </a:lnTo>
                  <a:lnTo>
                    <a:pt x="83" y="2586"/>
                  </a:lnTo>
                  <a:lnTo>
                    <a:pt x="89" y="2618"/>
                  </a:lnTo>
                  <a:lnTo>
                    <a:pt x="79" y="2653"/>
                  </a:lnTo>
                  <a:lnTo>
                    <a:pt x="77" y="2661"/>
                  </a:lnTo>
                  <a:lnTo>
                    <a:pt x="79" y="2667"/>
                  </a:lnTo>
                  <a:lnTo>
                    <a:pt x="83" y="2673"/>
                  </a:lnTo>
                  <a:lnTo>
                    <a:pt x="89" y="2677"/>
                  </a:lnTo>
                  <a:lnTo>
                    <a:pt x="95" y="2679"/>
                  </a:lnTo>
                  <a:lnTo>
                    <a:pt x="101" y="2677"/>
                  </a:lnTo>
                  <a:lnTo>
                    <a:pt x="106" y="2675"/>
                  </a:lnTo>
                  <a:lnTo>
                    <a:pt x="110" y="2669"/>
                  </a:lnTo>
                  <a:lnTo>
                    <a:pt x="120" y="2643"/>
                  </a:lnTo>
                  <a:lnTo>
                    <a:pt x="122" y="2622"/>
                  </a:lnTo>
                  <a:lnTo>
                    <a:pt x="122" y="2598"/>
                  </a:lnTo>
                  <a:lnTo>
                    <a:pt x="118" y="2579"/>
                  </a:lnTo>
                  <a:lnTo>
                    <a:pt x="110" y="2559"/>
                  </a:lnTo>
                  <a:lnTo>
                    <a:pt x="101" y="2541"/>
                  </a:lnTo>
                  <a:lnTo>
                    <a:pt x="91" y="2524"/>
                  </a:lnTo>
                  <a:lnTo>
                    <a:pt x="79" y="2508"/>
                  </a:lnTo>
                  <a:lnTo>
                    <a:pt x="61" y="2480"/>
                  </a:lnTo>
                  <a:lnTo>
                    <a:pt x="48" y="2453"/>
                  </a:lnTo>
                  <a:lnTo>
                    <a:pt x="40" y="2425"/>
                  </a:lnTo>
                  <a:lnTo>
                    <a:pt x="42" y="2396"/>
                  </a:lnTo>
                  <a:lnTo>
                    <a:pt x="50" y="2376"/>
                  </a:lnTo>
                  <a:lnTo>
                    <a:pt x="61" y="2361"/>
                  </a:lnTo>
                  <a:lnTo>
                    <a:pt x="73" y="2345"/>
                  </a:lnTo>
                  <a:lnTo>
                    <a:pt x="87" y="2329"/>
                  </a:lnTo>
                  <a:lnTo>
                    <a:pt x="101" y="2312"/>
                  </a:lnTo>
                  <a:lnTo>
                    <a:pt x="112" y="2296"/>
                  </a:lnTo>
                  <a:lnTo>
                    <a:pt x="122" y="2276"/>
                  </a:lnTo>
                  <a:lnTo>
                    <a:pt x="130" y="2253"/>
                  </a:lnTo>
                  <a:lnTo>
                    <a:pt x="138" y="2210"/>
                  </a:lnTo>
                  <a:lnTo>
                    <a:pt x="136" y="2172"/>
                  </a:lnTo>
                  <a:lnTo>
                    <a:pt x="126" y="2139"/>
                  </a:lnTo>
                  <a:lnTo>
                    <a:pt x="112" y="2107"/>
                  </a:lnTo>
                  <a:lnTo>
                    <a:pt x="97" y="2082"/>
                  </a:lnTo>
                  <a:lnTo>
                    <a:pt x="81" y="2058"/>
                  </a:lnTo>
                  <a:lnTo>
                    <a:pt x="67" y="2037"/>
                  </a:lnTo>
                  <a:lnTo>
                    <a:pt x="57" y="2019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4" name="Freeform 41"/>
            <p:cNvSpPr>
              <a:spLocks/>
            </p:cNvSpPr>
            <p:nvPr/>
          </p:nvSpPr>
          <p:spPr bwMode="auto">
            <a:xfrm>
              <a:off x="723" y="5196"/>
              <a:ext cx="2909" cy="204"/>
            </a:xfrm>
            <a:custGeom>
              <a:avLst/>
              <a:gdLst>
                <a:gd name="T0" fmla="*/ 2778 w 2601"/>
                <a:gd name="T1" fmla="*/ 44 h 138"/>
                <a:gd name="T2" fmla="*/ 2676 w 2601"/>
                <a:gd name="T3" fmla="*/ 129 h 138"/>
                <a:gd name="T4" fmla="*/ 2580 w 2601"/>
                <a:gd name="T5" fmla="*/ 132 h 138"/>
                <a:gd name="T6" fmla="*/ 2468 w 2601"/>
                <a:gd name="T7" fmla="*/ 24 h 138"/>
                <a:gd name="T8" fmla="*/ 2257 w 2601"/>
                <a:gd name="T9" fmla="*/ 64 h 138"/>
                <a:gd name="T10" fmla="*/ 2143 w 2601"/>
                <a:gd name="T11" fmla="*/ 126 h 138"/>
                <a:gd name="T12" fmla="*/ 2047 w 2601"/>
                <a:gd name="T13" fmla="*/ 56 h 138"/>
                <a:gd name="T14" fmla="*/ 1919 w 2601"/>
                <a:gd name="T15" fmla="*/ 0 h 138"/>
                <a:gd name="T16" fmla="*/ 1831 w 2601"/>
                <a:gd name="T17" fmla="*/ 50 h 138"/>
                <a:gd name="T18" fmla="*/ 1750 w 2601"/>
                <a:gd name="T19" fmla="*/ 129 h 138"/>
                <a:gd name="T20" fmla="*/ 1637 w 2601"/>
                <a:gd name="T21" fmla="*/ 132 h 138"/>
                <a:gd name="T22" fmla="*/ 1526 w 2601"/>
                <a:gd name="T23" fmla="*/ 27 h 138"/>
                <a:gd name="T24" fmla="*/ 1383 w 2601"/>
                <a:gd name="T25" fmla="*/ 38 h 138"/>
                <a:gd name="T26" fmla="*/ 1288 w 2601"/>
                <a:gd name="T27" fmla="*/ 117 h 138"/>
                <a:gd name="T28" fmla="*/ 1216 w 2601"/>
                <a:gd name="T29" fmla="*/ 145 h 138"/>
                <a:gd name="T30" fmla="*/ 1128 w 2601"/>
                <a:gd name="T31" fmla="*/ 93 h 138"/>
                <a:gd name="T32" fmla="*/ 1028 w 2601"/>
                <a:gd name="T33" fmla="*/ 6 h 138"/>
                <a:gd name="T34" fmla="*/ 915 w 2601"/>
                <a:gd name="T35" fmla="*/ 33 h 138"/>
                <a:gd name="T36" fmla="*/ 846 w 2601"/>
                <a:gd name="T37" fmla="*/ 102 h 138"/>
                <a:gd name="T38" fmla="*/ 742 w 2601"/>
                <a:gd name="T39" fmla="*/ 151 h 138"/>
                <a:gd name="T40" fmla="*/ 627 w 2601"/>
                <a:gd name="T41" fmla="*/ 61 h 138"/>
                <a:gd name="T42" fmla="*/ 436 w 2601"/>
                <a:gd name="T43" fmla="*/ 24 h 138"/>
                <a:gd name="T44" fmla="*/ 294 w 2601"/>
                <a:gd name="T45" fmla="*/ 129 h 138"/>
                <a:gd name="T46" fmla="*/ 197 w 2601"/>
                <a:gd name="T47" fmla="*/ 87 h 138"/>
                <a:gd name="T48" fmla="*/ 83 w 2601"/>
                <a:gd name="T49" fmla="*/ 6 h 138"/>
                <a:gd name="T50" fmla="*/ 0 w 2601"/>
                <a:gd name="T51" fmla="*/ 33 h 138"/>
                <a:gd name="T52" fmla="*/ 41 w 2601"/>
                <a:gd name="T53" fmla="*/ 56 h 138"/>
                <a:gd name="T54" fmla="*/ 144 w 2601"/>
                <a:gd name="T55" fmla="*/ 102 h 138"/>
                <a:gd name="T56" fmla="*/ 256 w 2601"/>
                <a:gd name="T57" fmla="*/ 180 h 138"/>
                <a:gd name="T58" fmla="*/ 362 w 2601"/>
                <a:gd name="T59" fmla="*/ 139 h 138"/>
                <a:gd name="T60" fmla="*/ 474 w 2601"/>
                <a:gd name="T61" fmla="*/ 61 h 138"/>
                <a:gd name="T62" fmla="*/ 610 w 2601"/>
                <a:gd name="T63" fmla="*/ 108 h 138"/>
                <a:gd name="T64" fmla="*/ 735 w 2601"/>
                <a:gd name="T65" fmla="*/ 204 h 138"/>
                <a:gd name="T66" fmla="*/ 867 w 2601"/>
                <a:gd name="T67" fmla="*/ 142 h 138"/>
                <a:gd name="T68" fmla="*/ 935 w 2601"/>
                <a:gd name="T69" fmla="*/ 78 h 138"/>
                <a:gd name="T70" fmla="*/ 1019 w 2601"/>
                <a:gd name="T71" fmla="*/ 58 h 138"/>
                <a:gd name="T72" fmla="*/ 1106 w 2601"/>
                <a:gd name="T73" fmla="*/ 135 h 138"/>
                <a:gd name="T74" fmla="*/ 1216 w 2601"/>
                <a:gd name="T75" fmla="*/ 201 h 138"/>
                <a:gd name="T76" fmla="*/ 1306 w 2601"/>
                <a:gd name="T77" fmla="*/ 166 h 138"/>
                <a:gd name="T78" fmla="*/ 1398 w 2601"/>
                <a:gd name="T79" fmla="*/ 87 h 138"/>
                <a:gd name="T80" fmla="*/ 1512 w 2601"/>
                <a:gd name="T81" fmla="*/ 75 h 138"/>
                <a:gd name="T82" fmla="*/ 1623 w 2601"/>
                <a:gd name="T83" fmla="*/ 180 h 138"/>
                <a:gd name="T84" fmla="*/ 1767 w 2601"/>
                <a:gd name="T85" fmla="*/ 174 h 138"/>
                <a:gd name="T86" fmla="*/ 1853 w 2601"/>
                <a:gd name="T87" fmla="*/ 93 h 138"/>
                <a:gd name="T88" fmla="*/ 1924 w 2601"/>
                <a:gd name="T89" fmla="*/ 53 h 138"/>
                <a:gd name="T90" fmla="*/ 2027 w 2601"/>
                <a:gd name="T91" fmla="*/ 99 h 138"/>
                <a:gd name="T92" fmla="*/ 2136 w 2601"/>
                <a:gd name="T93" fmla="*/ 177 h 138"/>
                <a:gd name="T94" fmla="*/ 2244 w 2601"/>
                <a:gd name="T95" fmla="*/ 139 h 138"/>
                <a:gd name="T96" fmla="*/ 2357 w 2601"/>
                <a:gd name="T97" fmla="*/ 61 h 138"/>
                <a:gd name="T98" fmla="*/ 2492 w 2601"/>
                <a:gd name="T99" fmla="*/ 105 h 138"/>
                <a:gd name="T100" fmla="*/ 2610 w 2601"/>
                <a:gd name="T101" fmla="*/ 201 h 138"/>
                <a:gd name="T102" fmla="*/ 2727 w 2601"/>
                <a:gd name="T103" fmla="*/ 148 h 138"/>
                <a:gd name="T104" fmla="*/ 2826 w 2601"/>
                <a:gd name="T105" fmla="*/ 78 h 138"/>
                <a:gd name="T106" fmla="*/ 2897 w 2601"/>
                <a:gd name="T107" fmla="*/ 90 h 138"/>
                <a:gd name="T108" fmla="*/ 2899 w 2601"/>
                <a:gd name="T109" fmla="*/ 41 h 1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8"/>
                <a:gd name="T167" fmla="*/ 2601 w 2601"/>
                <a:gd name="T168" fmla="*/ 138 h 1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8">
                  <a:moveTo>
                    <a:pt x="2592" y="28"/>
                  </a:moveTo>
                  <a:lnTo>
                    <a:pt x="2568" y="20"/>
                  </a:lnTo>
                  <a:lnTo>
                    <a:pt x="2544" y="16"/>
                  </a:lnTo>
                  <a:lnTo>
                    <a:pt x="2523" y="18"/>
                  </a:lnTo>
                  <a:lnTo>
                    <a:pt x="2503" y="22"/>
                  </a:lnTo>
                  <a:lnTo>
                    <a:pt x="2484" y="30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1"/>
                  </a:lnTo>
                  <a:lnTo>
                    <a:pt x="2405" y="79"/>
                  </a:lnTo>
                  <a:lnTo>
                    <a:pt x="2393" y="87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9"/>
                  </a:lnTo>
                  <a:lnTo>
                    <a:pt x="2291" y="79"/>
                  </a:lnTo>
                  <a:lnTo>
                    <a:pt x="2275" y="67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8"/>
                  </a:lnTo>
                  <a:lnTo>
                    <a:pt x="2207" y="16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4"/>
                  </a:lnTo>
                  <a:lnTo>
                    <a:pt x="2046" y="28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3"/>
                  </a:lnTo>
                  <a:lnTo>
                    <a:pt x="1959" y="83"/>
                  </a:lnTo>
                  <a:lnTo>
                    <a:pt x="1946" y="87"/>
                  </a:lnTo>
                  <a:lnTo>
                    <a:pt x="1930" y="87"/>
                  </a:lnTo>
                  <a:lnTo>
                    <a:pt x="1916" y="85"/>
                  </a:lnTo>
                  <a:lnTo>
                    <a:pt x="1902" y="81"/>
                  </a:lnTo>
                  <a:lnTo>
                    <a:pt x="1889" y="75"/>
                  </a:lnTo>
                  <a:lnTo>
                    <a:pt x="1875" y="67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8"/>
                  </a:lnTo>
                  <a:lnTo>
                    <a:pt x="1812" y="26"/>
                  </a:lnTo>
                  <a:lnTo>
                    <a:pt x="1794" y="18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6"/>
                  </a:lnTo>
                  <a:lnTo>
                    <a:pt x="1659" y="22"/>
                  </a:lnTo>
                  <a:lnTo>
                    <a:pt x="1649" y="28"/>
                  </a:lnTo>
                  <a:lnTo>
                    <a:pt x="1637" y="34"/>
                  </a:lnTo>
                  <a:lnTo>
                    <a:pt x="1627" y="41"/>
                  </a:lnTo>
                  <a:lnTo>
                    <a:pt x="1618" y="49"/>
                  </a:lnTo>
                  <a:lnTo>
                    <a:pt x="1608" y="57"/>
                  </a:lnTo>
                  <a:lnTo>
                    <a:pt x="1594" y="67"/>
                  </a:lnTo>
                  <a:lnTo>
                    <a:pt x="1578" y="79"/>
                  </a:lnTo>
                  <a:lnTo>
                    <a:pt x="1565" y="87"/>
                  </a:lnTo>
                  <a:lnTo>
                    <a:pt x="1551" y="94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9"/>
                  </a:lnTo>
                  <a:lnTo>
                    <a:pt x="1447" y="79"/>
                  </a:lnTo>
                  <a:lnTo>
                    <a:pt x="1431" y="67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30"/>
                  </a:lnTo>
                  <a:lnTo>
                    <a:pt x="1364" y="18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8"/>
                  </a:lnTo>
                  <a:lnTo>
                    <a:pt x="1237" y="26"/>
                  </a:lnTo>
                  <a:lnTo>
                    <a:pt x="1219" y="38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3"/>
                  </a:lnTo>
                  <a:lnTo>
                    <a:pt x="1152" y="79"/>
                  </a:lnTo>
                  <a:lnTo>
                    <a:pt x="1142" y="85"/>
                  </a:lnTo>
                  <a:lnTo>
                    <a:pt x="1133" y="91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8"/>
                  </a:lnTo>
                  <a:lnTo>
                    <a:pt x="1060" y="94"/>
                  </a:lnTo>
                  <a:lnTo>
                    <a:pt x="1046" y="89"/>
                  </a:lnTo>
                  <a:lnTo>
                    <a:pt x="1034" y="81"/>
                  </a:lnTo>
                  <a:lnTo>
                    <a:pt x="1023" y="73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30"/>
                  </a:lnTo>
                  <a:lnTo>
                    <a:pt x="952" y="20"/>
                  </a:lnTo>
                  <a:lnTo>
                    <a:pt x="936" y="12"/>
                  </a:lnTo>
                  <a:lnTo>
                    <a:pt x="919" y="4"/>
                  </a:lnTo>
                  <a:lnTo>
                    <a:pt x="899" y="2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6"/>
                  </a:lnTo>
                  <a:lnTo>
                    <a:pt x="818" y="22"/>
                  </a:lnTo>
                  <a:lnTo>
                    <a:pt x="809" y="28"/>
                  </a:lnTo>
                  <a:lnTo>
                    <a:pt x="799" y="36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9"/>
                  </a:lnTo>
                  <a:lnTo>
                    <a:pt x="740" y="79"/>
                  </a:lnTo>
                  <a:lnTo>
                    <a:pt x="726" y="89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1"/>
                  </a:lnTo>
                  <a:lnTo>
                    <a:pt x="608" y="81"/>
                  </a:lnTo>
                  <a:lnTo>
                    <a:pt x="593" y="69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30"/>
                  </a:lnTo>
                  <a:lnTo>
                    <a:pt x="524" y="18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6"/>
                  </a:lnTo>
                  <a:lnTo>
                    <a:pt x="363" y="28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3"/>
                  </a:lnTo>
                  <a:lnTo>
                    <a:pt x="276" y="83"/>
                  </a:lnTo>
                  <a:lnTo>
                    <a:pt x="263" y="87"/>
                  </a:lnTo>
                  <a:lnTo>
                    <a:pt x="247" y="89"/>
                  </a:lnTo>
                  <a:lnTo>
                    <a:pt x="233" y="87"/>
                  </a:lnTo>
                  <a:lnTo>
                    <a:pt x="219" y="81"/>
                  </a:lnTo>
                  <a:lnTo>
                    <a:pt x="206" y="75"/>
                  </a:lnTo>
                  <a:lnTo>
                    <a:pt x="192" y="67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8"/>
                  </a:lnTo>
                  <a:lnTo>
                    <a:pt x="129" y="28"/>
                  </a:lnTo>
                  <a:lnTo>
                    <a:pt x="113" y="18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6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8"/>
                  </a:lnTo>
                  <a:lnTo>
                    <a:pt x="55" y="38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9"/>
                  </a:lnTo>
                  <a:lnTo>
                    <a:pt x="143" y="79"/>
                  </a:lnTo>
                  <a:lnTo>
                    <a:pt x="159" y="89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2"/>
                  </a:lnTo>
                  <a:lnTo>
                    <a:pt x="249" y="124"/>
                  </a:lnTo>
                  <a:lnTo>
                    <a:pt x="269" y="122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7"/>
                  </a:lnTo>
                  <a:lnTo>
                    <a:pt x="353" y="77"/>
                  </a:lnTo>
                  <a:lnTo>
                    <a:pt x="369" y="65"/>
                  </a:lnTo>
                  <a:lnTo>
                    <a:pt x="386" y="57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3"/>
                  </a:lnTo>
                  <a:lnTo>
                    <a:pt x="561" y="87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4"/>
                  </a:lnTo>
                  <a:lnTo>
                    <a:pt x="632" y="132"/>
                  </a:lnTo>
                  <a:lnTo>
                    <a:pt x="657" y="138"/>
                  </a:lnTo>
                  <a:lnTo>
                    <a:pt x="681" y="138"/>
                  </a:lnTo>
                  <a:lnTo>
                    <a:pt x="703" y="136"/>
                  </a:lnTo>
                  <a:lnTo>
                    <a:pt x="724" y="128"/>
                  </a:lnTo>
                  <a:lnTo>
                    <a:pt x="742" y="120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5"/>
                  </a:lnTo>
                  <a:lnTo>
                    <a:pt x="799" y="79"/>
                  </a:lnTo>
                  <a:lnTo>
                    <a:pt x="809" y="71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6"/>
                  </a:lnTo>
                  <a:lnTo>
                    <a:pt x="897" y="36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1"/>
                  </a:lnTo>
                  <a:lnTo>
                    <a:pt x="975" y="81"/>
                  </a:lnTo>
                  <a:lnTo>
                    <a:pt x="989" y="91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20"/>
                  </a:lnTo>
                  <a:lnTo>
                    <a:pt x="1050" y="128"/>
                  </a:lnTo>
                  <a:lnTo>
                    <a:pt x="1068" y="132"/>
                  </a:lnTo>
                  <a:lnTo>
                    <a:pt x="1087" y="136"/>
                  </a:lnTo>
                  <a:lnTo>
                    <a:pt x="1107" y="134"/>
                  </a:lnTo>
                  <a:lnTo>
                    <a:pt x="1119" y="132"/>
                  </a:lnTo>
                  <a:lnTo>
                    <a:pt x="1133" y="128"/>
                  </a:lnTo>
                  <a:lnTo>
                    <a:pt x="1144" y="124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9"/>
                  </a:lnTo>
                  <a:lnTo>
                    <a:pt x="1219" y="79"/>
                  </a:lnTo>
                  <a:lnTo>
                    <a:pt x="1235" y="69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3"/>
                  </a:lnTo>
                  <a:lnTo>
                    <a:pt x="1398" y="85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2"/>
                  </a:lnTo>
                  <a:lnTo>
                    <a:pt x="1472" y="132"/>
                  </a:lnTo>
                  <a:lnTo>
                    <a:pt x="1498" y="136"/>
                  </a:lnTo>
                  <a:lnTo>
                    <a:pt x="1521" y="138"/>
                  </a:lnTo>
                  <a:lnTo>
                    <a:pt x="1543" y="134"/>
                  </a:lnTo>
                  <a:lnTo>
                    <a:pt x="1563" y="128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5"/>
                  </a:lnTo>
                  <a:lnTo>
                    <a:pt x="1639" y="77"/>
                  </a:lnTo>
                  <a:lnTo>
                    <a:pt x="1647" y="71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6"/>
                  </a:lnTo>
                  <a:lnTo>
                    <a:pt x="1737" y="36"/>
                  </a:lnTo>
                  <a:lnTo>
                    <a:pt x="1751" y="39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9"/>
                  </a:lnTo>
                  <a:lnTo>
                    <a:pt x="1812" y="67"/>
                  </a:lnTo>
                  <a:lnTo>
                    <a:pt x="1826" y="77"/>
                  </a:lnTo>
                  <a:lnTo>
                    <a:pt x="1841" y="87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20"/>
                  </a:lnTo>
                  <a:lnTo>
                    <a:pt x="1930" y="122"/>
                  </a:lnTo>
                  <a:lnTo>
                    <a:pt x="1949" y="120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7"/>
                  </a:lnTo>
                  <a:lnTo>
                    <a:pt x="2036" y="75"/>
                  </a:lnTo>
                  <a:lnTo>
                    <a:pt x="2052" y="65"/>
                  </a:lnTo>
                  <a:lnTo>
                    <a:pt x="2069" y="55"/>
                  </a:lnTo>
                  <a:lnTo>
                    <a:pt x="2087" y="47"/>
                  </a:lnTo>
                  <a:lnTo>
                    <a:pt x="2107" y="41"/>
                  </a:lnTo>
                  <a:lnTo>
                    <a:pt x="2128" y="38"/>
                  </a:lnTo>
                  <a:lnTo>
                    <a:pt x="2152" y="38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1"/>
                  </a:lnTo>
                  <a:lnTo>
                    <a:pt x="2244" y="85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2"/>
                  </a:lnTo>
                  <a:lnTo>
                    <a:pt x="2315" y="132"/>
                  </a:lnTo>
                  <a:lnTo>
                    <a:pt x="2334" y="136"/>
                  </a:lnTo>
                  <a:lnTo>
                    <a:pt x="2354" y="136"/>
                  </a:lnTo>
                  <a:lnTo>
                    <a:pt x="2372" y="132"/>
                  </a:lnTo>
                  <a:lnTo>
                    <a:pt x="2389" y="126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1"/>
                  </a:lnTo>
                  <a:lnTo>
                    <a:pt x="2468" y="81"/>
                  </a:lnTo>
                  <a:lnTo>
                    <a:pt x="2482" y="71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9"/>
                  </a:lnTo>
                  <a:lnTo>
                    <a:pt x="2597" y="34"/>
                  </a:lnTo>
                  <a:lnTo>
                    <a:pt x="2592" y="28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5" name="Freeform 42"/>
            <p:cNvSpPr>
              <a:spLocks/>
            </p:cNvSpPr>
            <p:nvPr/>
          </p:nvSpPr>
          <p:spPr bwMode="auto">
            <a:xfrm>
              <a:off x="1922" y="3606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6" name="Freeform 43"/>
            <p:cNvSpPr>
              <a:spLocks/>
            </p:cNvSpPr>
            <p:nvPr/>
          </p:nvSpPr>
          <p:spPr bwMode="auto">
            <a:xfrm>
              <a:off x="1008" y="326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7" name="Freeform 44"/>
            <p:cNvSpPr>
              <a:spLocks/>
            </p:cNvSpPr>
            <p:nvPr/>
          </p:nvSpPr>
          <p:spPr bwMode="auto">
            <a:xfrm>
              <a:off x="1739" y="3806"/>
              <a:ext cx="288" cy="401"/>
            </a:xfrm>
            <a:custGeom>
              <a:avLst/>
              <a:gdLst>
                <a:gd name="T0" fmla="*/ 176 w 257"/>
                <a:gd name="T1" fmla="*/ 3 h 271"/>
                <a:gd name="T2" fmla="*/ 130 w 257"/>
                <a:gd name="T3" fmla="*/ 6 h 271"/>
                <a:gd name="T4" fmla="*/ 87 w 257"/>
                <a:gd name="T5" fmla="*/ 30 h 271"/>
                <a:gd name="T6" fmla="*/ 81 w 257"/>
                <a:gd name="T7" fmla="*/ 52 h 271"/>
                <a:gd name="T8" fmla="*/ 96 w 257"/>
                <a:gd name="T9" fmla="*/ 73 h 271"/>
                <a:gd name="T10" fmla="*/ 119 w 257"/>
                <a:gd name="T11" fmla="*/ 58 h 271"/>
                <a:gd name="T12" fmla="*/ 149 w 257"/>
                <a:gd name="T13" fmla="*/ 47 h 271"/>
                <a:gd name="T14" fmla="*/ 180 w 257"/>
                <a:gd name="T15" fmla="*/ 52 h 271"/>
                <a:gd name="T16" fmla="*/ 193 w 257"/>
                <a:gd name="T17" fmla="*/ 61 h 271"/>
                <a:gd name="T18" fmla="*/ 240 w 257"/>
                <a:gd name="T19" fmla="*/ 102 h 271"/>
                <a:gd name="T20" fmla="*/ 251 w 257"/>
                <a:gd name="T21" fmla="*/ 181 h 271"/>
                <a:gd name="T22" fmla="*/ 240 w 257"/>
                <a:gd name="T23" fmla="*/ 274 h 271"/>
                <a:gd name="T24" fmla="*/ 220 w 257"/>
                <a:gd name="T25" fmla="*/ 308 h 271"/>
                <a:gd name="T26" fmla="*/ 189 w 257"/>
                <a:gd name="T27" fmla="*/ 337 h 271"/>
                <a:gd name="T28" fmla="*/ 140 w 257"/>
                <a:gd name="T29" fmla="*/ 352 h 271"/>
                <a:gd name="T30" fmla="*/ 90 w 257"/>
                <a:gd name="T31" fmla="*/ 349 h 271"/>
                <a:gd name="T32" fmla="*/ 50 w 257"/>
                <a:gd name="T33" fmla="*/ 323 h 271"/>
                <a:gd name="T34" fmla="*/ 37 w 257"/>
                <a:gd name="T35" fmla="*/ 287 h 271"/>
                <a:gd name="T36" fmla="*/ 39 w 257"/>
                <a:gd name="T37" fmla="*/ 232 h 271"/>
                <a:gd name="T38" fmla="*/ 64 w 257"/>
                <a:gd name="T39" fmla="*/ 198 h 271"/>
                <a:gd name="T40" fmla="*/ 110 w 257"/>
                <a:gd name="T41" fmla="*/ 198 h 271"/>
                <a:gd name="T42" fmla="*/ 114 w 257"/>
                <a:gd name="T43" fmla="*/ 201 h 271"/>
                <a:gd name="T44" fmla="*/ 114 w 257"/>
                <a:gd name="T45" fmla="*/ 201 h 271"/>
                <a:gd name="T46" fmla="*/ 114 w 257"/>
                <a:gd name="T47" fmla="*/ 201 h 271"/>
                <a:gd name="T48" fmla="*/ 123 w 257"/>
                <a:gd name="T49" fmla="*/ 215 h 271"/>
                <a:gd name="T50" fmla="*/ 121 w 257"/>
                <a:gd name="T51" fmla="*/ 238 h 271"/>
                <a:gd name="T52" fmla="*/ 108 w 257"/>
                <a:gd name="T53" fmla="*/ 259 h 271"/>
                <a:gd name="T54" fmla="*/ 108 w 257"/>
                <a:gd name="T55" fmla="*/ 284 h 271"/>
                <a:gd name="T56" fmla="*/ 126 w 257"/>
                <a:gd name="T57" fmla="*/ 293 h 271"/>
                <a:gd name="T58" fmla="*/ 154 w 257"/>
                <a:gd name="T59" fmla="*/ 259 h 271"/>
                <a:gd name="T60" fmla="*/ 156 w 257"/>
                <a:gd name="T61" fmla="*/ 203 h 271"/>
                <a:gd name="T62" fmla="*/ 133 w 257"/>
                <a:gd name="T63" fmla="*/ 163 h 271"/>
                <a:gd name="T64" fmla="*/ 90 w 257"/>
                <a:gd name="T65" fmla="*/ 145 h 271"/>
                <a:gd name="T66" fmla="*/ 55 w 257"/>
                <a:gd name="T67" fmla="*/ 154 h 271"/>
                <a:gd name="T68" fmla="*/ 15 w 257"/>
                <a:gd name="T69" fmla="*/ 192 h 271"/>
                <a:gd name="T70" fmla="*/ 0 w 257"/>
                <a:gd name="T71" fmla="*/ 274 h 271"/>
                <a:gd name="T72" fmla="*/ 15 w 257"/>
                <a:gd name="T73" fmla="*/ 346 h 271"/>
                <a:gd name="T74" fmla="*/ 59 w 257"/>
                <a:gd name="T75" fmla="*/ 386 h 271"/>
                <a:gd name="T76" fmla="*/ 121 w 257"/>
                <a:gd name="T77" fmla="*/ 401 h 271"/>
                <a:gd name="T78" fmla="*/ 187 w 257"/>
                <a:gd name="T79" fmla="*/ 389 h 271"/>
                <a:gd name="T80" fmla="*/ 235 w 257"/>
                <a:gd name="T81" fmla="*/ 358 h 271"/>
                <a:gd name="T82" fmla="*/ 266 w 257"/>
                <a:gd name="T83" fmla="*/ 308 h 271"/>
                <a:gd name="T84" fmla="*/ 281 w 257"/>
                <a:gd name="T85" fmla="*/ 247 h 271"/>
                <a:gd name="T86" fmla="*/ 286 w 257"/>
                <a:gd name="T87" fmla="*/ 139 h 271"/>
                <a:gd name="T88" fmla="*/ 240 w 257"/>
                <a:gd name="T89" fmla="*/ 38 h 2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7"/>
                <a:gd name="T136" fmla="*/ 0 h 271"/>
                <a:gd name="T137" fmla="*/ 257 w 257"/>
                <a:gd name="T138" fmla="*/ 271 h 2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7" h="271">
                  <a:moveTo>
                    <a:pt x="182" y="12"/>
                  </a:moveTo>
                  <a:lnTo>
                    <a:pt x="169" y="6"/>
                  </a:lnTo>
                  <a:lnTo>
                    <a:pt x="157" y="2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6" y="4"/>
                  </a:lnTo>
                  <a:lnTo>
                    <a:pt x="104" y="6"/>
                  </a:lnTo>
                  <a:lnTo>
                    <a:pt x="90" y="12"/>
                  </a:lnTo>
                  <a:lnTo>
                    <a:pt x="78" y="20"/>
                  </a:lnTo>
                  <a:lnTo>
                    <a:pt x="74" y="26"/>
                  </a:lnTo>
                  <a:lnTo>
                    <a:pt x="72" y="30"/>
                  </a:lnTo>
                  <a:lnTo>
                    <a:pt x="72" y="35"/>
                  </a:lnTo>
                  <a:lnTo>
                    <a:pt x="76" y="41"/>
                  </a:lnTo>
                  <a:lnTo>
                    <a:pt x="80" y="45"/>
                  </a:lnTo>
                  <a:lnTo>
                    <a:pt x="86" y="49"/>
                  </a:lnTo>
                  <a:lnTo>
                    <a:pt x="92" y="49"/>
                  </a:lnTo>
                  <a:lnTo>
                    <a:pt x="98" y="45"/>
                  </a:lnTo>
                  <a:lnTo>
                    <a:pt x="106" y="39"/>
                  </a:lnTo>
                  <a:lnTo>
                    <a:pt x="116" y="35"/>
                  </a:lnTo>
                  <a:lnTo>
                    <a:pt x="123" y="33"/>
                  </a:lnTo>
                  <a:lnTo>
                    <a:pt x="133" y="32"/>
                  </a:lnTo>
                  <a:lnTo>
                    <a:pt x="143" y="32"/>
                  </a:lnTo>
                  <a:lnTo>
                    <a:pt x="153" y="33"/>
                  </a:lnTo>
                  <a:lnTo>
                    <a:pt x="161" y="35"/>
                  </a:lnTo>
                  <a:lnTo>
                    <a:pt x="171" y="39"/>
                  </a:lnTo>
                  <a:lnTo>
                    <a:pt x="171" y="41"/>
                  </a:lnTo>
                  <a:lnTo>
                    <a:pt x="172" y="41"/>
                  </a:lnTo>
                  <a:lnTo>
                    <a:pt x="190" y="47"/>
                  </a:lnTo>
                  <a:lnTo>
                    <a:pt x="202" y="57"/>
                  </a:lnTo>
                  <a:lnTo>
                    <a:pt x="214" y="69"/>
                  </a:lnTo>
                  <a:lnTo>
                    <a:pt x="220" y="84"/>
                  </a:lnTo>
                  <a:lnTo>
                    <a:pt x="224" y="102"/>
                  </a:lnTo>
                  <a:lnTo>
                    <a:pt x="224" y="122"/>
                  </a:lnTo>
                  <a:lnTo>
                    <a:pt x="222" y="147"/>
                  </a:lnTo>
                  <a:lnTo>
                    <a:pt x="216" y="175"/>
                  </a:lnTo>
                  <a:lnTo>
                    <a:pt x="214" y="185"/>
                  </a:lnTo>
                  <a:lnTo>
                    <a:pt x="208" y="192"/>
                  </a:lnTo>
                  <a:lnTo>
                    <a:pt x="202" y="202"/>
                  </a:lnTo>
                  <a:lnTo>
                    <a:pt x="196" y="208"/>
                  </a:lnTo>
                  <a:lnTo>
                    <a:pt x="188" y="216"/>
                  </a:lnTo>
                  <a:lnTo>
                    <a:pt x="178" y="222"/>
                  </a:lnTo>
                  <a:lnTo>
                    <a:pt x="169" y="228"/>
                  </a:lnTo>
                  <a:lnTo>
                    <a:pt x="157" y="232"/>
                  </a:lnTo>
                  <a:lnTo>
                    <a:pt x="141" y="236"/>
                  </a:lnTo>
                  <a:lnTo>
                    <a:pt x="125" y="238"/>
                  </a:lnTo>
                  <a:lnTo>
                    <a:pt x="112" y="240"/>
                  </a:lnTo>
                  <a:lnTo>
                    <a:pt x="96" y="238"/>
                  </a:lnTo>
                  <a:lnTo>
                    <a:pt x="80" y="236"/>
                  </a:lnTo>
                  <a:lnTo>
                    <a:pt x="68" y="232"/>
                  </a:lnTo>
                  <a:lnTo>
                    <a:pt x="55" y="226"/>
                  </a:lnTo>
                  <a:lnTo>
                    <a:pt x="45" y="218"/>
                  </a:lnTo>
                  <a:lnTo>
                    <a:pt x="41" y="214"/>
                  </a:lnTo>
                  <a:lnTo>
                    <a:pt x="37" y="206"/>
                  </a:lnTo>
                  <a:lnTo>
                    <a:pt x="33" y="194"/>
                  </a:lnTo>
                  <a:lnTo>
                    <a:pt x="31" y="183"/>
                  </a:lnTo>
                  <a:lnTo>
                    <a:pt x="31" y="169"/>
                  </a:lnTo>
                  <a:lnTo>
                    <a:pt x="35" y="157"/>
                  </a:lnTo>
                  <a:lnTo>
                    <a:pt x="39" y="147"/>
                  </a:lnTo>
                  <a:lnTo>
                    <a:pt x="45" y="139"/>
                  </a:lnTo>
                  <a:lnTo>
                    <a:pt x="57" y="134"/>
                  </a:lnTo>
                  <a:lnTo>
                    <a:pt x="72" y="130"/>
                  </a:lnTo>
                  <a:lnTo>
                    <a:pt x="88" y="130"/>
                  </a:lnTo>
                  <a:lnTo>
                    <a:pt x="98" y="134"/>
                  </a:lnTo>
                  <a:lnTo>
                    <a:pt x="100" y="134"/>
                  </a:lnTo>
                  <a:lnTo>
                    <a:pt x="100" y="136"/>
                  </a:lnTo>
                  <a:lnTo>
                    <a:pt x="102" y="136"/>
                  </a:lnTo>
                  <a:lnTo>
                    <a:pt x="104" y="137"/>
                  </a:lnTo>
                  <a:lnTo>
                    <a:pt x="106" y="141"/>
                  </a:lnTo>
                  <a:lnTo>
                    <a:pt x="110" y="145"/>
                  </a:lnTo>
                  <a:lnTo>
                    <a:pt x="110" y="151"/>
                  </a:lnTo>
                  <a:lnTo>
                    <a:pt x="110" y="157"/>
                  </a:lnTo>
                  <a:lnTo>
                    <a:pt x="108" y="161"/>
                  </a:lnTo>
                  <a:lnTo>
                    <a:pt x="104" y="165"/>
                  </a:lnTo>
                  <a:lnTo>
                    <a:pt x="100" y="169"/>
                  </a:lnTo>
                  <a:lnTo>
                    <a:pt x="96" y="175"/>
                  </a:lnTo>
                  <a:lnTo>
                    <a:pt x="92" y="181"/>
                  </a:lnTo>
                  <a:lnTo>
                    <a:pt x="92" y="187"/>
                  </a:lnTo>
                  <a:lnTo>
                    <a:pt x="96" y="192"/>
                  </a:lnTo>
                  <a:lnTo>
                    <a:pt x="102" y="196"/>
                  </a:lnTo>
                  <a:lnTo>
                    <a:pt x="108" y="198"/>
                  </a:lnTo>
                  <a:lnTo>
                    <a:pt x="112" y="198"/>
                  </a:lnTo>
                  <a:lnTo>
                    <a:pt x="118" y="196"/>
                  </a:lnTo>
                  <a:lnTo>
                    <a:pt x="129" y="187"/>
                  </a:lnTo>
                  <a:lnTo>
                    <a:pt x="137" y="175"/>
                  </a:lnTo>
                  <a:lnTo>
                    <a:pt x="141" y="163"/>
                  </a:lnTo>
                  <a:lnTo>
                    <a:pt x="141" y="149"/>
                  </a:lnTo>
                  <a:lnTo>
                    <a:pt x="139" y="137"/>
                  </a:lnTo>
                  <a:lnTo>
                    <a:pt x="135" y="126"/>
                  </a:lnTo>
                  <a:lnTo>
                    <a:pt x="127" y="118"/>
                  </a:lnTo>
                  <a:lnTo>
                    <a:pt x="119" y="110"/>
                  </a:lnTo>
                  <a:lnTo>
                    <a:pt x="108" y="102"/>
                  </a:lnTo>
                  <a:lnTo>
                    <a:pt x="94" y="98"/>
                  </a:lnTo>
                  <a:lnTo>
                    <a:pt x="80" y="98"/>
                  </a:lnTo>
                  <a:lnTo>
                    <a:pt x="70" y="98"/>
                  </a:lnTo>
                  <a:lnTo>
                    <a:pt x="63" y="100"/>
                  </a:lnTo>
                  <a:lnTo>
                    <a:pt x="49" y="104"/>
                  </a:lnTo>
                  <a:lnTo>
                    <a:pt x="35" y="108"/>
                  </a:lnTo>
                  <a:lnTo>
                    <a:pt x="23" y="116"/>
                  </a:lnTo>
                  <a:lnTo>
                    <a:pt x="13" y="130"/>
                  </a:lnTo>
                  <a:lnTo>
                    <a:pt x="6" y="147"/>
                  </a:lnTo>
                  <a:lnTo>
                    <a:pt x="0" y="165"/>
                  </a:lnTo>
                  <a:lnTo>
                    <a:pt x="0" y="185"/>
                  </a:lnTo>
                  <a:lnTo>
                    <a:pt x="2" y="202"/>
                  </a:lnTo>
                  <a:lnTo>
                    <a:pt x="8" y="220"/>
                  </a:lnTo>
                  <a:lnTo>
                    <a:pt x="13" y="234"/>
                  </a:lnTo>
                  <a:lnTo>
                    <a:pt x="23" y="243"/>
                  </a:lnTo>
                  <a:lnTo>
                    <a:pt x="37" y="253"/>
                  </a:lnTo>
                  <a:lnTo>
                    <a:pt x="53" y="261"/>
                  </a:lnTo>
                  <a:lnTo>
                    <a:pt x="70" y="265"/>
                  </a:lnTo>
                  <a:lnTo>
                    <a:pt x="90" y="269"/>
                  </a:lnTo>
                  <a:lnTo>
                    <a:pt x="108" y="271"/>
                  </a:lnTo>
                  <a:lnTo>
                    <a:pt x="127" y="271"/>
                  </a:lnTo>
                  <a:lnTo>
                    <a:pt x="147" y="267"/>
                  </a:lnTo>
                  <a:lnTo>
                    <a:pt x="167" y="263"/>
                  </a:lnTo>
                  <a:lnTo>
                    <a:pt x="182" y="257"/>
                  </a:lnTo>
                  <a:lnTo>
                    <a:pt x="196" y="249"/>
                  </a:lnTo>
                  <a:lnTo>
                    <a:pt x="210" y="242"/>
                  </a:lnTo>
                  <a:lnTo>
                    <a:pt x="220" y="232"/>
                  </a:lnTo>
                  <a:lnTo>
                    <a:pt x="229" y="220"/>
                  </a:lnTo>
                  <a:lnTo>
                    <a:pt x="237" y="208"/>
                  </a:lnTo>
                  <a:lnTo>
                    <a:pt x="243" y="196"/>
                  </a:lnTo>
                  <a:lnTo>
                    <a:pt x="247" y="183"/>
                  </a:lnTo>
                  <a:lnTo>
                    <a:pt x="251" y="167"/>
                  </a:lnTo>
                  <a:lnTo>
                    <a:pt x="255" y="145"/>
                  </a:lnTo>
                  <a:lnTo>
                    <a:pt x="257" y="122"/>
                  </a:lnTo>
                  <a:lnTo>
                    <a:pt x="255" y="94"/>
                  </a:lnTo>
                  <a:lnTo>
                    <a:pt x="247" y="69"/>
                  </a:lnTo>
                  <a:lnTo>
                    <a:pt x="235" y="45"/>
                  </a:lnTo>
                  <a:lnTo>
                    <a:pt x="214" y="26"/>
                  </a:lnTo>
                  <a:lnTo>
                    <a:pt x="182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8" name="Freeform 45"/>
            <p:cNvSpPr>
              <a:spLocks/>
            </p:cNvSpPr>
            <p:nvPr/>
          </p:nvSpPr>
          <p:spPr bwMode="auto">
            <a:xfrm>
              <a:off x="2626" y="4164"/>
              <a:ext cx="326" cy="538"/>
            </a:xfrm>
            <a:custGeom>
              <a:avLst/>
              <a:gdLst>
                <a:gd name="T0" fmla="*/ 258 w 291"/>
                <a:gd name="T1" fmla="*/ 230 h 363"/>
                <a:gd name="T2" fmla="*/ 240 w 291"/>
                <a:gd name="T3" fmla="*/ 218 h 363"/>
                <a:gd name="T4" fmla="*/ 220 w 291"/>
                <a:gd name="T5" fmla="*/ 212 h 363"/>
                <a:gd name="T6" fmla="*/ 201 w 291"/>
                <a:gd name="T7" fmla="*/ 212 h 363"/>
                <a:gd name="T8" fmla="*/ 171 w 291"/>
                <a:gd name="T9" fmla="*/ 221 h 363"/>
                <a:gd name="T10" fmla="*/ 143 w 291"/>
                <a:gd name="T11" fmla="*/ 249 h 363"/>
                <a:gd name="T12" fmla="*/ 123 w 291"/>
                <a:gd name="T13" fmla="*/ 305 h 363"/>
                <a:gd name="T14" fmla="*/ 134 w 291"/>
                <a:gd name="T15" fmla="*/ 372 h 363"/>
                <a:gd name="T16" fmla="*/ 152 w 291"/>
                <a:gd name="T17" fmla="*/ 397 h 363"/>
                <a:gd name="T18" fmla="*/ 162 w 291"/>
                <a:gd name="T19" fmla="*/ 400 h 363"/>
                <a:gd name="T20" fmla="*/ 174 w 291"/>
                <a:gd name="T21" fmla="*/ 387 h 363"/>
                <a:gd name="T22" fmla="*/ 176 w 291"/>
                <a:gd name="T23" fmla="*/ 369 h 363"/>
                <a:gd name="T24" fmla="*/ 171 w 291"/>
                <a:gd name="T25" fmla="*/ 360 h 363"/>
                <a:gd name="T26" fmla="*/ 160 w 291"/>
                <a:gd name="T27" fmla="*/ 336 h 363"/>
                <a:gd name="T28" fmla="*/ 165 w 291"/>
                <a:gd name="T29" fmla="*/ 290 h 363"/>
                <a:gd name="T30" fmla="*/ 180 w 291"/>
                <a:gd name="T31" fmla="*/ 270 h 363"/>
                <a:gd name="T32" fmla="*/ 196 w 291"/>
                <a:gd name="T33" fmla="*/ 261 h 363"/>
                <a:gd name="T34" fmla="*/ 222 w 291"/>
                <a:gd name="T35" fmla="*/ 261 h 363"/>
                <a:gd name="T36" fmla="*/ 244 w 291"/>
                <a:gd name="T37" fmla="*/ 273 h 363"/>
                <a:gd name="T38" fmla="*/ 279 w 291"/>
                <a:gd name="T39" fmla="*/ 328 h 363"/>
                <a:gd name="T40" fmla="*/ 290 w 291"/>
                <a:gd name="T41" fmla="*/ 403 h 363"/>
                <a:gd name="T42" fmla="*/ 274 w 291"/>
                <a:gd name="T43" fmla="*/ 445 h 363"/>
                <a:gd name="T44" fmla="*/ 242 w 291"/>
                <a:gd name="T45" fmla="*/ 473 h 363"/>
                <a:gd name="T46" fmla="*/ 209 w 291"/>
                <a:gd name="T47" fmla="*/ 485 h 363"/>
                <a:gd name="T48" fmla="*/ 174 w 291"/>
                <a:gd name="T49" fmla="*/ 488 h 363"/>
                <a:gd name="T50" fmla="*/ 139 w 291"/>
                <a:gd name="T51" fmla="*/ 485 h 363"/>
                <a:gd name="T52" fmla="*/ 105 w 291"/>
                <a:gd name="T53" fmla="*/ 470 h 363"/>
                <a:gd name="T54" fmla="*/ 73 w 291"/>
                <a:gd name="T55" fmla="*/ 445 h 363"/>
                <a:gd name="T56" fmla="*/ 44 w 291"/>
                <a:gd name="T57" fmla="*/ 397 h 363"/>
                <a:gd name="T58" fmla="*/ 35 w 291"/>
                <a:gd name="T59" fmla="*/ 273 h 363"/>
                <a:gd name="T60" fmla="*/ 64 w 291"/>
                <a:gd name="T61" fmla="*/ 148 h 363"/>
                <a:gd name="T62" fmla="*/ 80 w 291"/>
                <a:gd name="T63" fmla="*/ 119 h 363"/>
                <a:gd name="T64" fmla="*/ 101 w 291"/>
                <a:gd name="T65" fmla="*/ 86 h 363"/>
                <a:gd name="T66" fmla="*/ 132 w 291"/>
                <a:gd name="T67" fmla="*/ 64 h 363"/>
                <a:gd name="T68" fmla="*/ 169 w 291"/>
                <a:gd name="T69" fmla="*/ 46 h 363"/>
                <a:gd name="T70" fmla="*/ 180 w 291"/>
                <a:gd name="T71" fmla="*/ 37 h 363"/>
                <a:gd name="T72" fmla="*/ 183 w 291"/>
                <a:gd name="T73" fmla="*/ 19 h 363"/>
                <a:gd name="T74" fmla="*/ 176 w 291"/>
                <a:gd name="T75" fmla="*/ 1 h 363"/>
                <a:gd name="T76" fmla="*/ 162 w 291"/>
                <a:gd name="T77" fmla="*/ 0 h 363"/>
                <a:gd name="T78" fmla="*/ 123 w 291"/>
                <a:gd name="T79" fmla="*/ 13 h 363"/>
                <a:gd name="T80" fmla="*/ 89 w 291"/>
                <a:gd name="T81" fmla="*/ 40 h 363"/>
                <a:gd name="T82" fmla="*/ 57 w 291"/>
                <a:gd name="T83" fmla="*/ 77 h 363"/>
                <a:gd name="T84" fmla="*/ 32 w 291"/>
                <a:gd name="T85" fmla="*/ 124 h 363"/>
                <a:gd name="T86" fmla="*/ 0 w 291"/>
                <a:gd name="T87" fmla="*/ 267 h 363"/>
                <a:gd name="T88" fmla="*/ 11 w 291"/>
                <a:gd name="T89" fmla="*/ 415 h 363"/>
                <a:gd name="T90" fmla="*/ 25 w 291"/>
                <a:gd name="T91" fmla="*/ 448 h 363"/>
                <a:gd name="T92" fmla="*/ 41 w 291"/>
                <a:gd name="T93" fmla="*/ 473 h 363"/>
                <a:gd name="T94" fmla="*/ 64 w 291"/>
                <a:gd name="T95" fmla="*/ 497 h 363"/>
                <a:gd name="T96" fmla="*/ 92 w 291"/>
                <a:gd name="T97" fmla="*/ 514 h 363"/>
                <a:gd name="T98" fmla="*/ 132 w 291"/>
                <a:gd name="T99" fmla="*/ 532 h 363"/>
                <a:gd name="T100" fmla="*/ 176 w 291"/>
                <a:gd name="T101" fmla="*/ 538 h 363"/>
                <a:gd name="T102" fmla="*/ 217 w 291"/>
                <a:gd name="T103" fmla="*/ 532 h 363"/>
                <a:gd name="T104" fmla="*/ 258 w 291"/>
                <a:gd name="T105" fmla="*/ 517 h 363"/>
                <a:gd name="T106" fmla="*/ 283 w 291"/>
                <a:gd name="T107" fmla="*/ 499 h 363"/>
                <a:gd name="T108" fmla="*/ 306 w 291"/>
                <a:gd name="T109" fmla="*/ 473 h 363"/>
                <a:gd name="T110" fmla="*/ 319 w 291"/>
                <a:gd name="T111" fmla="*/ 445 h 363"/>
                <a:gd name="T112" fmla="*/ 326 w 291"/>
                <a:gd name="T113" fmla="*/ 409 h 363"/>
                <a:gd name="T114" fmla="*/ 324 w 291"/>
                <a:gd name="T115" fmla="*/ 357 h 363"/>
                <a:gd name="T116" fmla="*/ 313 w 291"/>
                <a:gd name="T117" fmla="*/ 308 h 363"/>
                <a:gd name="T118" fmla="*/ 290 w 291"/>
                <a:gd name="T119" fmla="*/ 264 h 363"/>
                <a:gd name="T120" fmla="*/ 267 w 291"/>
                <a:gd name="T121" fmla="*/ 234 h 3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1"/>
                <a:gd name="T184" fmla="*/ 0 h 363"/>
                <a:gd name="T185" fmla="*/ 291 w 291"/>
                <a:gd name="T186" fmla="*/ 363 h 3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1" h="363">
                  <a:moveTo>
                    <a:pt x="238" y="158"/>
                  </a:moveTo>
                  <a:lnTo>
                    <a:pt x="230" y="155"/>
                  </a:lnTo>
                  <a:lnTo>
                    <a:pt x="222" y="151"/>
                  </a:lnTo>
                  <a:lnTo>
                    <a:pt x="214" y="147"/>
                  </a:lnTo>
                  <a:lnTo>
                    <a:pt x="206" y="145"/>
                  </a:lnTo>
                  <a:lnTo>
                    <a:pt x="196" y="143"/>
                  </a:lnTo>
                  <a:lnTo>
                    <a:pt x="187" y="143"/>
                  </a:lnTo>
                  <a:lnTo>
                    <a:pt x="179" y="143"/>
                  </a:lnTo>
                  <a:lnTo>
                    <a:pt x="169" y="145"/>
                  </a:lnTo>
                  <a:lnTo>
                    <a:pt x="153" y="149"/>
                  </a:lnTo>
                  <a:lnTo>
                    <a:pt x="139" y="157"/>
                  </a:lnTo>
                  <a:lnTo>
                    <a:pt x="128" y="168"/>
                  </a:lnTo>
                  <a:lnTo>
                    <a:pt x="118" y="180"/>
                  </a:lnTo>
                  <a:lnTo>
                    <a:pt x="110" y="206"/>
                  </a:lnTo>
                  <a:lnTo>
                    <a:pt x="112" y="231"/>
                  </a:lnTo>
                  <a:lnTo>
                    <a:pt x="120" y="251"/>
                  </a:lnTo>
                  <a:lnTo>
                    <a:pt x="130" y="264"/>
                  </a:lnTo>
                  <a:lnTo>
                    <a:pt x="136" y="268"/>
                  </a:lnTo>
                  <a:lnTo>
                    <a:pt x="141" y="270"/>
                  </a:lnTo>
                  <a:lnTo>
                    <a:pt x="145" y="270"/>
                  </a:lnTo>
                  <a:lnTo>
                    <a:pt x="151" y="266"/>
                  </a:lnTo>
                  <a:lnTo>
                    <a:pt x="155" y="261"/>
                  </a:lnTo>
                  <a:lnTo>
                    <a:pt x="157" y="255"/>
                  </a:lnTo>
                  <a:lnTo>
                    <a:pt x="157" y="249"/>
                  </a:lnTo>
                  <a:lnTo>
                    <a:pt x="153" y="243"/>
                  </a:lnTo>
                  <a:lnTo>
                    <a:pt x="149" y="239"/>
                  </a:lnTo>
                  <a:lnTo>
                    <a:pt x="143" y="227"/>
                  </a:lnTo>
                  <a:lnTo>
                    <a:pt x="141" y="213"/>
                  </a:lnTo>
                  <a:lnTo>
                    <a:pt x="147" y="196"/>
                  </a:lnTo>
                  <a:lnTo>
                    <a:pt x="153" y="188"/>
                  </a:lnTo>
                  <a:lnTo>
                    <a:pt x="161" y="182"/>
                  </a:lnTo>
                  <a:lnTo>
                    <a:pt x="169" y="178"/>
                  </a:lnTo>
                  <a:lnTo>
                    <a:pt x="175" y="176"/>
                  </a:lnTo>
                  <a:lnTo>
                    <a:pt x="187" y="174"/>
                  </a:lnTo>
                  <a:lnTo>
                    <a:pt x="198" y="176"/>
                  </a:lnTo>
                  <a:lnTo>
                    <a:pt x="210" y="178"/>
                  </a:lnTo>
                  <a:lnTo>
                    <a:pt x="218" y="184"/>
                  </a:lnTo>
                  <a:lnTo>
                    <a:pt x="236" y="200"/>
                  </a:lnTo>
                  <a:lnTo>
                    <a:pt x="249" y="221"/>
                  </a:lnTo>
                  <a:lnTo>
                    <a:pt x="257" y="245"/>
                  </a:lnTo>
                  <a:lnTo>
                    <a:pt x="259" y="272"/>
                  </a:lnTo>
                  <a:lnTo>
                    <a:pt x="255" y="288"/>
                  </a:lnTo>
                  <a:lnTo>
                    <a:pt x="245" y="300"/>
                  </a:lnTo>
                  <a:lnTo>
                    <a:pt x="234" y="312"/>
                  </a:lnTo>
                  <a:lnTo>
                    <a:pt x="216" y="319"/>
                  </a:lnTo>
                  <a:lnTo>
                    <a:pt x="202" y="325"/>
                  </a:lnTo>
                  <a:lnTo>
                    <a:pt x="187" y="327"/>
                  </a:lnTo>
                  <a:lnTo>
                    <a:pt x="171" y="329"/>
                  </a:lnTo>
                  <a:lnTo>
                    <a:pt x="155" y="329"/>
                  </a:lnTo>
                  <a:lnTo>
                    <a:pt x="139" y="329"/>
                  </a:lnTo>
                  <a:lnTo>
                    <a:pt x="124" y="327"/>
                  </a:lnTo>
                  <a:lnTo>
                    <a:pt x="108" y="323"/>
                  </a:lnTo>
                  <a:lnTo>
                    <a:pt x="94" y="317"/>
                  </a:lnTo>
                  <a:lnTo>
                    <a:pt x="81" y="310"/>
                  </a:lnTo>
                  <a:lnTo>
                    <a:pt x="65" y="300"/>
                  </a:lnTo>
                  <a:lnTo>
                    <a:pt x="51" y="286"/>
                  </a:lnTo>
                  <a:lnTo>
                    <a:pt x="39" y="268"/>
                  </a:lnTo>
                  <a:lnTo>
                    <a:pt x="31" y="227"/>
                  </a:lnTo>
                  <a:lnTo>
                    <a:pt x="31" y="184"/>
                  </a:lnTo>
                  <a:lnTo>
                    <a:pt x="39" y="139"/>
                  </a:lnTo>
                  <a:lnTo>
                    <a:pt x="57" y="100"/>
                  </a:lnTo>
                  <a:lnTo>
                    <a:pt x="63" y="90"/>
                  </a:lnTo>
                  <a:lnTo>
                    <a:pt x="71" y="80"/>
                  </a:lnTo>
                  <a:lnTo>
                    <a:pt x="81" y="70"/>
                  </a:lnTo>
                  <a:lnTo>
                    <a:pt x="90" y="58"/>
                  </a:lnTo>
                  <a:lnTo>
                    <a:pt x="102" y="51"/>
                  </a:lnTo>
                  <a:lnTo>
                    <a:pt x="118" y="43"/>
                  </a:lnTo>
                  <a:lnTo>
                    <a:pt x="134" y="35"/>
                  </a:lnTo>
                  <a:lnTo>
                    <a:pt x="151" y="31"/>
                  </a:lnTo>
                  <a:lnTo>
                    <a:pt x="157" y="29"/>
                  </a:lnTo>
                  <a:lnTo>
                    <a:pt x="161" y="25"/>
                  </a:lnTo>
                  <a:lnTo>
                    <a:pt x="163" y="19"/>
                  </a:lnTo>
                  <a:lnTo>
                    <a:pt x="163" y="13"/>
                  </a:lnTo>
                  <a:lnTo>
                    <a:pt x="161" y="7"/>
                  </a:lnTo>
                  <a:lnTo>
                    <a:pt x="157" y="1"/>
                  </a:lnTo>
                  <a:lnTo>
                    <a:pt x="151" y="0"/>
                  </a:lnTo>
                  <a:lnTo>
                    <a:pt x="145" y="0"/>
                  </a:lnTo>
                  <a:lnTo>
                    <a:pt x="128" y="3"/>
                  </a:lnTo>
                  <a:lnTo>
                    <a:pt x="110" y="9"/>
                  </a:lnTo>
                  <a:lnTo>
                    <a:pt x="94" y="17"/>
                  </a:lnTo>
                  <a:lnTo>
                    <a:pt x="79" y="27"/>
                  </a:lnTo>
                  <a:lnTo>
                    <a:pt x="65" y="39"/>
                  </a:lnTo>
                  <a:lnTo>
                    <a:pt x="51" y="52"/>
                  </a:lnTo>
                  <a:lnTo>
                    <a:pt x="39" y="66"/>
                  </a:lnTo>
                  <a:lnTo>
                    <a:pt x="29" y="84"/>
                  </a:lnTo>
                  <a:lnTo>
                    <a:pt x="10" y="129"/>
                  </a:lnTo>
                  <a:lnTo>
                    <a:pt x="0" y="180"/>
                  </a:lnTo>
                  <a:lnTo>
                    <a:pt x="0" y="231"/>
                  </a:lnTo>
                  <a:lnTo>
                    <a:pt x="10" y="280"/>
                  </a:lnTo>
                  <a:lnTo>
                    <a:pt x="16" y="290"/>
                  </a:lnTo>
                  <a:lnTo>
                    <a:pt x="22" y="302"/>
                  </a:lnTo>
                  <a:lnTo>
                    <a:pt x="29" y="312"/>
                  </a:lnTo>
                  <a:lnTo>
                    <a:pt x="37" y="319"/>
                  </a:lnTo>
                  <a:lnTo>
                    <a:pt x="47" y="327"/>
                  </a:lnTo>
                  <a:lnTo>
                    <a:pt x="57" y="335"/>
                  </a:lnTo>
                  <a:lnTo>
                    <a:pt x="69" y="341"/>
                  </a:lnTo>
                  <a:lnTo>
                    <a:pt x="82" y="347"/>
                  </a:lnTo>
                  <a:lnTo>
                    <a:pt x="100" y="353"/>
                  </a:lnTo>
                  <a:lnTo>
                    <a:pt x="118" y="359"/>
                  </a:lnTo>
                  <a:lnTo>
                    <a:pt x="137" y="361"/>
                  </a:lnTo>
                  <a:lnTo>
                    <a:pt x="157" y="363"/>
                  </a:lnTo>
                  <a:lnTo>
                    <a:pt x="175" y="361"/>
                  </a:lnTo>
                  <a:lnTo>
                    <a:pt x="194" y="359"/>
                  </a:lnTo>
                  <a:lnTo>
                    <a:pt x="212" y="355"/>
                  </a:lnTo>
                  <a:lnTo>
                    <a:pt x="230" y="349"/>
                  </a:lnTo>
                  <a:lnTo>
                    <a:pt x="242" y="343"/>
                  </a:lnTo>
                  <a:lnTo>
                    <a:pt x="253" y="337"/>
                  </a:lnTo>
                  <a:lnTo>
                    <a:pt x="263" y="327"/>
                  </a:lnTo>
                  <a:lnTo>
                    <a:pt x="273" y="319"/>
                  </a:lnTo>
                  <a:lnTo>
                    <a:pt x="279" y="310"/>
                  </a:lnTo>
                  <a:lnTo>
                    <a:pt x="285" y="300"/>
                  </a:lnTo>
                  <a:lnTo>
                    <a:pt x="289" y="288"/>
                  </a:lnTo>
                  <a:lnTo>
                    <a:pt x="291" y="276"/>
                  </a:lnTo>
                  <a:lnTo>
                    <a:pt x="291" y="259"/>
                  </a:lnTo>
                  <a:lnTo>
                    <a:pt x="289" y="241"/>
                  </a:lnTo>
                  <a:lnTo>
                    <a:pt x="285" y="223"/>
                  </a:lnTo>
                  <a:lnTo>
                    <a:pt x="279" y="208"/>
                  </a:lnTo>
                  <a:lnTo>
                    <a:pt x="269" y="192"/>
                  </a:lnTo>
                  <a:lnTo>
                    <a:pt x="259" y="178"/>
                  </a:lnTo>
                  <a:lnTo>
                    <a:pt x="249" y="168"/>
                  </a:lnTo>
                  <a:lnTo>
                    <a:pt x="238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9" name="Freeform 46"/>
            <p:cNvSpPr>
              <a:spLocks/>
            </p:cNvSpPr>
            <p:nvPr/>
          </p:nvSpPr>
          <p:spPr bwMode="auto">
            <a:xfrm>
              <a:off x="2237" y="3800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5 w 55"/>
                <a:gd name="T11" fmla="*/ 78 h 55"/>
                <a:gd name="T12" fmla="*/ 54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4 h 55"/>
                <a:gd name="T20" fmla="*/ 54 w 55"/>
                <a:gd name="T21" fmla="*/ 12 h 55"/>
                <a:gd name="T22" fmla="*/ 45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0" name="Freeform 47"/>
            <p:cNvSpPr>
              <a:spLocks/>
            </p:cNvSpPr>
            <p:nvPr/>
          </p:nvSpPr>
          <p:spPr bwMode="auto">
            <a:xfrm>
              <a:off x="1770" y="450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1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1" name="Freeform 48"/>
            <p:cNvSpPr>
              <a:spLocks/>
            </p:cNvSpPr>
            <p:nvPr/>
          </p:nvSpPr>
          <p:spPr bwMode="auto">
            <a:xfrm>
              <a:off x="865" y="4542"/>
              <a:ext cx="61" cy="79"/>
            </a:xfrm>
            <a:custGeom>
              <a:avLst/>
              <a:gdLst>
                <a:gd name="T0" fmla="*/ 0 w 55"/>
                <a:gd name="T1" fmla="*/ 40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1 w 55"/>
                <a:gd name="T9" fmla="*/ 79 h 53"/>
                <a:gd name="T10" fmla="*/ 43 w 55"/>
                <a:gd name="T11" fmla="*/ 76 h 53"/>
                <a:gd name="T12" fmla="*/ 52 w 55"/>
                <a:gd name="T13" fmla="*/ 67 h 53"/>
                <a:gd name="T14" fmla="*/ 59 w 55"/>
                <a:gd name="T15" fmla="*/ 55 h 53"/>
                <a:gd name="T16" fmla="*/ 61 w 55"/>
                <a:gd name="T17" fmla="*/ 40 h 53"/>
                <a:gd name="T18" fmla="*/ 59 w 55"/>
                <a:gd name="T19" fmla="*/ 22 h 53"/>
                <a:gd name="T20" fmla="*/ 52 w 55"/>
                <a:gd name="T21" fmla="*/ 12 h 53"/>
                <a:gd name="T22" fmla="*/ 43 w 55"/>
                <a:gd name="T23" fmla="*/ 3 h 53"/>
                <a:gd name="T24" fmla="*/ 31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2 h 53"/>
                <a:gd name="T32" fmla="*/ 0 w 55"/>
                <a:gd name="T33" fmla="*/ 40 h 53"/>
                <a:gd name="T34" fmla="*/ 0 w 55"/>
                <a:gd name="T35" fmla="*/ 40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7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5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2" name="Freeform 49"/>
            <p:cNvSpPr>
              <a:spLocks/>
            </p:cNvSpPr>
            <p:nvPr/>
          </p:nvSpPr>
          <p:spPr bwMode="auto">
            <a:xfrm>
              <a:off x="3265" y="4727"/>
              <a:ext cx="59" cy="79"/>
            </a:xfrm>
            <a:custGeom>
              <a:avLst/>
              <a:gdLst>
                <a:gd name="T0" fmla="*/ 0 w 53"/>
                <a:gd name="T1" fmla="*/ 39 h 53"/>
                <a:gd name="T2" fmla="*/ 2 w 53"/>
                <a:gd name="T3" fmla="*/ 57 h 53"/>
                <a:gd name="T4" fmla="*/ 9 w 53"/>
                <a:gd name="T5" fmla="*/ 67 h 53"/>
                <a:gd name="T6" fmla="*/ 18 w 53"/>
                <a:gd name="T7" fmla="*/ 76 h 53"/>
                <a:gd name="T8" fmla="*/ 31 w 53"/>
                <a:gd name="T9" fmla="*/ 79 h 53"/>
                <a:gd name="T10" fmla="*/ 42 w 53"/>
                <a:gd name="T11" fmla="*/ 76 h 53"/>
                <a:gd name="T12" fmla="*/ 51 w 53"/>
                <a:gd name="T13" fmla="*/ 67 h 53"/>
                <a:gd name="T14" fmla="*/ 57 w 53"/>
                <a:gd name="T15" fmla="*/ 57 h 53"/>
                <a:gd name="T16" fmla="*/ 59 w 53"/>
                <a:gd name="T17" fmla="*/ 39 h 53"/>
                <a:gd name="T18" fmla="*/ 57 w 53"/>
                <a:gd name="T19" fmla="*/ 24 h 53"/>
                <a:gd name="T20" fmla="*/ 51 w 53"/>
                <a:gd name="T21" fmla="*/ 12 h 53"/>
                <a:gd name="T22" fmla="*/ 42 w 53"/>
                <a:gd name="T23" fmla="*/ 3 h 53"/>
                <a:gd name="T24" fmla="*/ 31 w 53"/>
                <a:gd name="T25" fmla="*/ 0 h 53"/>
                <a:gd name="T26" fmla="*/ 18 w 53"/>
                <a:gd name="T27" fmla="*/ 3 h 53"/>
                <a:gd name="T28" fmla="*/ 9 w 53"/>
                <a:gd name="T29" fmla="*/ 12 h 53"/>
                <a:gd name="T30" fmla="*/ 2 w 53"/>
                <a:gd name="T31" fmla="*/ 24 h 53"/>
                <a:gd name="T32" fmla="*/ 0 w 53"/>
                <a:gd name="T33" fmla="*/ 39 h 53"/>
                <a:gd name="T34" fmla="*/ 0 w 53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3"/>
                <a:gd name="T56" fmla="*/ 53 w 53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3">
                  <a:moveTo>
                    <a:pt x="0" y="26"/>
                  </a:moveTo>
                  <a:lnTo>
                    <a:pt x="2" y="38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8" y="51"/>
                  </a:lnTo>
                  <a:lnTo>
                    <a:pt x="46" y="45"/>
                  </a:lnTo>
                  <a:lnTo>
                    <a:pt x="51" y="38"/>
                  </a:lnTo>
                  <a:lnTo>
                    <a:pt x="53" y="26"/>
                  </a:lnTo>
                  <a:lnTo>
                    <a:pt x="51" y="16"/>
                  </a:lnTo>
                  <a:lnTo>
                    <a:pt x="46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3" name="Freeform 50"/>
            <p:cNvSpPr>
              <a:spLocks/>
            </p:cNvSpPr>
            <p:nvPr/>
          </p:nvSpPr>
          <p:spPr bwMode="auto">
            <a:xfrm>
              <a:off x="2045" y="4673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8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8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7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4" name="Freeform 51"/>
            <p:cNvSpPr>
              <a:spLocks/>
            </p:cNvSpPr>
            <p:nvPr/>
          </p:nvSpPr>
          <p:spPr bwMode="auto">
            <a:xfrm>
              <a:off x="1071" y="4196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5" name="Freeform 52"/>
            <p:cNvSpPr>
              <a:spLocks/>
            </p:cNvSpPr>
            <p:nvPr/>
          </p:nvSpPr>
          <p:spPr bwMode="auto">
            <a:xfrm>
              <a:off x="357" y="703"/>
              <a:ext cx="3606" cy="968"/>
            </a:xfrm>
            <a:custGeom>
              <a:avLst/>
              <a:gdLst>
                <a:gd name="T0" fmla="*/ 3007 w 2733"/>
                <a:gd name="T1" fmla="*/ 1895 h 2897"/>
                <a:gd name="T2" fmla="*/ 2980 w 2733"/>
                <a:gd name="T3" fmla="*/ 1678 h 2897"/>
                <a:gd name="T4" fmla="*/ 3044 w 2733"/>
                <a:gd name="T5" fmla="*/ 1467 h 2897"/>
                <a:gd name="T6" fmla="*/ 3036 w 2733"/>
                <a:gd name="T7" fmla="*/ 1231 h 2897"/>
                <a:gd name="T8" fmla="*/ 2984 w 2733"/>
                <a:gd name="T9" fmla="*/ 1033 h 2897"/>
                <a:gd name="T10" fmla="*/ 2995 w 2733"/>
                <a:gd name="T11" fmla="*/ 655 h 2897"/>
                <a:gd name="T12" fmla="*/ 2927 w 2733"/>
                <a:gd name="T13" fmla="*/ 480 h 2897"/>
                <a:gd name="T14" fmla="*/ 2982 w 2733"/>
                <a:gd name="T15" fmla="*/ 243 h 2897"/>
                <a:gd name="T16" fmla="*/ 2982 w 2733"/>
                <a:gd name="T17" fmla="*/ 69 h 2897"/>
                <a:gd name="T18" fmla="*/ 2842 w 2733"/>
                <a:gd name="T19" fmla="*/ 9 h 2897"/>
                <a:gd name="T20" fmla="*/ 2710 w 2733"/>
                <a:gd name="T21" fmla="*/ 7 h 2897"/>
                <a:gd name="T22" fmla="*/ 2537 w 2733"/>
                <a:gd name="T23" fmla="*/ 21 h 2897"/>
                <a:gd name="T24" fmla="*/ 2346 w 2733"/>
                <a:gd name="T25" fmla="*/ 30 h 2897"/>
                <a:gd name="T26" fmla="*/ 2223 w 2733"/>
                <a:gd name="T27" fmla="*/ 46 h 2897"/>
                <a:gd name="T28" fmla="*/ 2082 w 2733"/>
                <a:gd name="T29" fmla="*/ 62 h 2897"/>
                <a:gd name="T30" fmla="*/ 1883 w 2733"/>
                <a:gd name="T31" fmla="*/ 58 h 2897"/>
                <a:gd name="T32" fmla="*/ 1753 w 2733"/>
                <a:gd name="T33" fmla="*/ 35 h 2897"/>
                <a:gd name="T34" fmla="*/ 1621 w 2733"/>
                <a:gd name="T35" fmla="*/ 13 h 2897"/>
                <a:gd name="T36" fmla="*/ 1421 w 2733"/>
                <a:gd name="T37" fmla="*/ 11 h 2897"/>
                <a:gd name="T38" fmla="*/ 1281 w 2733"/>
                <a:gd name="T39" fmla="*/ 49 h 2897"/>
                <a:gd name="T40" fmla="*/ 1155 w 2733"/>
                <a:gd name="T41" fmla="*/ 94 h 2897"/>
                <a:gd name="T42" fmla="*/ 962 w 2733"/>
                <a:gd name="T43" fmla="*/ 109 h 2897"/>
                <a:gd name="T44" fmla="*/ 805 w 2733"/>
                <a:gd name="T45" fmla="*/ 81 h 2897"/>
                <a:gd name="T46" fmla="*/ 687 w 2733"/>
                <a:gd name="T47" fmla="*/ 42 h 2897"/>
                <a:gd name="T48" fmla="*/ 513 w 2733"/>
                <a:gd name="T49" fmla="*/ 21 h 2897"/>
                <a:gd name="T50" fmla="*/ 351 w 2733"/>
                <a:gd name="T51" fmla="*/ 9 h 2897"/>
                <a:gd name="T52" fmla="*/ 263 w 2733"/>
                <a:gd name="T53" fmla="*/ 1 h 2897"/>
                <a:gd name="T54" fmla="*/ 162 w 2733"/>
                <a:gd name="T55" fmla="*/ 45 h 2897"/>
                <a:gd name="T56" fmla="*/ 59 w 2733"/>
                <a:gd name="T57" fmla="*/ 212 h 2897"/>
                <a:gd name="T58" fmla="*/ 105 w 2733"/>
                <a:gd name="T59" fmla="*/ 489 h 2897"/>
                <a:gd name="T60" fmla="*/ 85 w 2733"/>
                <a:gd name="T61" fmla="*/ 886 h 2897"/>
                <a:gd name="T62" fmla="*/ 85 w 2733"/>
                <a:gd name="T63" fmla="*/ 1181 h 2897"/>
                <a:gd name="T64" fmla="*/ 30 w 2733"/>
                <a:gd name="T65" fmla="*/ 1373 h 2897"/>
                <a:gd name="T66" fmla="*/ 78 w 2733"/>
                <a:gd name="T67" fmla="*/ 1568 h 2897"/>
                <a:gd name="T68" fmla="*/ 73 w 2733"/>
                <a:gd name="T69" fmla="*/ 1799 h 2897"/>
                <a:gd name="T70" fmla="*/ 21 w 2733"/>
                <a:gd name="T71" fmla="*/ 1959 h 2897"/>
                <a:gd name="T72" fmla="*/ 182 w 2733"/>
                <a:gd name="T73" fmla="*/ 2050 h 2897"/>
                <a:gd name="T74" fmla="*/ 299 w 2733"/>
                <a:gd name="T75" fmla="*/ 2057 h 2897"/>
                <a:gd name="T76" fmla="*/ 450 w 2733"/>
                <a:gd name="T77" fmla="*/ 2040 h 2897"/>
                <a:gd name="T78" fmla="*/ 650 w 2733"/>
                <a:gd name="T79" fmla="*/ 2040 h 2897"/>
                <a:gd name="T80" fmla="*/ 780 w 2733"/>
                <a:gd name="T81" fmla="*/ 2053 h 2897"/>
                <a:gd name="T82" fmla="*/ 912 w 2733"/>
                <a:gd name="T83" fmla="*/ 2065 h 2897"/>
                <a:gd name="T84" fmla="*/ 1108 w 2733"/>
                <a:gd name="T85" fmla="*/ 2065 h 2897"/>
                <a:gd name="T86" fmla="*/ 1252 w 2733"/>
                <a:gd name="T87" fmla="*/ 2049 h 2897"/>
                <a:gd name="T88" fmla="*/ 1375 w 2733"/>
                <a:gd name="T89" fmla="*/ 2026 h 2897"/>
                <a:gd name="T90" fmla="*/ 1566 w 2733"/>
                <a:gd name="T91" fmla="*/ 2019 h 2897"/>
                <a:gd name="T92" fmla="*/ 1721 w 2733"/>
                <a:gd name="T93" fmla="*/ 2015 h 2897"/>
                <a:gd name="T94" fmla="*/ 1844 w 2733"/>
                <a:gd name="T95" fmla="*/ 2011 h 2897"/>
                <a:gd name="T96" fmla="*/ 2020 w 2733"/>
                <a:gd name="T97" fmla="*/ 2008 h 2897"/>
                <a:gd name="T98" fmla="*/ 2193 w 2733"/>
                <a:gd name="T99" fmla="*/ 2014 h 2897"/>
                <a:gd name="T100" fmla="*/ 2317 w 2733"/>
                <a:gd name="T101" fmla="*/ 2029 h 2897"/>
                <a:gd name="T102" fmla="*/ 2471 w 2733"/>
                <a:gd name="T103" fmla="*/ 2050 h 2897"/>
                <a:gd name="T104" fmla="*/ 2660 w 2733"/>
                <a:gd name="T105" fmla="*/ 2062 h 2897"/>
                <a:gd name="T106" fmla="*/ 2800 w 2733"/>
                <a:gd name="T107" fmla="*/ 2049 h 2897"/>
                <a:gd name="T108" fmla="*/ 2932 w 2733"/>
                <a:gd name="T109" fmla="*/ 1992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6" name="Freeform 53"/>
            <p:cNvSpPr>
              <a:spLocks/>
            </p:cNvSpPr>
            <p:nvPr/>
          </p:nvSpPr>
          <p:spPr bwMode="auto">
            <a:xfrm>
              <a:off x="3120" y="3120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7" name="Freeform 54"/>
            <p:cNvSpPr>
              <a:spLocks/>
            </p:cNvSpPr>
            <p:nvPr/>
          </p:nvSpPr>
          <p:spPr bwMode="auto">
            <a:xfrm>
              <a:off x="912" y="4368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8" name="Freeform 55"/>
            <p:cNvSpPr>
              <a:spLocks/>
            </p:cNvSpPr>
            <p:nvPr/>
          </p:nvSpPr>
          <p:spPr bwMode="auto">
            <a:xfrm>
              <a:off x="2976" y="4368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9" name="Freeform 56"/>
            <p:cNvSpPr>
              <a:spLocks/>
            </p:cNvSpPr>
            <p:nvPr/>
          </p:nvSpPr>
          <p:spPr bwMode="auto">
            <a:xfrm>
              <a:off x="782" y="82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40" name="Freeform 57"/>
            <p:cNvSpPr>
              <a:spLocks/>
            </p:cNvSpPr>
            <p:nvPr/>
          </p:nvSpPr>
          <p:spPr bwMode="auto">
            <a:xfrm>
              <a:off x="168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1" name="Freeform 58"/>
            <p:cNvSpPr>
              <a:spLocks/>
            </p:cNvSpPr>
            <p:nvPr/>
          </p:nvSpPr>
          <p:spPr bwMode="auto">
            <a:xfrm>
              <a:off x="216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2" name="Freeform 59"/>
            <p:cNvSpPr>
              <a:spLocks/>
            </p:cNvSpPr>
            <p:nvPr/>
          </p:nvSpPr>
          <p:spPr bwMode="auto">
            <a:xfrm>
              <a:off x="960" y="3264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Freeform 60"/>
            <p:cNvSpPr>
              <a:spLocks/>
            </p:cNvSpPr>
            <p:nvPr/>
          </p:nvSpPr>
          <p:spPr bwMode="auto">
            <a:xfrm>
              <a:off x="2496" y="4704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Freeform 61"/>
            <p:cNvSpPr>
              <a:spLocks/>
            </p:cNvSpPr>
            <p:nvPr/>
          </p:nvSpPr>
          <p:spPr bwMode="auto">
            <a:xfrm>
              <a:off x="2064" y="441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Freeform 62"/>
            <p:cNvSpPr>
              <a:spLocks/>
            </p:cNvSpPr>
            <p:nvPr/>
          </p:nvSpPr>
          <p:spPr bwMode="auto">
            <a:xfrm>
              <a:off x="1488" y="475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Freeform 63"/>
            <p:cNvSpPr>
              <a:spLocks/>
            </p:cNvSpPr>
            <p:nvPr/>
          </p:nvSpPr>
          <p:spPr bwMode="auto">
            <a:xfrm>
              <a:off x="1296" y="3888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7" name="Freeform 64"/>
            <p:cNvSpPr>
              <a:spLocks/>
            </p:cNvSpPr>
            <p:nvPr/>
          </p:nvSpPr>
          <p:spPr bwMode="auto">
            <a:xfrm>
              <a:off x="912" y="403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8" name="Freeform 65"/>
            <p:cNvSpPr>
              <a:spLocks/>
            </p:cNvSpPr>
            <p:nvPr/>
          </p:nvSpPr>
          <p:spPr bwMode="auto">
            <a:xfrm>
              <a:off x="864" y="3120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9" name="Freeform 66"/>
            <p:cNvSpPr>
              <a:spLocks/>
            </p:cNvSpPr>
            <p:nvPr/>
          </p:nvSpPr>
          <p:spPr bwMode="auto">
            <a:xfrm>
              <a:off x="3120" y="360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0" name="Freeform 67"/>
            <p:cNvSpPr>
              <a:spLocks/>
            </p:cNvSpPr>
            <p:nvPr/>
          </p:nvSpPr>
          <p:spPr bwMode="auto">
            <a:xfrm>
              <a:off x="3408" y="3744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1" name="Freeform 68"/>
            <p:cNvSpPr>
              <a:spLocks/>
            </p:cNvSpPr>
            <p:nvPr/>
          </p:nvSpPr>
          <p:spPr bwMode="auto">
            <a:xfrm>
              <a:off x="3072" y="307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2" name="Freeform 69"/>
            <p:cNvSpPr>
              <a:spLocks/>
            </p:cNvSpPr>
            <p:nvPr/>
          </p:nvSpPr>
          <p:spPr bwMode="auto">
            <a:xfrm>
              <a:off x="3456" y="489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3" name="Freeform 70"/>
            <p:cNvSpPr>
              <a:spLocks/>
            </p:cNvSpPr>
            <p:nvPr/>
          </p:nvSpPr>
          <p:spPr bwMode="auto">
            <a:xfrm>
              <a:off x="2832" y="456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4" name="Freeform 71"/>
            <p:cNvSpPr>
              <a:spLocks/>
            </p:cNvSpPr>
            <p:nvPr/>
          </p:nvSpPr>
          <p:spPr bwMode="auto">
            <a:xfrm>
              <a:off x="3264" y="417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8257" name="Picture 74" descr="j02324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8" y="135"/>
              <a:ext cx="672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8" name="Picture 75" descr="j02327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4"/>
              <a:ext cx="659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0" name="Picture 77" descr="j023395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7" y="4944"/>
              <a:ext cx="64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1" name="Picture 78" descr="j02339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944"/>
              <a:ext cx="720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" name="Freeform 56"/>
          <p:cNvSpPr>
            <a:spLocks/>
          </p:cNvSpPr>
          <p:nvPr/>
        </p:nvSpPr>
        <p:spPr bwMode="auto">
          <a:xfrm>
            <a:off x="4211960" y="1484784"/>
            <a:ext cx="901700" cy="571500"/>
          </a:xfrm>
          <a:custGeom>
            <a:avLst/>
            <a:gdLst>
              <a:gd name="T0" fmla="*/ 135 w 381"/>
              <a:gd name="T1" fmla="*/ 6 h 324"/>
              <a:gd name="T2" fmla="*/ 64 w 381"/>
              <a:gd name="T3" fmla="*/ 67 h 324"/>
              <a:gd name="T4" fmla="*/ 2 w 381"/>
              <a:gd name="T5" fmla="*/ 233 h 324"/>
              <a:gd name="T6" fmla="*/ 17 w 381"/>
              <a:gd name="T7" fmla="*/ 357 h 324"/>
              <a:gd name="T8" fmla="*/ 66 w 381"/>
              <a:gd name="T9" fmla="*/ 436 h 324"/>
              <a:gd name="T10" fmla="*/ 114 w 381"/>
              <a:gd name="T11" fmla="*/ 471 h 324"/>
              <a:gd name="T12" fmla="*/ 169 w 381"/>
              <a:gd name="T13" fmla="*/ 480 h 324"/>
              <a:gd name="T14" fmla="*/ 263 w 381"/>
              <a:gd name="T15" fmla="*/ 453 h 324"/>
              <a:gd name="T16" fmla="*/ 307 w 381"/>
              <a:gd name="T17" fmla="*/ 401 h 324"/>
              <a:gd name="T18" fmla="*/ 315 w 381"/>
              <a:gd name="T19" fmla="*/ 330 h 324"/>
              <a:gd name="T20" fmla="*/ 292 w 381"/>
              <a:gd name="T21" fmla="*/ 241 h 324"/>
              <a:gd name="T22" fmla="*/ 244 w 381"/>
              <a:gd name="T23" fmla="*/ 173 h 324"/>
              <a:gd name="T24" fmla="*/ 195 w 381"/>
              <a:gd name="T25" fmla="*/ 160 h 324"/>
              <a:gd name="T26" fmla="*/ 149 w 381"/>
              <a:gd name="T27" fmla="*/ 188 h 324"/>
              <a:gd name="T28" fmla="*/ 130 w 381"/>
              <a:gd name="T29" fmla="*/ 247 h 324"/>
              <a:gd name="T30" fmla="*/ 146 w 381"/>
              <a:gd name="T31" fmla="*/ 305 h 324"/>
              <a:gd name="T32" fmla="*/ 187 w 381"/>
              <a:gd name="T33" fmla="*/ 330 h 324"/>
              <a:gd name="T34" fmla="*/ 224 w 381"/>
              <a:gd name="T35" fmla="*/ 317 h 324"/>
              <a:gd name="T36" fmla="*/ 226 w 381"/>
              <a:gd name="T37" fmla="*/ 290 h 324"/>
              <a:gd name="T38" fmla="*/ 208 w 381"/>
              <a:gd name="T39" fmla="*/ 279 h 324"/>
              <a:gd name="T40" fmla="*/ 192 w 381"/>
              <a:gd name="T41" fmla="*/ 284 h 324"/>
              <a:gd name="T42" fmla="*/ 178 w 381"/>
              <a:gd name="T43" fmla="*/ 279 h 324"/>
              <a:gd name="T44" fmla="*/ 164 w 381"/>
              <a:gd name="T45" fmla="*/ 258 h 324"/>
              <a:gd name="T46" fmla="*/ 171 w 381"/>
              <a:gd name="T47" fmla="*/ 233 h 324"/>
              <a:gd name="T48" fmla="*/ 191 w 381"/>
              <a:gd name="T49" fmla="*/ 209 h 324"/>
              <a:gd name="T50" fmla="*/ 212 w 381"/>
              <a:gd name="T51" fmla="*/ 206 h 324"/>
              <a:gd name="T52" fmla="*/ 250 w 381"/>
              <a:gd name="T53" fmla="*/ 247 h 324"/>
              <a:gd name="T54" fmla="*/ 276 w 381"/>
              <a:gd name="T55" fmla="*/ 311 h 324"/>
              <a:gd name="T56" fmla="*/ 276 w 381"/>
              <a:gd name="T57" fmla="*/ 378 h 324"/>
              <a:gd name="T58" fmla="*/ 239 w 381"/>
              <a:gd name="T59" fmla="*/ 415 h 324"/>
              <a:gd name="T60" fmla="*/ 187 w 381"/>
              <a:gd name="T61" fmla="*/ 430 h 324"/>
              <a:gd name="T62" fmla="*/ 133 w 381"/>
              <a:gd name="T63" fmla="*/ 427 h 324"/>
              <a:gd name="T64" fmla="*/ 92 w 381"/>
              <a:gd name="T65" fmla="*/ 401 h 324"/>
              <a:gd name="T66" fmla="*/ 66 w 381"/>
              <a:gd name="T67" fmla="*/ 369 h 324"/>
              <a:gd name="T68" fmla="*/ 35 w 381"/>
              <a:gd name="T69" fmla="*/ 270 h 324"/>
              <a:gd name="T70" fmla="*/ 61 w 381"/>
              <a:gd name="T71" fmla="*/ 157 h 324"/>
              <a:gd name="T72" fmla="*/ 110 w 381"/>
              <a:gd name="T73" fmla="*/ 73 h 324"/>
              <a:gd name="T74" fmla="*/ 176 w 381"/>
              <a:gd name="T75" fmla="*/ 46 h 324"/>
              <a:gd name="T76" fmla="*/ 276 w 381"/>
              <a:gd name="T77" fmla="*/ 104 h 324"/>
              <a:gd name="T78" fmla="*/ 360 w 381"/>
              <a:gd name="T79" fmla="*/ 241 h 324"/>
              <a:gd name="T80" fmla="*/ 395 w 381"/>
              <a:gd name="T81" fmla="*/ 363 h 324"/>
              <a:gd name="T82" fmla="*/ 413 w 381"/>
              <a:gd name="T83" fmla="*/ 375 h 324"/>
              <a:gd name="T84" fmla="*/ 426 w 381"/>
              <a:gd name="T85" fmla="*/ 357 h 324"/>
              <a:gd name="T86" fmla="*/ 390 w 381"/>
              <a:gd name="T87" fmla="*/ 215 h 324"/>
              <a:gd name="T88" fmla="*/ 296 w 381"/>
              <a:gd name="T89" fmla="*/ 64 h 324"/>
              <a:gd name="T90" fmla="*/ 178 w 381"/>
              <a:gd name="T91" fmla="*/ 0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1"/>
              <a:gd name="T139" fmla="*/ 0 h 324"/>
              <a:gd name="T140" fmla="*/ 381 w 381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1" h="324">
                <a:moveTo>
                  <a:pt x="159" y="0"/>
                </a:moveTo>
                <a:lnTo>
                  <a:pt x="141" y="0"/>
                </a:lnTo>
                <a:lnTo>
                  <a:pt x="121" y="4"/>
                </a:lnTo>
                <a:lnTo>
                  <a:pt x="100" y="11"/>
                </a:lnTo>
                <a:lnTo>
                  <a:pt x="78" y="25"/>
                </a:lnTo>
                <a:lnTo>
                  <a:pt x="57" y="45"/>
                </a:lnTo>
                <a:lnTo>
                  <a:pt x="37" y="72"/>
                </a:lnTo>
                <a:lnTo>
                  <a:pt x="17" y="110"/>
                </a:lnTo>
                <a:lnTo>
                  <a:pt x="2" y="157"/>
                </a:lnTo>
                <a:lnTo>
                  <a:pt x="0" y="182"/>
                </a:lnTo>
                <a:lnTo>
                  <a:pt x="4" y="212"/>
                </a:lnTo>
                <a:lnTo>
                  <a:pt x="15" y="241"/>
                </a:lnTo>
                <a:lnTo>
                  <a:pt x="35" y="269"/>
                </a:lnTo>
                <a:lnTo>
                  <a:pt x="47" y="282"/>
                </a:lnTo>
                <a:lnTo>
                  <a:pt x="59" y="294"/>
                </a:lnTo>
                <a:lnTo>
                  <a:pt x="72" y="302"/>
                </a:lnTo>
                <a:lnTo>
                  <a:pt x="88" y="310"/>
                </a:lnTo>
                <a:lnTo>
                  <a:pt x="102" y="318"/>
                </a:lnTo>
                <a:lnTo>
                  <a:pt x="117" y="322"/>
                </a:lnTo>
                <a:lnTo>
                  <a:pt x="133" y="324"/>
                </a:lnTo>
                <a:lnTo>
                  <a:pt x="151" y="324"/>
                </a:lnTo>
                <a:lnTo>
                  <a:pt x="184" y="320"/>
                </a:lnTo>
                <a:lnTo>
                  <a:pt x="214" y="314"/>
                </a:lnTo>
                <a:lnTo>
                  <a:pt x="235" y="306"/>
                </a:lnTo>
                <a:lnTo>
                  <a:pt x="253" y="296"/>
                </a:lnTo>
                <a:lnTo>
                  <a:pt x="265" y="284"/>
                </a:lnTo>
                <a:lnTo>
                  <a:pt x="275" y="271"/>
                </a:lnTo>
                <a:lnTo>
                  <a:pt x="280" y="259"/>
                </a:lnTo>
                <a:lnTo>
                  <a:pt x="282" y="245"/>
                </a:lnTo>
                <a:lnTo>
                  <a:pt x="282" y="223"/>
                </a:lnTo>
                <a:lnTo>
                  <a:pt x="280" y="202"/>
                </a:lnTo>
                <a:lnTo>
                  <a:pt x="271" y="182"/>
                </a:lnTo>
                <a:lnTo>
                  <a:pt x="261" y="163"/>
                </a:lnTo>
                <a:lnTo>
                  <a:pt x="247" y="145"/>
                </a:lnTo>
                <a:lnTo>
                  <a:pt x="233" y="129"/>
                </a:lnTo>
                <a:lnTo>
                  <a:pt x="218" y="117"/>
                </a:lnTo>
                <a:lnTo>
                  <a:pt x="202" y="110"/>
                </a:lnTo>
                <a:lnTo>
                  <a:pt x="188" y="108"/>
                </a:lnTo>
                <a:lnTo>
                  <a:pt x="174" y="108"/>
                </a:lnTo>
                <a:lnTo>
                  <a:pt x="161" y="110"/>
                </a:lnTo>
                <a:lnTo>
                  <a:pt x="147" y="117"/>
                </a:lnTo>
                <a:lnTo>
                  <a:pt x="133" y="127"/>
                </a:lnTo>
                <a:lnTo>
                  <a:pt x="123" y="139"/>
                </a:lnTo>
                <a:lnTo>
                  <a:pt x="117" y="153"/>
                </a:lnTo>
                <a:lnTo>
                  <a:pt x="116" y="167"/>
                </a:lnTo>
                <a:lnTo>
                  <a:pt x="117" y="180"/>
                </a:lnTo>
                <a:lnTo>
                  <a:pt x="123" y="194"/>
                </a:lnTo>
                <a:lnTo>
                  <a:pt x="131" y="206"/>
                </a:lnTo>
                <a:lnTo>
                  <a:pt x="141" y="216"/>
                </a:lnTo>
                <a:lnTo>
                  <a:pt x="153" y="221"/>
                </a:lnTo>
                <a:lnTo>
                  <a:pt x="167" y="223"/>
                </a:lnTo>
                <a:lnTo>
                  <a:pt x="180" y="223"/>
                </a:lnTo>
                <a:lnTo>
                  <a:pt x="194" y="218"/>
                </a:lnTo>
                <a:lnTo>
                  <a:pt x="200" y="214"/>
                </a:lnTo>
                <a:lnTo>
                  <a:pt x="202" y="210"/>
                </a:lnTo>
                <a:lnTo>
                  <a:pt x="204" y="204"/>
                </a:lnTo>
                <a:lnTo>
                  <a:pt x="202" y="196"/>
                </a:lnTo>
                <a:lnTo>
                  <a:pt x="198" y="192"/>
                </a:lnTo>
                <a:lnTo>
                  <a:pt x="192" y="188"/>
                </a:lnTo>
                <a:lnTo>
                  <a:pt x="186" y="188"/>
                </a:lnTo>
                <a:lnTo>
                  <a:pt x="180" y="190"/>
                </a:lnTo>
                <a:lnTo>
                  <a:pt x="172" y="192"/>
                </a:lnTo>
                <a:lnTo>
                  <a:pt x="167" y="192"/>
                </a:lnTo>
                <a:lnTo>
                  <a:pt x="163" y="190"/>
                </a:lnTo>
                <a:lnTo>
                  <a:pt x="159" y="188"/>
                </a:lnTo>
                <a:lnTo>
                  <a:pt x="153" y="184"/>
                </a:lnTo>
                <a:lnTo>
                  <a:pt x="151" y="180"/>
                </a:lnTo>
                <a:lnTo>
                  <a:pt x="147" y="174"/>
                </a:lnTo>
                <a:lnTo>
                  <a:pt x="147" y="168"/>
                </a:lnTo>
                <a:lnTo>
                  <a:pt x="149" y="163"/>
                </a:lnTo>
                <a:lnTo>
                  <a:pt x="153" y="157"/>
                </a:lnTo>
                <a:lnTo>
                  <a:pt x="159" y="151"/>
                </a:lnTo>
                <a:lnTo>
                  <a:pt x="165" y="145"/>
                </a:lnTo>
                <a:lnTo>
                  <a:pt x="171" y="141"/>
                </a:lnTo>
                <a:lnTo>
                  <a:pt x="178" y="139"/>
                </a:lnTo>
                <a:lnTo>
                  <a:pt x="184" y="139"/>
                </a:lnTo>
                <a:lnTo>
                  <a:pt x="190" y="139"/>
                </a:lnTo>
                <a:lnTo>
                  <a:pt x="200" y="145"/>
                </a:lnTo>
                <a:lnTo>
                  <a:pt x="212" y="155"/>
                </a:lnTo>
                <a:lnTo>
                  <a:pt x="224" y="167"/>
                </a:lnTo>
                <a:lnTo>
                  <a:pt x="233" y="180"/>
                </a:lnTo>
                <a:lnTo>
                  <a:pt x="241" y="194"/>
                </a:lnTo>
                <a:lnTo>
                  <a:pt x="247" y="210"/>
                </a:lnTo>
                <a:lnTo>
                  <a:pt x="251" y="225"/>
                </a:lnTo>
                <a:lnTo>
                  <a:pt x="251" y="241"/>
                </a:lnTo>
                <a:lnTo>
                  <a:pt x="247" y="255"/>
                </a:lnTo>
                <a:lnTo>
                  <a:pt x="239" y="265"/>
                </a:lnTo>
                <a:lnTo>
                  <a:pt x="227" y="273"/>
                </a:lnTo>
                <a:lnTo>
                  <a:pt x="214" y="280"/>
                </a:lnTo>
                <a:lnTo>
                  <a:pt x="200" y="284"/>
                </a:lnTo>
                <a:lnTo>
                  <a:pt x="182" y="288"/>
                </a:lnTo>
                <a:lnTo>
                  <a:pt x="167" y="290"/>
                </a:lnTo>
                <a:lnTo>
                  <a:pt x="151" y="292"/>
                </a:lnTo>
                <a:lnTo>
                  <a:pt x="133" y="292"/>
                </a:lnTo>
                <a:lnTo>
                  <a:pt x="119" y="288"/>
                </a:lnTo>
                <a:lnTo>
                  <a:pt x="104" y="284"/>
                </a:lnTo>
                <a:lnTo>
                  <a:pt x="92" y="278"/>
                </a:lnTo>
                <a:lnTo>
                  <a:pt x="82" y="271"/>
                </a:lnTo>
                <a:lnTo>
                  <a:pt x="72" y="263"/>
                </a:lnTo>
                <a:lnTo>
                  <a:pt x="64" y="257"/>
                </a:lnTo>
                <a:lnTo>
                  <a:pt x="59" y="249"/>
                </a:lnTo>
                <a:lnTo>
                  <a:pt x="43" y="225"/>
                </a:lnTo>
                <a:lnTo>
                  <a:pt x="35" y="202"/>
                </a:lnTo>
                <a:lnTo>
                  <a:pt x="31" y="182"/>
                </a:lnTo>
                <a:lnTo>
                  <a:pt x="33" y="165"/>
                </a:lnTo>
                <a:lnTo>
                  <a:pt x="43" y="133"/>
                </a:lnTo>
                <a:lnTo>
                  <a:pt x="55" y="106"/>
                </a:lnTo>
                <a:lnTo>
                  <a:pt x="68" y="82"/>
                </a:lnTo>
                <a:lnTo>
                  <a:pt x="82" y="64"/>
                </a:lnTo>
                <a:lnTo>
                  <a:pt x="98" y="49"/>
                </a:lnTo>
                <a:lnTo>
                  <a:pt x="117" y="39"/>
                </a:lnTo>
                <a:lnTo>
                  <a:pt x="135" y="33"/>
                </a:lnTo>
                <a:lnTo>
                  <a:pt x="157" y="31"/>
                </a:lnTo>
                <a:lnTo>
                  <a:pt x="188" y="37"/>
                </a:lnTo>
                <a:lnTo>
                  <a:pt x="218" y="49"/>
                </a:lnTo>
                <a:lnTo>
                  <a:pt x="247" y="70"/>
                </a:lnTo>
                <a:lnTo>
                  <a:pt x="275" y="96"/>
                </a:lnTo>
                <a:lnTo>
                  <a:pt x="300" y="127"/>
                </a:lnTo>
                <a:lnTo>
                  <a:pt x="322" y="163"/>
                </a:lnTo>
                <a:lnTo>
                  <a:pt x="339" y="200"/>
                </a:lnTo>
                <a:lnTo>
                  <a:pt x="351" y="239"/>
                </a:lnTo>
                <a:lnTo>
                  <a:pt x="353" y="245"/>
                </a:lnTo>
                <a:lnTo>
                  <a:pt x="357" y="251"/>
                </a:lnTo>
                <a:lnTo>
                  <a:pt x="363" y="253"/>
                </a:lnTo>
                <a:lnTo>
                  <a:pt x="369" y="253"/>
                </a:lnTo>
                <a:lnTo>
                  <a:pt x="375" y="251"/>
                </a:lnTo>
                <a:lnTo>
                  <a:pt x="379" y="245"/>
                </a:lnTo>
                <a:lnTo>
                  <a:pt x="381" y="241"/>
                </a:lnTo>
                <a:lnTo>
                  <a:pt x="381" y="233"/>
                </a:lnTo>
                <a:lnTo>
                  <a:pt x="369" y="188"/>
                </a:lnTo>
                <a:lnTo>
                  <a:pt x="349" y="145"/>
                </a:lnTo>
                <a:lnTo>
                  <a:pt x="326" y="106"/>
                </a:lnTo>
                <a:lnTo>
                  <a:pt x="296" y="72"/>
                </a:lnTo>
                <a:lnTo>
                  <a:pt x="265" y="43"/>
                </a:lnTo>
                <a:lnTo>
                  <a:pt x="229" y="19"/>
                </a:lnTo>
                <a:lnTo>
                  <a:pt x="194" y="6"/>
                </a:lnTo>
                <a:lnTo>
                  <a:pt x="1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" name="Freeform 56"/>
          <p:cNvSpPr>
            <a:spLocks/>
          </p:cNvSpPr>
          <p:nvPr/>
        </p:nvSpPr>
        <p:spPr bwMode="auto">
          <a:xfrm>
            <a:off x="6588224" y="908720"/>
            <a:ext cx="901700" cy="571500"/>
          </a:xfrm>
          <a:custGeom>
            <a:avLst/>
            <a:gdLst>
              <a:gd name="T0" fmla="*/ 135 w 381"/>
              <a:gd name="T1" fmla="*/ 6 h 324"/>
              <a:gd name="T2" fmla="*/ 64 w 381"/>
              <a:gd name="T3" fmla="*/ 67 h 324"/>
              <a:gd name="T4" fmla="*/ 2 w 381"/>
              <a:gd name="T5" fmla="*/ 233 h 324"/>
              <a:gd name="T6" fmla="*/ 17 w 381"/>
              <a:gd name="T7" fmla="*/ 357 h 324"/>
              <a:gd name="T8" fmla="*/ 66 w 381"/>
              <a:gd name="T9" fmla="*/ 436 h 324"/>
              <a:gd name="T10" fmla="*/ 114 w 381"/>
              <a:gd name="T11" fmla="*/ 471 h 324"/>
              <a:gd name="T12" fmla="*/ 169 w 381"/>
              <a:gd name="T13" fmla="*/ 480 h 324"/>
              <a:gd name="T14" fmla="*/ 263 w 381"/>
              <a:gd name="T15" fmla="*/ 453 h 324"/>
              <a:gd name="T16" fmla="*/ 307 w 381"/>
              <a:gd name="T17" fmla="*/ 401 h 324"/>
              <a:gd name="T18" fmla="*/ 315 w 381"/>
              <a:gd name="T19" fmla="*/ 330 h 324"/>
              <a:gd name="T20" fmla="*/ 292 w 381"/>
              <a:gd name="T21" fmla="*/ 241 h 324"/>
              <a:gd name="T22" fmla="*/ 244 w 381"/>
              <a:gd name="T23" fmla="*/ 173 h 324"/>
              <a:gd name="T24" fmla="*/ 195 w 381"/>
              <a:gd name="T25" fmla="*/ 160 h 324"/>
              <a:gd name="T26" fmla="*/ 149 w 381"/>
              <a:gd name="T27" fmla="*/ 188 h 324"/>
              <a:gd name="T28" fmla="*/ 130 w 381"/>
              <a:gd name="T29" fmla="*/ 247 h 324"/>
              <a:gd name="T30" fmla="*/ 146 w 381"/>
              <a:gd name="T31" fmla="*/ 305 h 324"/>
              <a:gd name="T32" fmla="*/ 187 w 381"/>
              <a:gd name="T33" fmla="*/ 330 h 324"/>
              <a:gd name="T34" fmla="*/ 224 w 381"/>
              <a:gd name="T35" fmla="*/ 317 h 324"/>
              <a:gd name="T36" fmla="*/ 226 w 381"/>
              <a:gd name="T37" fmla="*/ 290 h 324"/>
              <a:gd name="T38" fmla="*/ 208 w 381"/>
              <a:gd name="T39" fmla="*/ 279 h 324"/>
              <a:gd name="T40" fmla="*/ 192 w 381"/>
              <a:gd name="T41" fmla="*/ 284 h 324"/>
              <a:gd name="T42" fmla="*/ 178 w 381"/>
              <a:gd name="T43" fmla="*/ 279 h 324"/>
              <a:gd name="T44" fmla="*/ 164 w 381"/>
              <a:gd name="T45" fmla="*/ 258 h 324"/>
              <a:gd name="T46" fmla="*/ 171 w 381"/>
              <a:gd name="T47" fmla="*/ 233 h 324"/>
              <a:gd name="T48" fmla="*/ 191 w 381"/>
              <a:gd name="T49" fmla="*/ 209 h 324"/>
              <a:gd name="T50" fmla="*/ 212 w 381"/>
              <a:gd name="T51" fmla="*/ 206 h 324"/>
              <a:gd name="T52" fmla="*/ 250 w 381"/>
              <a:gd name="T53" fmla="*/ 247 h 324"/>
              <a:gd name="T54" fmla="*/ 276 w 381"/>
              <a:gd name="T55" fmla="*/ 311 h 324"/>
              <a:gd name="T56" fmla="*/ 276 w 381"/>
              <a:gd name="T57" fmla="*/ 378 h 324"/>
              <a:gd name="T58" fmla="*/ 239 w 381"/>
              <a:gd name="T59" fmla="*/ 415 h 324"/>
              <a:gd name="T60" fmla="*/ 187 w 381"/>
              <a:gd name="T61" fmla="*/ 430 h 324"/>
              <a:gd name="T62" fmla="*/ 133 w 381"/>
              <a:gd name="T63" fmla="*/ 427 h 324"/>
              <a:gd name="T64" fmla="*/ 92 w 381"/>
              <a:gd name="T65" fmla="*/ 401 h 324"/>
              <a:gd name="T66" fmla="*/ 66 w 381"/>
              <a:gd name="T67" fmla="*/ 369 h 324"/>
              <a:gd name="T68" fmla="*/ 35 w 381"/>
              <a:gd name="T69" fmla="*/ 270 h 324"/>
              <a:gd name="T70" fmla="*/ 61 w 381"/>
              <a:gd name="T71" fmla="*/ 157 h 324"/>
              <a:gd name="T72" fmla="*/ 110 w 381"/>
              <a:gd name="T73" fmla="*/ 73 h 324"/>
              <a:gd name="T74" fmla="*/ 176 w 381"/>
              <a:gd name="T75" fmla="*/ 46 h 324"/>
              <a:gd name="T76" fmla="*/ 276 w 381"/>
              <a:gd name="T77" fmla="*/ 104 h 324"/>
              <a:gd name="T78" fmla="*/ 360 w 381"/>
              <a:gd name="T79" fmla="*/ 241 h 324"/>
              <a:gd name="T80" fmla="*/ 395 w 381"/>
              <a:gd name="T81" fmla="*/ 363 h 324"/>
              <a:gd name="T82" fmla="*/ 413 w 381"/>
              <a:gd name="T83" fmla="*/ 375 h 324"/>
              <a:gd name="T84" fmla="*/ 426 w 381"/>
              <a:gd name="T85" fmla="*/ 357 h 324"/>
              <a:gd name="T86" fmla="*/ 390 w 381"/>
              <a:gd name="T87" fmla="*/ 215 h 324"/>
              <a:gd name="T88" fmla="*/ 296 w 381"/>
              <a:gd name="T89" fmla="*/ 64 h 324"/>
              <a:gd name="T90" fmla="*/ 178 w 381"/>
              <a:gd name="T91" fmla="*/ 0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1"/>
              <a:gd name="T139" fmla="*/ 0 h 324"/>
              <a:gd name="T140" fmla="*/ 381 w 381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1" h="324">
                <a:moveTo>
                  <a:pt x="159" y="0"/>
                </a:moveTo>
                <a:lnTo>
                  <a:pt x="141" y="0"/>
                </a:lnTo>
                <a:lnTo>
                  <a:pt x="121" y="4"/>
                </a:lnTo>
                <a:lnTo>
                  <a:pt x="100" y="11"/>
                </a:lnTo>
                <a:lnTo>
                  <a:pt x="78" y="25"/>
                </a:lnTo>
                <a:lnTo>
                  <a:pt x="57" y="45"/>
                </a:lnTo>
                <a:lnTo>
                  <a:pt x="37" y="72"/>
                </a:lnTo>
                <a:lnTo>
                  <a:pt x="17" y="110"/>
                </a:lnTo>
                <a:lnTo>
                  <a:pt x="2" y="157"/>
                </a:lnTo>
                <a:lnTo>
                  <a:pt x="0" y="182"/>
                </a:lnTo>
                <a:lnTo>
                  <a:pt x="4" y="212"/>
                </a:lnTo>
                <a:lnTo>
                  <a:pt x="15" y="241"/>
                </a:lnTo>
                <a:lnTo>
                  <a:pt x="35" y="269"/>
                </a:lnTo>
                <a:lnTo>
                  <a:pt x="47" y="282"/>
                </a:lnTo>
                <a:lnTo>
                  <a:pt x="59" y="294"/>
                </a:lnTo>
                <a:lnTo>
                  <a:pt x="72" y="302"/>
                </a:lnTo>
                <a:lnTo>
                  <a:pt x="88" y="310"/>
                </a:lnTo>
                <a:lnTo>
                  <a:pt x="102" y="318"/>
                </a:lnTo>
                <a:lnTo>
                  <a:pt x="117" y="322"/>
                </a:lnTo>
                <a:lnTo>
                  <a:pt x="133" y="324"/>
                </a:lnTo>
                <a:lnTo>
                  <a:pt x="151" y="324"/>
                </a:lnTo>
                <a:lnTo>
                  <a:pt x="184" y="320"/>
                </a:lnTo>
                <a:lnTo>
                  <a:pt x="214" y="314"/>
                </a:lnTo>
                <a:lnTo>
                  <a:pt x="235" y="306"/>
                </a:lnTo>
                <a:lnTo>
                  <a:pt x="253" y="296"/>
                </a:lnTo>
                <a:lnTo>
                  <a:pt x="265" y="284"/>
                </a:lnTo>
                <a:lnTo>
                  <a:pt x="275" y="271"/>
                </a:lnTo>
                <a:lnTo>
                  <a:pt x="280" y="259"/>
                </a:lnTo>
                <a:lnTo>
                  <a:pt x="282" y="245"/>
                </a:lnTo>
                <a:lnTo>
                  <a:pt x="282" y="223"/>
                </a:lnTo>
                <a:lnTo>
                  <a:pt x="280" y="202"/>
                </a:lnTo>
                <a:lnTo>
                  <a:pt x="271" y="182"/>
                </a:lnTo>
                <a:lnTo>
                  <a:pt x="261" y="163"/>
                </a:lnTo>
                <a:lnTo>
                  <a:pt x="247" y="145"/>
                </a:lnTo>
                <a:lnTo>
                  <a:pt x="233" y="129"/>
                </a:lnTo>
                <a:lnTo>
                  <a:pt x="218" y="117"/>
                </a:lnTo>
                <a:lnTo>
                  <a:pt x="202" y="110"/>
                </a:lnTo>
                <a:lnTo>
                  <a:pt x="188" y="108"/>
                </a:lnTo>
                <a:lnTo>
                  <a:pt x="174" y="108"/>
                </a:lnTo>
                <a:lnTo>
                  <a:pt x="161" y="110"/>
                </a:lnTo>
                <a:lnTo>
                  <a:pt x="147" y="117"/>
                </a:lnTo>
                <a:lnTo>
                  <a:pt x="133" y="127"/>
                </a:lnTo>
                <a:lnTo>
                  <a:pt x="123" y="139"/>
                </a:lnTo>
                <a:lnTo>
                  <a:pt x="117" y="153"/>
                </a:lnTo>
                <a:lnTo>
                  <a:pt x="116" y="167"/>
                </a:lnTo>
                <a:lnTo>
                  <a:pt x="117" y="180"/>
                </a:lnTo>
                <a:lnTo>
                  <a:pt x="123" y="194"/>
                </a:lnTo>
                <a:lnTo>
                  <a:pt x="131" y="206"/>
                </a:lnTo>
                <a:lnTo>
                  <a:pt x="141" y="216"/>
                </a:lnTo>
                <a:lnTo>
                  <a:pt x="153" y="221"/>
                </a:lnTo>
                <a:lnTo>
                  <a:pt x="167" y="223"/>
                </a:lnTo>
                <a:lnTo>
                  <a:pt x="180" y="223"/>
                </a:lnTo>
                <a:lnTo>
                  <a:pt x="194" y="218"/>
                </a:lnTo>
                <a:lnTo>
                  <a:pt x="200" y="214"/>
                </a:lnTo>
                <a:lnTo>
                  <a:pt x="202" y="210"/>
                </a:lnTo>
                <a:lnTo>
                  <a:pt x="204" y="204"/>
                </a:lnTo>
                <a:lnTo>
                  <a:pt x="202" y="196"/>
                </a:lnTo>
                <a:lnTo>
                  <a:pt x="198" y="192"/>
                </a:lnTo>
                <a:lnTo>
                  <a:pt x="192" y="188"/>
                </a:lnTo>
                <a:lnTo>
                  <a:pt x="186" y="188"/>
                </a:lnTo>
                <a:lnTo>
                  <a:pt x="180" y="190"/>
                </a:lnTo>
                <a:lnTo>
                  <a:pt x="172" y="192"/>
                </a:lnTo>
                <a:lnTo>
                  <a:pt x="167" y="192"/>
                </a:lnTo>
                <a:lnTo>
                  <a:pt x="163" y="190"/>
                </a:lnTo>
                <a:lnTo>
                  <a:pt x="159" y="188"/>
                </a:lnTo>
                <a:lnTo>
                  <a:pt x="153" y="184"/>
                </a:lnTo>
                <a:lnTo>
                  <a:pt x="151" y="180"/>
                </a:lnTo>
                <a:lnTo>
                  <a:pt x="147" y="174"/>
                </a:lnTo>
                <a:lnTo>
                  <a:pt x="147" y="168"/>
                </a:lnTo>
                <a:lnTo>
                  <a:pt x="149" y="163"/>
                </a:lnTo>
                <a:lnTo>
                  <a:pt x="153" y="157"/>
                </a:lnTo>
                <a:lnTo>
                  <a:pt x="159" y="151"/>
                </a:lnTo>
                <a:lnTo>
                  <a:pt x="165" y="145"/>
                </a:lnTo>
                <a:lnTo>
                  <a:pt x="171" y="141"/>
                </a:lnTo>
                <a:lnTo>
                  <a:pt x="178" y="139"/>
                </a:lnTo>
                <a:lnTo>
                  <a:pt x="184" y="139"/>
                </a:lnTo>
                <a:lnTo>
                  <a:pt x="190" y="139"/>
                </a:lnTo>
                <a:lnTo>
                  <a:pt x="200" y="145"/>
                </a:lnTo>
                <a:lnTo>
                  <a:pt x="212" y="155"/>
                </a:lnTo>
                <a:lnTo>
                  <a:pt x="224" y="167"/>
                </a:lnTo>
                <a:lnTo>
                  <a:pt x="233" y="180"/>
                </a:lnTo>
                <a:lnTo>
                  <a:pt x="241" y="194"/>
                </a:lnTo>
                <a:lnTo>
                  <a:pt x="247" y="210"/>
                </a:lnTo>
                <a:lnTo>
                  <a:pt x="251" y="225"/>
                </a:lnTo>
                <a:lnTo>
                  <a:pt x="251" y="241"/>
                </a:lnTo>
                <a:lnTo>
                  <a:pt x="247" y="255"/>
                </a:lnTo>
                <a:lnTo>
                  <a:pt x="239" y="265"/>
                </a:lnTo>
                <a:lnTo>
                  <a:pt x="227" y="273"/>
                </a:lnTo>
                <a:lnTo>
                  <a:pt x="214" y="280"/>
                </a:lnTo>
                <a:lnTo>
                  <a:pt x="200" y="284"/>
                </a:lnTo>
                <a:lnTo>
                  <a:pt x="182" y="288"/>
                </a:lnTo>
                <a:lnTo>
                  <a:pt x="167" y="290"/>
                </a:lnTo>
                <a:lnTo>
                  <a:pt x="151" y="292"/>
                </a:lnTo>
                <a:lnTo>
                  <a:pt x="133" y="292"/>
                </a:lnTo>
                <a:lnTo>
                  <a:pt x="119" y="288"/>
                </a:lnTo>
                <a:lnTo>
                  <a:pt x="104" y="284"/>
                </a:lnTo>
                <a:lnTo>
                  <a:pt x="92" y="278"/>
                </a:lnTo>
                <a:lnTo>
                  <a:pt x="82" y="271"/>
                </a:lnTo>
                <a:lnTo>
                  <a:pt x="72" y="263"/>
                </a:lnTo>
                <a:lnTo>
                  <a:pt x="64" y="257"/>
                </a:lnTo>
                <a:lnTo>
                  <a:pt x="59" y="249"/>
                </a:lnTo>
                <a:lnTo>
                  <a:pt x="43" y="225"/>
                </a:lnTo>
                <a:lnTo>
                  <a:pt x="35" y="202"/>
                </a:lnTo>
                <a:lnTo>
                  <a:pt x="31" y="182"/>
                </a:lnTo>
                <a:lnTo>
                  <a:pt x="33" y="165"/>
                </a:lnTo>
                <a:lnTo>
                  <a:pt x="43" y="133"/>
                </a:lnTo>
                <a:lnTo>
                  <a:pt x="55" y="106"/>
                </a:lnTo>
                <a:lnTo>
                  <a:pt x="68" y="82"/>
                </a:lnTo>
                <a:lnTo>
                  <a:pt x="82" y="64"/>
                </a:lnTo>
                <a:lnTo>
                  <a:pt x="98" y="49"/>
                </a:lnTo>
                <a:lnTo>
                  <a:pt x="117" y="39"/>
                </a:lnTo>
                <a:lnTo>
                  <a:pt x="135" y="33"/>
                </a:lnTo>
                <a:lnTo>
                  <a:pt x="157" y="31"/>
                </a:lnTo>
                <a:lnTo>
                  <a:pt x="188" y="37"/>
                </a:lnTo>
                <a:lnTo>
                  <a:pt x="218" y="49"/>
                </a:lnTo>
                <a:lnTo>
                  <a:pt x="247" y="70"/>
                </a:lnTo>
                <a:lnTo>
                  <a:pt x="275" y="96"/>
                </a:lnTo>
                <a:lnTo>
                  <a:pt x="300" y="127"/>
                </a:lnTo>
                <a:lnTo>
                  <a:pt x="322" y="163"/>
                </a:lnTo>
                <a:lnTo>
                  <a:pt x="339" y="200"/>
                </a:lnTo>
                <a:lnTo>
                  <a:pt x="351" y="239"/>
                </a:lnTo>
                <a:lnTo>
                  <a:pt x="353" y="245"/>
                </a:lnTo>
                <a:lnTo>
                  <a:pt x="357" y="251"/>
                </a:lnTo>
                <a:lnTo>
                  <a:pt x="363" y="253"/>
                </a:lnTo>
                <a:lnTo>
                  <a:pt x="369" y="253"/>
                </a:lnTo>
                <a:lnTo>
                  <a:pt x="375" y="251"/>
                </a:lnTo>
                <a:lnTo>
                  <a:pt x="379" y="245"/>
                </a:lnTo>
                <a:lnTo>
                  <a:pt x="381" y="241"/>
                </a:lnTo>
                <a:lnTo>
                  <a:pt x="381" y="233"/>
                </a:lnTo>
                <a:lnTo>
                  <a:pt x="369" y="188"/>
                </a:lnTo>
                <a:lnTo>
                  <a:pt x="349" y="145"/>
                </a:lnTo>
                <a:lnTo>
                  <a:pt x="326" y="106"/>
                </a:lnTo>
                <a:lnTo>
                  <a:pt x="296" y="72"/>
                </a:lnTo>
                <a:lnTo>
                  <a:pt x="265" y="43"/>
                </a:lnTo>
                <a:lnTo>
                  <a:pt x="229" y="19"/>
                </a:lnTo>
                <a:lnTo>
                  <a:pt x="194" y="6"/>
                </a:lnTo>
                <a:lnTo>
                  <a:pt x="1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043608" y="764704"/>
            <a:ext cx="72728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i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ru-RU" sz="2000" b="1" i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10243" y="980728"/>
            <a:ext cx="7564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Индивидуальные консультации</a:t>
            </a:r>
            <a:endParaRPr lang="ru-RU" sz="3600" b="1" i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31746" name="Picture 2" descr="D:\рабочий стол\воспитатели\воспитатели\Язева\фото язева\детский сад фото\IMG_20170824_1654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2132856"/>
            <a:ext cx="5410399" cy="4057799"/>
          </a:xfrm>
          <a:prstGeom prst="ellipse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4320" cy="5760"/>
          </a:xfrm>
        </p:grpSpPr>
        <p:sp>
          <p:nvSpPr>
            <p:cNvPr id="819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320" cy="57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196" name="Freeform 9"/>
            <p:cNvSpPr>
              <a:spLocks/>
            </p:cNvSpPr>
            <p:nvPr/>
          </p:nvSpPr>
          <p:spPr bwMode="auto">
            <a:xfrm>
              <a:off x="255" y="1549"/>
              <a:ext cx="3742" cy="3508"/>
            </a:xfrm>
            <a:custGeom>
              <a:avLst/>
              <a:gdLst>
                <a:gd name="T0" fmla="*/ 3007 w 2733"/>
                <a:gd name="T1" fmla="*/ 2155 h 2897"/>
                <a:gd name="T2" fmla="*/ 2980 w 2733"/>
                <a:gd name="T3" fmla="*/ 1908 h 2897"/>
                <a:gd name="T4" fmla="*/ 3044 w 2733"/>
                <a:gd name="T5" fmla="*/ 1668 h 2897"/>
                <a:gd name="T6" fmla="*/ 3036 w 2733"/>
                <a:gd name="T7" fmla="*/ 1400 h 2897"/>
                <a:gd name="T8" fmla="*/ 2984 w 2733"/>
                <a:gd name="T9" fmla="*/ 1175 h 2897"/>
                <a:gd name="T10" fmla="*/ 2995 w 2733"/>
                <a:gd name="T11" fmla="*/ 744 h 2897"/>
                <a:gd name="T12" fmla="*/ 2927 w 2733"/>
                <a:gd name="T13" fmla="*/ 546 h 2897"/>
                <a:gd name="T14" fmla="*/ 2982 w 2733"/>
                <a:gd name="T15" fmla="*/ 276 h 2897"/>
                <a:gd name="T16" fmla="*/ 2982 w 2733"/>
                <a:gd name="T17" fmla="*/ 79 h 2897"/>
                <a:gd name="T18" fmla="*/ 2842 w 2733"/>
                <a:gd name="T19" fmla="*/ 10 h 2897"/>
                <a:gd name="T20" fmla="*/ 2710 w 2733"/>
                <a:gd name="T21" fmla="*/ 8 h 2897"/>
                <a:gd name="T22" fmla="*/ 2537 w 2733"/>
                <a:gd name="T23" fmla="*/ 24 h 2897"/>
                <a:gd name="T24" fmla="*/ 2346 w 2733"/>
                <a:gd name="T25" fmla="*/ 34 h 2897"/>
                <a:gd name="T26" fmla="*/ 2223 w 2733"/>
                <a:gd name="T27" fmla="*/ 53 h 2897"/>
                <a:gd name="T28" fmla="*/ 2082 w 2733"/>
                <a:gd name="T29" fmla="*/ 71 h 2897"/>
                <a:gd name="T30" fmla="*/ 1883 w 2733"/>
                <a:gd name="T31" fmla="*/ 66 h 2897"/>
                <a:gd name="T32" fmla="*/ 1753 w 2733"/>
                <a:gd name="T33" fmla="*/ 40 h 2897"/>
                <a:gd name="T34" fmla="*/ 1621 w 2733"/>
                <a:gd name="T35" fmla="*/ 15 h 2897"/>
                <a:gd name="T36" fmla="*/ 1421 w 2733"/>
                <a:gd name="T37" fmla="*/ 13 h 2897"/>
                <a:gd name="T38" fmla="*/ 1281 w 2733"/>
                <a:gd name="T39" fmla="*/ 56 h 2897"/>
                <a:gd name="T40" fmla="*/ 1155 w 2733"/>
                <a:gd name="T41" fmla="*/ 107 h 2897"/>
                <a:gd name="T42" fmla="*/ 962 w 2733"/>
                <a:gd name="T43" fmla="*/ 123 h 2897"/>
                <a:gd name="T44" fmla="*/ 805 w 2733"/>
                <a:gd name="T45" fmla="*/ 93 h 2897"/>
                <a:gd name="T46" fmla="*/ 687 w 2733"/>
                <a:gd name="T47" fmla="*/ 48 h 2897"/>
                <a:gd name="T48" fmla="*/ 513 w 2733"/>
                <a:gd name="T49" fmla="*/ 24 h 2897"/>
                <a:gd name="T50" fmla="*/ 351 w 2733"/>
                <a:gd name="T51" fmla="*/ 10 h 2897"/>
                <a:gd name="T52" fmla="*/ 263 w 2733"/>
                <a:gd name="T53" fmla="*/ 2 h 2897"/>
                <a:gd name="T54" fmla="*/ 162 w 2733"/>
                <a:gd name="T55" fmla="*/ 51 h 2897"/>
                <a:gd name="T56" fmla="*/ 59 w 2733"/>
                <a:gd name="T57" fmla="*/ 241 h 2897"/>
                <a:gd name="T58" fmla="*/ 105 w 2733"/>
                <a:gd name="T59" fmla="*/ 556 h 2897"/>
                <a:gd name="T60" fmla="*/ 85 w 2733"/>
                <a:gd name="T61" fmla="*/ 1008 h 2897"/>
                <a:gd name="T62" fmla="*/ 85 w 2733"/>
                <a:gd name="T63" fmla="*/ 1344 h 2897"/>
                <a:gd name="T64" fmla="*/ 30 w 2733"/>
                <a:gd name="T65" fmla="*/ 1562 h 2897"/>
                <a:gd name="T66" fmla="*/ 78 w 2733"/>
                <a:gd name="T67" fmla="*/ 1784 h 2897"/>
                <a:gd name="T68" fmla="*/ 73 w 2733"/>
                <a:gd name="T69" fmla="*/ 2046 h 2897"/>
                <a:gd name="T70" fmla="*/ 21 w 2733"/>
                <a:gd name="T71" fmla="*/ 2228 h 2897"/>
                <a:gd name="T72" fmla="*/ 182 w 2733"/>
                <a:gd name="T73" fmla="*/ 2332 h 2897"/>
                <a:gd name="T74" fmla="*/ 299 w 2733"/>
                <a:gd name="T75" fmla="*/ 2340 h 2897"/>
                <a:gd name="T76" fmla="*/ 450 w 2733"/>
                <a:gd name="T77" fmla="*/ 2320 h 2897"/>
                <a:gd name="T78" fmla="*/ 650 w 2733"/>
                <a:gd name="T79" fmla="*/ 2320 h 2897"/>
                <a:gd name="T80" fmla="*/ 780 w 2733"/>
                <a:gd name="T81" fmla="*/ 2335 h 2897"/>
                <a:gd name="T82" fmla="*/ 912 w 2733"/>
                <a:gd name="T83" fmla="*/ 2349 h 2897"/>
                <a:gd name="T84" fmla="*/ 1108 w 2733"/>
                <a:gd name="T85" fmla="*/ 2349 h 2897"/>
                <a:gd name="T86" fmla="*/ 1252 w 2733"/>
                <a:gd name="T87" fmla="*/ 2330 h 2897"/>
                <a:gd name="T88" fmla="*/ 1375 w 2733"/>
                <a:gd name="T89" fmla="*/ 2304 h 2897"/>
                <a:gd name="T90" fmla="*/ 1566 w 2733"/>
                <a:gd name="T91" fmla="*/ 2297 h 2897"/>
                <a:gd name="T92" fmla="*/ 1721 w 2733"/>
                <a:gd name="T93" fmla="*/ 2292 h 2897"/>
                <a:gd name="T94" fmla="*/ 1844 w 2733"/>
                <a:gd name="T95" fmla="*/ 2287 h 2897"/>
                <a:gd name="T96" fmla="*/ 2020 w 2733"/>
                <a:gd name="T97" fmla="*/ 2284 h 2897"/>
                <a:gd name="T98" fmla="*/ 2193 w 2733"/>
                <a:gd name="T99" fmla="*/ 2290 h 2897"/>
                <a:gd name="T100" fmla="*/ 2317 w 2733"/>
                <a:gd name="T101" fmla="*/ 2307 h 2897"/>
                <a:gd name="T102" fmla="*/ 2471 w 2733"/>
                <a:gd name="T103" fmla="*/ 2332 h 2897"/>
                <a:gd name="T104" fmla="*/ 2660 w 2733"/>
                <a:gd name="T105" fmla="*/ 2346 h 2897"/>
                <a:gd name="T106" fmla="*/ 2800 w 2733"/>
                <a:gd name="T107" fmla="*/ 2330 h 2897"/>
                <a:gd name="T108" fmla="*/ 2932 w 2733"/>
                <a:gd name="T109" fmla="*/ 2266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99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ru-RU" dirty="0" smtClean="0"/>
                <a:t>   </a:t>
              </a:r>
              <a:endParaRPr lang="ru-RU" dirty="0"/>
            </a:p>
          </p:txBody>
        </p:sp>
        <p:sp>
          <p:nvSpPr>
            <p:cNvPr id="8197" name="Freeform 10"/>
            <p:cNvSpPr>
              <a:spLocks/>
            </p:cNvSpPr>
            <p:nvPr/>
          </p:nvSpPr>
          <p:spPr bwMode="auto">
            <a:xfrm>
              <a:off x="3386" y="4241"/>
              <a:ext cx="64" cy="202"/>
            </a:xfrm>
            <a:custGeom>
              <a:avLst/>
              <a:gdLst>
                <a:gd name="T0" fmla="*/ 45 w 57"/>
                <a:gd name="T1" fmla="*/ 196 h 136"/>
                <a:gd name="T2" fmla="*/ 43 w 57"/>
                <a:gd name="T3" fmla="*/ 199 h 136"/>
                <a:gd name="T4" fmla="*/ 38 w 57"/>
                <a:gd name="T5" fmla="*/ 202 h 136"/>
                <a:gd name="T6" fmla="*/ 36 w 57"/>
                <a:gd name="T7" fmla="*/ 202 h 136"/>
                <a:gd name="T8" fmla="*/ 34 w 57"/>
                <a:gd name="T9" fmla="*/ 202 h 136"/>
                <a:gd name="T10" fmla="*/ 22 w 57"/>
                <a:gd name="T11" fmla="*/ 193 h 136"/>
                <a:gd name="T12" fmla="*/ 11 w 57"/>
                <a:gd name="T13" fmla="*/ 172 h 136"/>
                <a:gd name="T14" fmla="*/ 2 w 57"/>
                <a:gd name="T15" fmla="*/ 141 h 136"/>
                <a:gd name="T16" fmla="*/ 0 w 57"/>
                <a:gd name="T17" fmla="*/ 97 h 136"/>
                <a:gd name="T18" fmla="*/ 2 w 57"/>
                <a:gd name="T19" fmla="*/ 65 h 136"/>
                <a:gd name="T20" fmla="*/ 7 w 57"/>
                <a:gd name="T21" fmla="*/ 39 h 136"/>
                <a:gd name="T22" fmla="*/ 13 w 57"/>
                <a:gd name="T23" fmla="*/ 18 h 136"/>
                <a:gd name="T24" fmla="*/ 20 w 57"/>
                <a:gd name="T25" fmla="*/ 6 h 136"/>
                <a:gd name="T26" fmla="*/ 22 w 57"/>
                <a:gd name="T27" fmla="*/ 3 h 136"/>
                <a:gd name="T28" fmla="*/ 27 w 57"/>
                <a:gd name="T29" fmla="*/ 0 h 136"/>
                <a:gd name="T30" fmla="*/ 29 w 57"/>
                <a:gd name="T31" fmla="*/ 0 h 136"/>
                <a:gd name="T32" fmla="*/ 31 w 57"/>
                <a:gd name="T33" fmla="*/ 0 h 136"/>
                <a:gd name="T34" fmla="*/ 43 w 57"/>
                <a:gd name="T35" fmla="*/ 9 h 136"/>
                <a:gd name="T36" fmla="*/ 54 w 57"/>
                <a:gd name="T37" fmla="*/ 30 h 136"/>
                <a:gd name="T38" fmla="*/ 62 w 57"/>
                <a:gd name="T39" fmla="*/ 62 h 136"/>
                <a:gd name="T40" fmla="*/ 64 w 57"/>
                <a:gd name="T41" fmla="*/ 105 h 136"/>
                <a:gd name="T42" fmla="*/ 62 w 57"/>
                <a:gd name="T43" fmla="*/ 138 h 136"/>
                <a:gd name="T44" fmla="*/ 57 w 57"/>
                <a:gd name="T45" fmla="*/ 163 h 136"/>
                <a:gd name="T46" fmla="*/ 52 w 57"/>
                <a:gd name="T47" fmla="*/ 184 h 136"/>
                <a:gd name="T48" fmla="*/ 45 w 57"/>
                <a:gd name="T49" fmla="*/ 196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136"/>
                <a:gd name="T77" fmla="*/ 57 w 57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136">
                  <a:moveTo>
                    <a:pt x="40" y="132"/>
                  </a:moveTo>
                  <a:lnTo>
                    <a:pt x="38" y="134"/>
                  </a:lnTo>
                  <a:lnTo>
                    <a:pt x="34" y="136"/>
                  </a:lnTo>
                  <a:lnTo>
                    <a:pt x="32" y="136"/>
                  </a:lnTo>
                  <a:lnTo>
                    <a:pt x="30" y="136"/>
                  </a:lnTo>
                  <a:lnTo>
                    <a:pt x="20" y="130"/>
                  </a:lnTo>
                  <a:lnTo>
                    <a:pt x="10" y="116"/>
                  </a:lnTo>
                  <a:lnTo>
                    <a:pt x="2" y="95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6" y="26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8" y="6"/>
                  </a:lnTo>
                  <a:lnTo>
                    <a:pt x="48" y="20"/>
                  </a:lnTo>
                  <a:lnTo>
                    <a:pt x="55" y="42"/>
                  </a:lnTo>
                  <a:lnTo>
                    <a:pt x="57" y="71"/>
                  </a:lnTo>
                  <a:lnTo>
                    <a:pt x="55" y="93"/>
                  </a:lnTo>
                  <a:lnTo>
                    <a:pt x="51" y="110"/>
                  </a:lnTo>
                  <a:lnTo>
                    <a:pt x="46" y="124"/>
                  </a:lnTo>
                  <a:lnTo>
                    <a:pt x="40" y="1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Rectangle 11"/>
            <p:cNvSpPr>
              <a:spLocks noChangeArrowheads="1"/>
            </p:cNvSpPr>
            <p:nvPr/>
          </p:nvSpPr>
          <p:spPr bwMode="auto">
            <a:xfrm>
              <a:off x="694" y="253"/>
              <a:ext cx="2967" cy="33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Rectangle 12"/>
            <p:cNvSpPr>
              <a:spLocks noChangeArrowheads="1"/>
            </p:cNvSpPr>
            <p:nvPr/>
          </p:nvSpPr>
          <p:spPr bwMode="auto">
            <a:xfrm>
              <a:off x="153" y="763"/>
              <a:ext cx="170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Rectangle 13"/>
            <p:cNvSpPr>
              <a:spLocks noChangeArrowheads="1"/>
            </p:cNvSpPr>
            <p:nvPr/>
          </p:nvSpPr>
          <p:spPr bwMode="auto">
            <a:xfrm>
              <a:off x="3963" y="852"/>
              <a:ext cx="204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Rectangle 14"/>
            <p:cNvSpPr>
              <a:spLocks noChangeArrowheads="1"/>
            </p:cNvSpPr>
            <p:nvPr/>
          </p:nvSpPr>
          <p:spPr bwMode="auto">
            <a:xfrm>
              <a:off x="694" y="5129"/>
              <a:ext cx="2967" cy="33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Freeform 17"/>
            <p:cNvSpPr>
              <a:spLocks/>
            </p:cNvSpPr>
            <p:nvPr/>
          </p:nvSpPr>
          <p:spPr bwMode="auto">
            <a:xfrm>
              <a:off x="958" y="1582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Freeform 18"/>
            <p:cNvSpPr>
              <a:spLocks/>
            </p:cNvSpPr>
            <p:nvPr/>
          </p:nvSpPr>
          <p:spPr bwMode="auto">
            <a:xfrm>
              <a:off x="1827" y="1079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04" name="Freeform 19"/>
            <p:cNvSpPr>
              <a:spLocks/>
            </p:cNvSpPr>
            <p:nvPr/>
          </p:nvSpPr>
          <p:spPr bwMode="auto">
            <a:xfrm>
              <a:off x="3144" y="1169"/>
              <a:ext cx="258" cy="338"/>
            </a:xfrm>
            <a:custGeom>
              <a:avLst/>
              <a:gdLst>
                <a:gd name="T0" fmla="*/ 208 w 230"/>
                <a:gd name="T1" fmla="*/ 27 h 228"/>
                <a:gd name="T2" fmla="*/ 190 w 230"/>
                <a:gd name="T3" fmla="*/ 30 h 228"/>
                <a:gd name="T4" fmla="*/ 168 w 230"/>
                <a:gd name="T5" fmla="*/ 43 h 228"/>
                <a:gd name="T6" fmla="*/ 146 w 230"/>
                <a:gd name="T7" fmla="*/ 61 h 228"/>
                <a:gd name="T8" fmla="*/ 128 w 230"/>
                <a:gd name="T9" fmla="*/ 52 h 228"/>
                <a:gd name="T10" fmla="*/ 109 w 230"/>
                <a:gd name="T11" fmla="*/ 24 h 228"/>
                <a:gd name="T12" fmla="*/ 95 w 230"/>
                <a:gd name="T13" fmla="*/ 6 h 228"/>
                <a:gd name="T14" fmla="*/ 77 w 230"/>
                <a:gd name="T15" fmla="*/ 0 h 228"/>
                <a:gd name="T16" fmla="*/ 54 w 230"/>
                <a:gd name="T17" fmla="*/ 3 h 228"/>
                <a:gd name="T18" fmla="*/ 31 w 230"/>
                <a:gd name="T19" fmla="*/ 21 h 228"/>
                <a:gd name="T20" fmla="*/ 11 w 230"/>
                <a:gd name="T21" fmla="*/ 58 h 228"/>
                <a:gd name="T22" fmla="*/ 0 w 230"/>
                <a:gd name="T23" fmla="*/ 114 h 228"/>
                <a:gd name="T24" fmla="*/ 9 w 230"/>
                <a:gd name="T25" fmla="*/ 175 h 228"/>
                <a:gd name="T26" fmla="*/ 36 w 230"/>
                <a:gd name="T27" fmla="*/ 233 h 228"/>
                <a:gd name="T28" fmla="*/ 68 w 230"/>
                <a:gd name="T29" fmla="*/ 279 h 228"/>
                <a:gd name="T30" fmla="*/ 100 w 230"/>
                <a:gd name="T31" fmla="*/ 314 h 228"/>
                <a:gd name="T32" fmla="*/ 126 w 230"/>
                <a:gd name="T33" fmla="*/ 338 h 228"/>
                <a:gd name="T34" fmla="*/ 141 w 230"/>
                <a:gd name="T35" fmla="*/ 302 h 228"/>
                <a:gd name="T36" fmla="*/ 159 w 230"/>
                <a:gd name="T37" fmla="*/ 279 h 228"/>
                <a:gd name="T38" fmla="*/ 181 w 230"/>
                <a:gd name="T39" fmla="*/ 256 h 228"/>
                <a:gd name="T40" fmla="*/ 201 w 230"/>
                <a:gd name="T41" fmla="*/ 233 h 228"/>
                <a:gd name="T42" fmla="*/ 194 w 230"/>
                <a:gd name="T43" fmla="*/ 184 h 228"/>
                <a:gd name="T44" fmla="*/ 178 w 230"/>
                <a:gd name="T45" fmla="*/ 206 h 228"/>
                <a:gd name="T46" fmla="*/ 166 w 230"/>
                <a:gd name="T47" fmla="*/ 221 h 228"/>
                <a:gd name="T48" fmla="*/ 139 w 230"/>
                <a:gd name="T49" fmla="*/ 248 h 228"/>
                <a:gd name="T50" fmla="*/ 118 w 230"/>
                <a:gd name="T51" fmla="*/ 279 h 228"/>
                <a:gd name="T52" fmla="*/ 95 w 230"/>
                <a:gd name="T53" fmla="*/ 254 h 228"/>
                <a:gd name="T54" fmla="*/ 68 w 230"/>
                <a:gd name="T55" fmla="*/ 221 h 228"/>
                <a:gd name="T56" fmla="*/ 47 w 230"/>
                <a:gd name="T57" fmla="*/ 181 h 228"/>
                <a:gd name="T58" fmla="*/ 34 w 230"/>
                <a:gd name="T59" fmla="*/ 136 h 228"/>
                <a:gd name="T60" fmla="*/ 34 w 230"/>
                <a:gd name="T61" fmla="*/ 96 h 228"/>
                <a:gd name="T62" fmla="*/ 47 w 230"/>
                <a:gd name="T63" fmla="*/ 58 h 228"/>
                <a:gd name="T64" fmla="*/ 59 w 230"/>
                <a:gd name="T65" fmla="*/ 46 h 228"/>
                <a:gd name="T66" fmla="*/ 71 w 230"/>
                <a:gd name="T67" fmla="*/ 40 h 228"/>
                <a:gd name="T68" fmla="*/ 75 w 230"/>
                <a:gd name="T69" fmla="*/ 40 h 228"/>
                <a:gd name="T70" fmla="*/ 80 w 230"/>
                <a:gd name="T71" fmla="*/ 43 h 228"/>
                <a:gd name="T72" fmla="*/ 100 w 230"/>
                <a:gd name="T73" fmla="*/ 73 h 228"/>
                <a:gd name="T74" fmla="*/ 111 w 230"/>
                <a:gd name="T75" fmla="*/ 99 h 228"/>
                <a:gd name="T76" fmla="*/ 123 w 230"/>
                <a:gd name="T77" fmla="*/ 125 h 228"/>
                <a:gd name="T78" fmla="*/ 132 w 230"/>
                <a:gd name="T79" fmla="*/ 122 h 228"/>
                <a:gd name="T80" fmla="*/ 141 w 230"/>
                <a:gd name="T81" fmla="*/ 119 h 228"/>
                <a:gd name="T82" fmla="*/ 178 w 230"/>
                <a:gd name="T83" fmla="*/ 82 h 228"/>
                <a:gd name="T84" fmla="*/ 203 w 230"/>
                <a:gd name="T85" fmla="*/ 67 h 228"/>
                <a:gd name="T86" fmla="*/ 223 w 230"/>
                <a:gd name="T87" fmla="*/ 87 h 228"/>
                <a:gd name="T88" fmla="*/ 225 w 230"/>
                <a:gd name="T89" fmla="*/ 127 h 228"/>
                <a:gd name="T90" fmla="*/ 214 w 230"/>
                <a:gd name="T91" fmla="*/ 154 h 228"/>
                <a:gd name="T92" fmla="*/ 194 w 230"/>
                <a:gd name="T93" fmla="*/ 184 h 228"/>
                <a:gd name="T94" fmla="*/ 216 w 230"/>
                <a:gd name="T95" fmla="*/ 215 h 228"/>
                <a:gd name="T96" fmla="*/ 228 w 230"/>
                <a:gd name="T97" fmla="*/ 200 h 228"/>
                <a:gd name="T98" fmla="*/ 239 w 230"/>
                <a:gd name="T99" fmla="*/ 187 h 228"/>
                <a:gd name="T100" fmla="*/ 251 w 230"/>
                <a:gd name="T101" fmla="*/ 157 h 228"/>
                <a:gd name="T102" fmla="*/ 258 w 230"/>
                <a:gd name="T103" fmla="*/ 102 h 228"/>
                <a:gd name="T104" fmla="*/ 237 w 230"/>
                <a:gd name="T105" fmla="*/ 46 h 2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28"/>
                <a:gd name="T161" fmla="*/ 230 w 230"/>
                <a:gd name="T162" fmla="*/ 228 h 2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28">
                  <a:moveTo>
                    <a:pt x="193" y="20"/>
                  </a:moveTo>
                  <a:lnTo>
                    <a:pt x="185" y="18"/>
                  </a:lnTo>
                  <a:lnTo>
                    <a:pt x="177" y="18"/>
                  </a:lnTo>
                  <a:lnTo>
                    <a:pt x="169" y="20"/>
                  </a:lnTo>
                  <a:lnTo>
                    <a:pt x="159" y="24"/>
                  </a:lnTo>
                  <a:lnTo>
                    <a:pt x="150" y="29"/>
                  </a:lnTo>
                  <a:lnTo>
                    <a:pt x="140" y="35"/>
                  </a:lnTo>
                  <a:lnTo>
                    <a:pt x="130" y="41"/>
                  </a:lnTo>
                  <a:lnTo>
                    <a:pt x="120" y="49"/>
                  </a:lnTo>
                  <a:lnTo>
                    <a:pt x="114" y="35"/>
                  </a:lnTo>
                  <a:lnTo>
                    <a:pt x="106" y="25"/>
                  </a:lnTo>
                  <a:lnTo>
                    <a:pt x="97" y="16"/>
                  </a:lnTo>
                  <a:lnTo>
                    <a:pt x="91" y="10"/>
                  </a:lnTo>
                  <a:lnTo>
                    <a:pt x="85" y="4"/>
                  </a:lnTo>
                  <a:lnTo>
                    <a:pt x="77" y="2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48" y="2"/>
                  </a:lnTo>
                  <a:lnTo>
                    <a:pt x="38" y="8"/>
                  </a:lnTo>
                  <a:lnTo>
                    <a:pt x="28" y="14"/>
                  </a:lnTo>
                  <a:lnTo>
                    <a:pt x="20" y="22"/>
                  </a:lnTo>
                  <a:lnTo>
                    <a:pt x="10" y="39"/>
                  </a:lnTo>
                  <a:lnTo>
                    <a:pt x="2" y="59"/>
                  </a:lnTo>
                  <a:lnTo>
                    <a:pt x="0" y="77"/>
                  </a:lnTo>
                  <a:lnTo>
                    <a:pt x="2" y="96"/>
                  </a:lnTo>
                  <a:lnTo>
                    <a:pt x="8" y="118"/>
                  </a:lnTo>
                  <a:lnTo>
                    <a:pt x="20" y="139"/>
                  </a:lnTo>
                  <a:lnTo>
                    <a:pt x="32" y="157"/>
                  </a:lnTo>
                  <a:lnTo>
                    <a:pt x="46" y="175"/>
                  </a:lnTo>
                  <a:lnTo>
                    <a:pt x="61" y="188"/>
                  </a:lnTo>
                  <a:lnTo>
                    <a:pt x="77" y="202"/>
                  </a:lnTo>
                  <a:lnTo>
                    <a:pt x="89" y="212"/>
                  </a:lnTo>
                  <a:lnTo>
                    <a:pt x="101" y="220"/>
                  </a:lnTo>
                  <a:lnTo>
                    <a:pt x="112" y="228"/>
                  </a:lnTo>
                  <a:lnTo>
                    <a:pt x="120" y="214"/>
                  </a:lnTo>
                  <a:lnTo>
                    <a:pt x="126" y="204"/>
                  </a:lnTo>
                  <a:lnTo>
                    <a:pt x="134" y="196"/>
                  </a:lnTo>
                  <a:lnTo>
                    <a:pt x="142" y="188"/>
                  </a:lnTo>
                  <a:lnTo>
                    <a:pt x="152" y="181"/>
                  </a:lnTo>
                  <a:lnTo>
                    <a:pt x="161" y="173"/>
                  </a:lnTo>
                  <a:lnTo>
                    <a:pt x="171" y="165"/>
                  </a:lnTo>
                  <a:lnTo>
                    <a:pt x="179" y="157"/>
                  </a:lnTo>
                  <a:lnTo>
                    <a:pt x="189" y="149"/>
                  </a:lnTo>
                  <a:lnTo>
                    <a:pt x="173" y="124"/>
                  </a:lnTo>
                  <a:lnTo>
                    <a:pt x="165" y="131"/>
                  </a:lnTo>
                  <a:lnTo>
                    <a:pt x="159" y="139"/>
                  </a:lnTo>
                  <a:lnTo>
                    <a:pt x="154" y="145"/>
                  </a:lnTo>
                  <a:lnTo>
                    <a:pt x="148" y="149"/>
                  </a:lnTo>
                  <a:lnTo>
                    <a:pt x="136" y="159"/>
                  </a:lnTo>
                  <a:lnTo>
                    <a:pt x="124" y="167"/>
                  </a:lnTo>
                  <a:lnTo>
                    <a:pt x="114" y="177"/>
                  </a:lnTo>
                  <a:lnTo>
                    <a:pt x="105" y="188"/>
                  </a:lnTo>
                  <a:lnTo>
                    <a:pt x="95" y="181"/>
                  </a:lnTo>
                  <a:lnTo>
                    <a:pt x="85" y="171"/>
                  </a:lnTo>
                  <a:lnTo>
                    <a:pt x="73" y="161"/>
                  </a:lnTo>
                  <a:lnTo>
                    <a:pt x="61" y="149"/>
                  </a:lnTo>
                  <a:lnTo>
                    <a:pt x="51" y="135"/>
                  </a:lnTo>
                  <a:lnTo>
                    <a:pt x="42" y="122"/>
                  </a:lnTo>
                  <a:lnTo>
                    <a:pt x="34" y="108"/>
                  </a:lnTo>
                  <a:lnTo>
                    <a:pt x="30" y="92"/>
                  </a:lnTo>
                  <a:lnTo>
                    <a:pt x="28" y="78"/>
                  </a:lnTo>
                  <a:lnTo>
                    <a:pt x="30" y="65"/>
                  </a:lnTo>
                  <a:lnTo>
                    <a:pt x="34" y="53"/>
                  </a:lnTo>
                  <a:lnTo>
                    <a:pt x="42" y="39"/>
                  </a:lnTo>
                  <a:lnTo>
                    <a:pt x="48" y="35"/>
                  </a:lnTo>
                  <a:lnTo>
                    <a:pt x="53" y="31"/>
                  </a:lnTo>
                  <a:lnTo>
                    <a:pt x="57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9"/>
                  </a:lnTo>
                  <a:lnTo>
                    <a:pt x="81" y="39"/>
                  </a:lnTo>
                  <a:lnTo>
                    <a:pt x="89" y="49"/>
                  </a:lnTo>
                  <a:lnTo>
                    <a:pt x="95" y="59"/>
                  </a:lnTo>
                  <a:lnTo>
                    <a:pt x="99" y="67"/>
                  </a:lnTo>
                  <a:lnTo>
                    <a:pt x="83" y="78"/>
                  </a:lnTo>
                  <a:lnTo>
                    <a:pt x="110" y="84"/>
                  </a:lnTo>
                  <a:lnTo>
                    <a:pt x="112" y="84"/>
                  </a:lnTo>
                  <a:lnTo>
                    <a:pt x="118" y="82"/>
                  </a:lnTo>
                  <a:lnTo>
                    <a:pt x="122" y="82"/>
                  </a:lnTo>
                  <a:lnTo>
                    <a:pt x="126" y="80"/>
                  </a:lnTo>
                  <a:lnTo>
                    <a:pt x="144" y="67"/>
                  </a:lnTo>
                  <a:lnTo>
                    <a:pt x="159" y="55"/>
                  </a:lnTo>
                  <a:lnTo>
                    <a:pt x="173" y="47"/>
                  </a:lnTo>
                  <a:lnTo>
                    <a:pt x="181" y="45"/>
                  </a:lnTo>
                  <a:lnTo>
                    <a:pt x="189" y="49"/>
                  </a:lnTo>
                  <a:lnTo>
                    <a:pt x="199" y="59"/>
                  </a:lnTo>
                  <a:lnTo>
                    <a:pt x="203" y="71"/>
                  </a:lnTo>
                  <a:lnTo>
                    <a:pt x="201" y="86"/>
                  </a:lnTo>
                  <a:lnTo>
                    <a:pt x="197" y="94"/>
                  </a:lnTo>
                  <a:lnTo>
                    <a:pt x="191" y="104"/>
                  </a:lnTo>
                  <a:lnTo>
                    <a:pt x="183" y="114"/>
                  </a:lnTo>
                  <a:lnTo>
                    <a:pt x="173" y="124"/>
                  </a:lnTo>
                  <a:lnTo>
                    <a:pt x="189" y="149"/>
                  </a:lnTo>
                  <a:lnTo>
                    <a:pt x="193" y="145"/>
                  </a:lnTo>
                  <a:lnTo>
                    <a:pt x="199" y="141"/>
                  </a:lnTo>
                  <a:lnTo>
                    <a:pt x="203" y="135"/>
                  </a:lnTo>
                  <a:lnTo>
                    <a:pt x="207" y="131"/>
                  </a:lnTo>
                  <a:lnTo>
                    <a:pt x="213" y="126"/>
                  </a:lnTo>
                  <a:lnTo>
                    <a:pt x="218" y="116"/>
                  </a:lnTo>
                  <a:lnTo>
                    <a:pt x="224" y="106"/>
                  </a:lnTo>
                  <a:lnTo>
                    <a:pt x="228" y="94"/>
                  </a:lnTo>
                  <a:lnTo>
                    <a:pt x="230" y="69"/>
                  </a:lnTo>
                  <a:lnTo>
                    <a:pt x="224" y="47"/>
                  </a:lnTo>
                  <a:lnTo>
                    <a:pt x="211" y="31"/>
                  </a:lnTo>
                  <a:lnTo>
                    <a:pt x="19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Freeform 20"/>
            <p:cNvSpPr>
              <a:spLocks/>
            </p:cNvSpPr>
            <p:nvPr/>
          </p:nvSpPr>
          <p:spPr bwMode="auto">
            <a:xfrm>
              <a:off x="2519" y="982"/>
              <a:ext cx="301" cy="402"/>
            </a:xfrm>
            <a:custGeom>
              <a:avLst/>
              <a:gdLst>
                <a:gd name="T0" fmla="*/ 130 w 269"/>
                <a:gd name="T1" fmla="*/ 18 h 271"/>
                <a:gd name="T2" fmla="*/ 158 w 269"/>
                <a:gd name="T3" fmla="*/ 85 h 271"/>
                <a:gd name="T4" fmla="*/ 176 w 269"/>
                <a:gd name="T5" fmla="*/ 120 h 271"/>
                <a:gd name="T6" fmla="*/ 196 w 269"/>
                <a:gd name="T7" fmla="*/ 111 h 271"/>
                <a:gd name="T8" fmla="*/ 213 w 269"/>
                <a:gd name="T9" fmla="*/ 105 h 271"/>
                <a:gd name="T10" fmla="*/ 226 w 269"/>
                <a:gd name="T11" fmla="*/ 99 h 271"/>
                <a:gd name="T12" fmla="*/ 244 w 269"/>
                <a:gd name="T13" fmla="*/ 99 h 271"/>
                <a:gd name="T14" fmla="*/ 265 w 269"/>
                <a:gd name="T15" fmla="*/ 108 h 271"/>
                <a:gd name="T16" fmla="*/ 285 w 269"/>
                <a:gd name="T17" fmla="*/ 135 h 271"/>
                <a:gd name="T18" fmla="*/ 299 w 269"/>
                <a:gd name="T19" fmla="*/ 178 h 271"/>
                <a:gd name="T20" fmla="*/ 299 w 269"/>
                <a:gd name="T21" fmla="*/ 236 h 271"/>
                <a:gd name="T22" fmla="*/ 276 w 269"/>
                <a:gd name="T23" fmla="*/ 301 h 271"/>
                <a:gd name="T24" fmla="*/ 233 w 269"/>
                <a:gd name="T25" fmla="*/ 353 h 271"/>
                <a:gd name="T26" fmla="*/ 173 w 269"/>
                <a:gd name="T27" fmla="*/ 384 h 271"/>
                <a:gd name="T28" fmla="*/ 114 w 269"/>
                <a:gd name="T29" fmla="*/ 399 h 271"/>
                <a:gd name="T30" fmla="*/ 64 w 269"/>
                <a:gd name="T31" fmla="*/ 402 h 271"/>
                <a:gd name="T32" fmla="*/ 23 w 269"/>
                <a:gd name="T33" fmla="*/ 399 h 271"/>
                <a:gd name="T34" fmla="*/ 26 w 269"/>
                <a:gd name="T35" fmla="*/ 329 h 271"/>
                <a:gd name="T36" fmla="*/ 13 w 269"/>
                <a:gd name="T37" fmla="*/ 242 h 271"/>
                <a:gd name="T38" fmla="*/ 44 w 269"/>
                <a:gd name="T39" fmla="*/ 178 h 271"/>
                <a:gd name="T40" fmla="*/ 48 w 269"/>
                <a:gd name="T41" fmla="*/ 217 h 271"/>
                <a:gd name="T42" fmla="*/ 53 w 269"/>
                <a:gd name="T43" fmla="*/ 245 h 271"/>
                <a:gd name="T44" fmla="*/ 64 w 269"/>
                <a:gd name="T45" fmla="*/ 295 h 271"/>
                <a:gd name="T46" fmla="*/ 68 w 269"/>
                <a:gd name="T47" fmla="*/ 350 h 271"/>
                <a:gd name="T48" fmla="*/ 105 w 269"/>
                <a:gd name="T49" fmla="*/ 347 h 271"/>
                <a:gd name="T50" fmla="*/ 149 w 269"/>
                <a:gd name="T51" fmla="*/ 341 h 271"/>
                <a:gd name="T52" fmla="*/ 194 w 269"/>
                <a:gd name="T53" fmla="*/ 320 h 271"/>
                <a:gd name="T54" fmla="*/ 231 w 269"/>
                <a:gd name="T55" fmla="*/ 289 h 271"/>
                <a:gd name="T56" fmla="*/ 253 w 269"/>
                <a:gd name="T57" fmla="*/ 248 h 271"/>
                <a:gd name="T58" fmla="*/ 261 w 269"/>
                <a:gd name="T59" fmla="*/ 199 h 271"/>
                <a:gd name="T60" fmla="*/ 257 w 269"/>
                <a:gd name="T61" fmla="*/ 175 h 271"/>
                <a:gd name="T62" fmla="*/ 248 w 269"/>
                <a:gd name="T63" fmla="*/ 157 h 271"/>
                <a:gd name="T64" fmla="*/ 244 w 269"/>
                <a:gd name="T65" fmla="*/ 151 h 271"/>
                <a:gd name="T66" fmla="*/ 237 w 269"/>
                <a:gd name="T67" fmla="*/ 151 h 271"/>
                <a:gd name="T68" fmla="*/ 204 w 269"/>
                <a:gd name="T69" fmla="*/ 160 h 271"/>
                <a:gd name="T70" fmla="*/ 178 w 269"/>
                <a:gd name="T71" fmla="*/ 175 h 271"/>
                <a:gd name="T72" fmla="*/ 147 w 269"/>
                <a:gd name="T73" fmla="*/ 190 h 271"/>
                <a:gd name="T74" fmla="*/ 140 w 269"/>
                <a:gd name="T75" fmla="*/ 181 h 271"/>
                <a:gd name="T76" fmla="*/ 134 w 269"/>
                <a:gd name="T77" fmla="*/ 166 h 271"/>
                <a:gd name="T78" fmla="*/ 119 w 269"/>
                <a:gd name="T79" fmla="*/ 93 h 271"/>
                <a:gd name="T80" fmla="*/ 101 w 269"/>
                <a:gd name="T81" fmla="*/ 53 h 271"/>
                <a:gd name="T82" fmla="*/ 70 w 269"/>
                <a:gd name="T83" fmla="*/ 53 h 271"/>
                <a:gd name="T84" fmla="*/ 44 w 269"/>
                <a:gd name="T85" fmla="*/ 90 h 271"/>
                <a:gd name="T86" fmla="*/ 41 w 269"/>
                <a:gd name="T87" fmla="*/ 129 h 271"/>
                <a:gd name="T88" fmla="*/ 44 w 269"/>
                <a:gd name="T89" fmla="*/ 178 h 271"/>
                <a:gd name="T90" fmla="*/ 2 w 269"/>
                <a:gd name="T91" fmla="*/ 190 h 271"/>
                <a:gd name="T92" fmla="*/ 2 w 269"/>
                <a:gd name="T93" fmla="*/ 163 h 271"/>
                <a:gd name="T94" fmla="*/ 0 w 269"/>
                <a:gd name="T95" fmla="*/ 138 h 271"/>
                <a:gd name="T96" fmla="*/ 2 w 269"/>
                <a:gd name="T97" fmla="*/ 96 h 271"/>
                <a:gd name="T98" fmla="*/ 16 w 269"/>
                <a:gd name="T99" fmla="*/ 50 h 271"/>
                <a:gd name="T100" fmla="*/ 37 w 269"/>
                <a:gd name="T101" fmla="*/ 18 h 271"/>
                <a:gd name="T102" fmla="*/ 66 w 269"/>
                <a:gd name="T103" fmla="*/ 3 h 271"/>
                <a:gd name="T104" fmla="*/ 96 w 269"/>
                <a:gd name="T105" fmla="*/ 0 h 2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9"/>
                <a:gd name="T160" fmla="*/ 0 h 271"/>
                <a:gd name="T161" fmla="*/ 269 w 269"/>
                <a:gd name="T162" fmla="*/ 271 h 2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9" h="271">
                  <a:moveTo>
                    <a:pt x="98" y="2"/>
                  </a:moveTo>
                  <a:lnTo>
                    <a:pt x="116" y="12"/>
                  </a:lnTo>
                  <a:lnTo>
                    <a:pt x="129" y="32"/>
                  </a:lnTo>
                  <a:lnTo>
                    <a:pt x="141" y="57"/>
                  </a:lnTo>
                  <a:lnTo>
                    <a:pt x="149" y="85"/>
                  </a:lnTo>
                  <a:lnTo>
                    <a:pt x="157" y="81"/>
                  </a:lnTo>
                  <a:lnTo>
                    <a:pt x="165" y="79"/>
                  </a:lnTo>
                  <a:lnTo>
                    <a:pt x="175" y="75"/>
                  </a:lnTo>
                  <a:lnTo>
                    <a:pt x="182" y="73"/>
                  </a:lnTo>
                  <a:lnTo>
                    <a:pt x="190" y="71"/>
                  </a:lnTo>
                  <a:lnTo>
                    <a:pt x="196" y="69"/>
                  </a:lnTo>
                  <a:lnTo>
                    <a:pt x="202" y="67"/>
                  </a:lnTo>
                  <a:lnTo>
                    <a:pt x="208" y="67"/>
                  </a:lnTo>
                  <a:lnTo>
                    <a:pt x="218" y="67"/>
                  </a:lnTo>
                  <a:lnTo>
                    <a:pt x="228" y="69"/>
                  </a:lnTo>
                  <a:lnTo>
                    <a:pt x="237" y="73"/>
                  </a:lnTo>
                  <a:lnTo>
                    <a:pt x="245" y="79"/>
                  </a:lnTo>
                  <a:lnTo>
                    <a:pt x="255" y="91"/>
                  </a:lnTo>
                  <a:lnTo>
                    <a:pt x="263" y="106"/>
                  </a:lnTo>
                  <a:lnTo>
                    <a:pt x="267" y="120"/>
                  </a:lnTo>
                  <a:lnTo>
                    <a:pt x="269" y="134"/>
                  </a:lnTo>
                  <a:lnTo>
                    <a:pt x="267" y="159"/>
                  </a:lnTo>
                  <a:lnTo>
                    <a:pt x="259" y="183"/>
                  </a:lnTo>
                  <a:lnTo>
                    <a:pt x="247" y="203"/>
                  </a:lnTo>
                  <a:lnTo>
                    <a:pt x="230" y="222"/>
                  </a:lnTo>
                  <a:lnTo>
                    <a:pt x="208" y="238"/>
                  </a:lnTo>
                  <a:lnTo>
                    <a:pt x="182" y="252"/>
                  </a:lnTo>
                  <a:lnTo>
                    <a:pt x="155" y="259"/>
                  </a:lnTo>
                  <a:lnTo>
                    <a:pt x="129" y="265"/>
                  </a:lnTo>
                  <a:lnTo>
                    <a:pt x="102" y="269"/>
                  </a:lnTo>
                  <a:lnTo>
                    <a:pt x="78" y="271"/>
                  </a:lnTo>
                  <a:lnTo>
                    <a:pt x="57" y="271"/>
                  </a:lnTo>
                  <a:lnTo>
                    <a:pt x="41" y="271"/>
                  </a:lnTo>
                  <a:lnTo>
                    <a:pt x="21" y="269"/>
                  </a:lnTo>
                  <a:lnTo>
                    <a:pt x="23" y="250"/>
                  </a:lnTo>
                  <a:lnTo>
                    <a:pt x="23" y="222"/>
                  </a:lnTo>
                  <a:lnTo>
                    <a:pt x="19" y="193"/>
                  </a:lnTo>
                  <a:lnTo>
                    <a:pt x="12" y="163"/>
                  </a:lnTo>
                  <a:lnTo>
                    <a:pt x="4" y="134"/>
                  </a:lnTo>
                  <a:lnTo>
                    <a:pt x="39" y="120"/>
                  </a:lnTo>
                  <a:lnTo>
                    <a:pt x="41" y="134"/>
                  </a:lnTo>
                  <a:lnTo>
                    <a:pt x="43" y="146"/>
                  </a:lnTo>
                  <a:lnTo>
                    <a:pt x="45" y="157"/>
                  </a:lnTo>
                  <a:lnTo>
                    <a:pt x="47" y="165"/>
                  </a:lnTo>
                  <a:lnTo>
                    <a:pt x="53" y="181"/>
                  </a:lnTo>
                  <a:lnTo>
                    <a:pt x="57" y="199"/>
                  </a:lnTo>
                  <a:lnTo>
                    <a:pt x="59" y="216"/>
                  </a:lnTo>
                  <a:lnTo>
                    <a:pt x="61" y="236"/>
                  </a:lnTo>
                  <a:lnTo>
                    <a:pt x="76" y="236"/>
                  </a:lnTo>
                  <a:lnTo>
                    <a:pt x="94" y="234"/>
                  </a:lnTo>
                  <a:lnTo>
                    <a:pt x="112" y="232"/>
                  </a:lnTo>
                  <a:lnTo>
                    <a:pt x="133" y="230"/>
                  </a:lnTo>
                  <a:lnTo>
                    <a:pt x="153" y="224"/>
                  </a:lnTo>
                  <a:lnTo>
                    <a:pt x="173" y="216"/>
                  </a:lnTo>
                  <a:lnTo>
                    <a:pt x="190" y="206"/>
                  </a:lnTo>
                  <a:lnTo>
                    <a:pt x="206" y="195"/>
                  </a:lnTo>
                  <a:lnTo>
                    <a:pt x="218" y="183"/>
                  </a:lnTo>
                  <a:lnTo>
                    <a:pt x="226" y="167"/>
                  </a:lnTo>
                  <a:lnTo>
                    <a:pt x="232" y="151"/>
                  </a:lnTo>
                  <a:lnTo>
                    <a:pt x="233" y="134"/>
                  </a:lnTo>
                  <a:lnTo>
                    <a:pt x="232" y="126"/>
                  </a:lnTo>
                  <a:lnTo>
                    <a:pt x="230" y="118"/>
                  </a:lnTo>
                  <a:lnTo>
                    <a:pt x="226" y="112"/>
                  </a:lnTo>
                  <a:lnTo>
                    <a:pt x="222" y="106"/>
                  </a:lnTo>
                  <a:lnTo>
                    <a:pt x="220" y="104"/>
                  </a:lnTo>
                  <a:lnTo>
                    <a:pt x="218" y="102"/>
                  </a:lnTo>
                  <a:lnTo>
                    <a:pt x="214" y="102"/>
                  </a:lnTo>
                  <a:lnTo>
                    <a:pt x="212" y="102"/>
                  </a:lnTo>
                  <a:lnTo>
                    <a:pt x="196" y="104"/>
                  </a:lnTo>
                  <a:lnTo>
                    <a:pt x="182" y="108"/>
                  </a:lnTo>
                  <a:lnTo>
                    <a:pt x="169" y="114"/>
                  </a:lnTo>
                  <a:lnTo>
                    <a:pt x="159" y="118"/>
                  </a:lnTo>
                  <a:lnTo>
                    <a:pt x="163" y="144"/>
                  </a:lnTo>
                  <a:lnTo>
                    <a:pt x="131" y="128"/>
                  </a:lnTo>
                  <a:lnTo>
                    <a:pt x="129" y="126"/>
                  </a:lnTo>
                  <a:lnTo>
                    <a:pt x="125" y="122"/>
                  </a:lnTo>
                  <a:lnTo>
                    <a:pt x="122" y="116"/>
                  </a:lnTo>
                  <a:lnTo>
                    <a:pt x="120" y="112"/>
                  </a:lnTo>
                  <a:lnTo>
                    <a:pt x="114" y="87"/>
                  </a:lnTo>
                  <a:lnTo>
                    <a:pt x="106" y="63"/>
                  </a:lnTo>
                  <a:lnTo>
                    <a:pt x="96" y="46"/>
                  </a:lnTo>
                  <a:lnTo>
                    <a:pt x="90" y="36"/>
                  </a:lnTo>
                  <a:lnTo>
                    <a:pt x="78" y="34"/>
                  </a:lnTo>
                  <a:lnTo>
                    <a:pt x="63" y="36"/>
                  </a:lnTo>
                  <a:lnTo>
                    <a:pt x="49" y="44"/>
                  </a:lnTo>
                  <a:lnTo>
                    <a:pt x="39" y="61"/>
                  </a:lnTo>
                  <a:lnTo>
                    <a:pt x="37" y="73"/>
                  </a:lnTo>
                  <a:lnTo>
                    <a:pt x="37" y="87"/>
                  </a:lnTo>
                  <a:lnTo>
                    <a:pt x="37" y="104"/>
                  </a:lnTo>
                  <a:lnTo>
                    <a:pt x="39" y="120"/>
                  </a:lnTo>
                  <a:lnTo>
                    <a:pt x="4" y="134"/>
                  </a:lnTo>
                  <a:lnTo>
                    <a:pt x="2" y="128"/>
                  </a:lnTo>
                  <a:lnTo>
                    <a:pt x="2" y="118"/>
                  </a:lnTo>
                  <a:lnTo>
                    <a:pt x="2" y="110"/>
                  </a:lnTo>
                  <a:lnTo>
                    <a:pt x="2" y="102"/>
                  </a:lnTo>
                  <a:lnTo>
                    <a:pt x="0" y="93"/>
                  </a:lnTo>
                  <a:lnTo>
                    <a:pt x="0" y="79"/>
                  </a:lnTo>
                  <a:lnTo>
                    <a:pt x="2" y="65"/>
                  </a:lnTo>
                  <a:lnTo>
                    <a:pt x="6" y="49"/>
                  </a:lnTo>
                  <a:lnTo>
                    <a:pt x="14" y="34"/>
                  </a:lnTo>
                  <a:lnTo>
                    <a:pt x="21" y="22"/>
                  </a:lnTo>
                  <a:lnTo>
                    <a:pt x="33" y="12"/>
                  </a:lnTo>
                  <a:lnTo>
                    <a:pt x="47" y="4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86" y="0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Freeform 23"/>
            <p:cNvSpPr>
              <a:spLocks/>
            </p:cNvSpPr>
            <p:nvPr/>
          </p:nvSpPr>
          <p:spPr bwMode="auto">
            <a:xfrm>
              <a:off x="1188" y="3516"/>
              <a:ext cx="4" cy="3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0 h 2"/>
                <a:gd name="T4" fmla="*/ 2 w 4"/>
                <a:gd name="T5" fmla="*/ 0 h 2"/>
                <a:gd name="T6" fmla="*/ 2 w 4"/>
                <a:gd name="T7" fmla="*/ 0 h 2"/>
                <a:gd name="T8" fmla="*/ 4 w 4"/>
                <a:gd name="T9" fmla="*/ 0 h 2"/>
                <a:gd name="T10" fmla="*/ 2 w 4"/>
                <a:gd name="T11" fmla="*/ 3 h 2"/>
                <a:gd name="T12" fmla="*/ 0 w 4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2"/>
                <a:gd name="T23" fmla="*/ 4 w 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Freeform 24"/>
            <p:cNvSpPr>
              <a:spLocks/>
            </p:cNvSpPr>
            <p:nvPr/>
          </p:nvSpPr>
          <p:spPr bwMode="auto">
            <a:xfrm>
              <a:off x="2560" y="2588"/>
              <a:ext cx="36" cy="49"/>
            </a:xfrm>
            <a:custGeom>
              <a:avLst/>
              <a:gdLst>
                <a:gd name="T0" fmla="*/ 36 w 32"/>
                <a:gd name="T1" fmla="*/ 22 h 33"/>
                <a:gd name="T2" fmla="*/ 34 w 32"/>
                <a:gd name="T3" fmla="*/ 34 h 33"/>
                <a:gd name="T4" fmla="*/ 31 w 32"/>
                <a:gd name="T5" fmla="*/ 40 h 33"/>
                <a:gd name="T6" fmla="*/ 25 w 32"/>
                <a:gd name="T7" fmla="*/ 46 h 33"/>
                <a:gd name="T8" fmla="*/ 18 w 32"/>
                <a:gd name="T9" fmla="*/ 49 h 33"/>
                <a:gd name="T10" fmla="*/ 11 w 32"/>
                <a:gd name="T11" fmla="*/ 46 h 33"/>
                <a:gd name="T12" fmla="*/ 5 w 32"/>
                <a:gd name="T13" fmla="*/ 40 h 33"/>
                <a:gd name="T14" fmla="*/ 2 w 32"/>
                <a:gd name="T15" fmla="*/ 34 h 33"/>
                <a:gd name="T16" fmla="*/ 0 w 32"/>
                <a:gd name="T17" fmla="*/ 22 h 33"/>
                <a:gd name="T18" fmla="*/ 2 w 32"/>
                <a:gd name="T19" fmla="*/ 15 h 33"/>
                <a:gd name="T20" fmla="*/ 5 w 32"/>
                <a:gd name="T21" fmla="*/ 6 h 33"/>
                <a:gd name="T22" fmla="*/ 11 w 32"/>
                <a:gd name="T23" fmla="*/ 3 h 33"/>
                <a:gd name="T24" fmla="*/ 18 w 32"/>
                <a:gd name="T25" fmla="*/ 0 h 33"/>
                <a:gd name="T26" fmla="*/ 25 w 32"/>
                <a:gd name="T27" fmla="*/ 3 h 33"/>
                <a:gd name="T28" fmla="*/ 31 w 32"/>
                <a:gd name="T29" fmla="*/ 6 h 33"/>
                <a:gd name="T30" fmla="*/ 34 w 32"/>
                <a:gd name="T31" fmla="*/ 15 h 33"/>
                <a:gd name="T32" fmla="*/ 36 w 32"/>
                <a:gd name="T33" fmla="*/ 2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3"/>
                <a:gd name="T53" fmla="*/ 32 w 3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3">
                  <a:moveTo>
                    <a:pt x="32" y="15"/>
                  </a:moveTo>
                  <a:lnTo>
                    <a:pt x="30" y="23"/>
                  </a:lnTo>
                  <a:lnTo>
                    <a:pt x="28" y="27"/>
                  </a:lnTo>
                  <a:lnTo>
                    <a:pt x="22" y="31"/>
                  </a:lnTo>
                  <a:lnTo>
                    <a:pt x="16" y="33"/>
                  </a:lnTo>
                  <a:lnTo>
                    <a:pt x="10" y="31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Freeform 25"/>
            <p:cNvSpPr>
              <a:spLocks/>
            </p:cNvSpPr>
            <p:nvPr/>
          </p:nvSpPr>
          <p:spPr bwMode="auto">
            <a:xfrm>
              <a:off x="2859" y="2948"/>
              <a:ext cx="36" cy="48"/>
            </a:xfrm>
            <a:custGeom>
              <a:avLst/>
              <a:gdLst>
                <a:gd name="T0" fmla="*/ 2 w 32"/>
                <a:gd name="T1" fmla="*/ 15 h 32"/>
                <a:gd name="T2" fmla="*/ 5 w 32"/>
                <a:gd name="T3" fmla="*/ 6 h 32"/>
                <a:gd name="T4" fmla="*/ 11 w 32"/>
                <a:gd name="T5" fmla="*/ 3 h 32"/>
                <a:gd name="T6" fmla="*/ 18 w 32"/>
                <a:gd name="T7" fmla="*/ 0 h 32"/>
                <a:gd name="T8" fmla="*/ 25 w 32"/>
                <a:gd name="T9" fmla="*/ 3 h 32"/>
                <a:gd name="T10" fmla="*/ 31 w 32"/>
                <a:gd name="T11" fmla="*/ 9 h 32"/>
                <a:gd name="T12" fmla="*/ 34 w 32"/>
                <a:gd name="T13" fmla="*/ 15 h 32"/>
                <a:gd name="T14" fmla="*/ 36 w 32"/>
                <a:gd name="T15" fmla="*/ 24 h 32"/>
                <a:gd name="T16" fmla="*/ 34 w 32"/>
                <a:gd name="T17" fmla="*/ 33 h 32"/>
                <a:gd name="T18" fmla="*/ 31 w 32"/>
                <a:gd name="T19" fmla="*/ 42 h 32"/>
                <a:gd name="T20" fmla="*/ 25 w 32"/>
                <a:gd name="T21" fmla="*/ 45 h 32"/>
                <a:gd name="T22" fmla="*/ 18 w 32"/>
                <a:gd name="T23" fmla="*/ 48 h 32"/>
                <a:gd name="T24" fmla="*/ 11 w 32"/>
                <a:gd name="T25" fmla="*/ 48 h 32"/>
                <a:gd name="T26" fmla="*/ 5 w 32"/>
                <a:gd name="T27" fmla="*/ 42 h 32"/>
                <a:gd name="T28" fmla="*/ 2 w 32"/>
                <a:gd name="T29" fmla="*/ 33 h 32"/>
                <a:gd name="T30" fmla="*/ 0 w 32"/>
                <a:gd name="T31" fmla="*/ 24 h 32"/>
                <a:gd name="T32" fmla="*/ 2 w 32"/>
                <a:gd name="T33" fmla="*/ 15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2" y="10"/>
                  </a:move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2" y="30"/>
                  </a:lnTo>
                  <a:lnTo>
                    <a:pt x="16" y="32"/>
                  </a:lnTo>
                  <a:lnTo>
                    <a:pt x="10" y="32"/>
                  </a:lnTo>
                  <a:lnTo>
                    <a:pt x="4" y="28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Freeform 26"/>
            <p:cNvSpPr>
              <a:spLocks/>
            </p:cNvSpPr>
            <p:nvPr/>
          </p:nvSpPr>
          <p:spPr bwMode="auto">
            <a:xfrm>
              <a:off x="992" y="1018"/>
              <a:ext cx="62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4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4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Freeform 27"/>
            <p:cNvSpPr>
              <a:spLocks/>
            </p:cNvSpPr>
            <p:nvPr/>
          </p:nvSpPr>
          <p:spPr bwMode="auto">
            <a:xfrm>
              <a:off x="924" y="1450"/>
              <a:ext cx="59" cy="82"/>
            </a:xfrm>
            <a:custGeom>
              <a:avLst/>
              <a:gdLst>
                <a:gd name="T0" fmla="*/ 0 w 53"/>
                <a:gd name="T1" fmla="*/ 42 h 55"/>
                <a:gd name="T2" fmla="*/ 2 w 53"/>
                <a:gd name="T3" fmla="*/ 60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60 h 55"/>
                <a:gd name="T16" fmla="*/ 59 w 53"/>
                <a:gd name="T17" fmla="*/ 42 h 55"/>
                <a:gd name="T18" fmla="*/ 57 w 53"/>
                <a:gd name="T19" fmla="*/ 27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7 h 55"/>
                <a:gd name="T32" fmla="*/ 0 w 53"/>
                <a:gd name="T33" fmla="*/ 42 h 55"/>
                <a:gd name="T34" fmla="*/ 0 w 53"/>
                <a:gd name="T35" fmla="*/ 42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40"/>
                  </a:lnTo>
                  <a:lnTo>
                    <a:pt x="53" y="28"/>
                  </a:lnTo>
                  <a:lnTo>
                    <a:pt x="51" y="18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Freeform 28"/>
            <p:cNvSpPr>
              <a:spLocks/>
            </p:cNvSpPr>
            <p:nvPr/>
          </p:nvSpPr>
          <p:spPr bwMode="auto">
            <a:xfrm>
              <a:off x="924" y="2117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Freeform 29"/>
            <p:cNvSpPr>
              <a:spLocks/>
            </p:cNvSpPr>
            <p:nvPr/>
          </p:nvSpPr>
          <p:spPr bwMode="auto">
            <a:xfrm>
              <a:off x="3360" y="417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Freeform 30"/>
            <p:cNvSpPr>
              <a:spLocks/>
            </p:cNvSpPr>
            <p:nvPr/>
          </p:nvSpPr>
          <p:spPr bwMode="auto">
            <a:xfrm>
              <a:off x="3081" y="1704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20 w 55"/>
                <a:gd name="T7" fmla="*/ 78 h 55"/>
                <a:gd name="T8" fmla="*/ 31 w 55"/>
                <a:gd name="T9" fmla="*/ 81 h 55"/>
                <a:gd name="T10" fmla="*/ 44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1 w 55"/>
                <a:gd name="T17" fmla="*/ 41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1 w 55"/>
                <a:gd name="T25" fmla="*/ 0 h 55"/>
                <a:gd name="T26" fmla="*/ 20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8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4" y="39"/>
                  </a:lnTo>
                  <a:lnTo>
                    <a:pt x="55" y="28"/>
                  </a:lnTo>
                  <a:lnTo>
                    <a:pt x="54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Freeform 31"/>
            <p:cNvSpPr>
              <a:spLocks/>
            </p:cNvSpPr>
            <p:nvPr/>
          </p:nvSpPr>
          <p:spPr bwMode="auto">
            <a:xfrm>
              <a:off x="3411" y="93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29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4 h 55"/>
                <a:gd name="T20" fmla="*/ 50 w 53"/>
                <a:gd name="T21" fmla="*/ 12 h 55"/>
                <a:gd name="T22" fmla="*/ 41 w 53"/>
                <a:gd name="T23" fmla="*/ 3 h 55"/>
                <a:gd name="T24" fmla="*/ 29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4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6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Freeform 32"/>
            <p:cNvSpPr>
              <a:spLocks/>
            </p:cNvSpPr>
            <p:nvPr/>
          </p:nvSpPr>
          <p:spPr bwMode="auto">
            <a:xfrm>
              <a:off x="3463" y="2329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7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Freeform 33"/>
            <p:cNvSpPr>
              <a:spLocks/>
            </p:cNvSpPr>
            <p:nvPr/>
          </p:nvSpPr>
          <p:spPr bwMode="auto">
            <a:xfrm>
              <a:off x="894" y="254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9 h 55"/>
                <a:gd name="T4" fmla="*/ 9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1 w 55"/>
                <a:gd name="T11" fmla="*/ 78 h 55"/>
                <a:gd name="T12" fmla="*/ 52 w 55"/>
                <a:gd name="T13" fmla="*/ 69 h 55"/>
                <a:gd name="T14" fmla="*/ 59 w 55"/>
                <a:gd name="T15" fmla="*/ 59 h 55"/>
                <a:gd name="T16" fmla="*/ 61 w 55"/>
                <a:gd name="T17" fmla="*/ 41 h 55"/>
                <a:gd name="T18" fmla="*/ 59 w 55"/>
                <a:gd name="T19" fmla="*/ 27 h 55"/>
                <a:gd name="T20" fmla="*/ 52 w 55"/>
                <a:gd name="T21" fmla="*/ 12 h 55"/>
                <a:gd name="T22" fmla="*/ 41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40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Freeform 34"/>
            <p:cNvSpPr>
              <a:spLocks/>
            </p:cNvSpPr>
            <p:nvPr/>
          </p:nvSpPr>
          <p:spPr bwMode="auto">
            <a:xfrm>
              <a:off x="2227" y="1332"/>
              <a:ext cx="62" cy="78"/>
            </a:xfrm>
            <a:custGeom>
              <a:avLst/>
              <a:gdLst>
                <a:gd name="T0" fmla="*/ 0 w 55"/>
                <a:gd name="T1" fmla="*/ 37 h 53"/>
                <a:gd name="T2" fmla="*/ 2 w 55"/>
                <a:gd name="T3" fmla="*/ 54 h 53"/>
                <a:gd name="T4" fmla="*/ 8 w 55"/>
                <a:gd name="T5" fmla="*/ 66 h 53"/>
                <a:gd name="T6" fmla="*/ 19 w 55"/>
                <a:gd name="T7" fmla="*/ 75 h 53"/>
                <a:gd name="T8" fmla="*/ 30 w 55"/>
                <a:gd name="T9" fmla="*/ 78 h 53"/>
                <a:gd name="T10" fmla="*/ 44 w 55"/>
                <a:gd name="T11" fmla="*/ 75 h 53"/>
                <a:gd name="T12" fmla="*/ 53 w 55"/>
                <a:gd name="T13" fmla="*/ 66 h 53"/>
                <a:gd name="T14" fmla="*/ 60 w 55"/>
                <a:gd name="T15" fmla="*/ 54 h 53"/>
                <a:gd name="T16" fmla="*/ 62 w 55"/>
                <a:gd name="T17" fmla="*/ 37 h 53"/>
                <a:gd name="T18" fmla="*/ 60 w 55"/>
                <a:gd name="T19" fmla="*/ 24 h 53"/>
                <a:gd name="T20" fmla="*/ 53 w 55"/>
                <a:gd name="T21" fmla="*/ 12 h 53"/>
                <a:gd name="T22" fmla="*/ 44 w 55"/>
                <a:gd name="T23" fmla="*/ 3 h 53"/>
                <a:gd name="T24" fmla="*/ 30 w 55"/>
                <a:gd name="T25" fmla="*/ 0 h 53"/>
                <a:gd name="T26" fmla="*/ 19 w 55"/>
                <a:gd name="T27" fmla="*/ 3 h 53"/>
                <a:gd name="T28" fmla="*/ 8 w 55"/>
                <a:gd name="T29" fmla="*/ 12 h 53"/>
                <a:gd name="T30" fmla="*/ 2 w 55"/>
                <a:gd name="T31" fmla="*/ 24 h 53"/>
                <a:gd name="T32" fmla="*/ 0 w 55"/>
                <a:gd name="T33" fmla="*/ 37 h 53"/>
                <a:gd name="T34" fmla="*/ 0 w 55"/>
                <a:gd name="T35" fmla="*/ 37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5"/>
                  </a:moveTo>
                  <a:lnTo>
                    <a:pt x="2" y="37"/>
                  </a:lnTo>
                  <a:lnTo>
                    <a:pt x="7" y="45"/>
                  </a:lnTo>
                  <a:lnTo>
                    <a:pt x="17" y="51"/>
                  </a:lnTo>
                  <a:lnTo>
                    <a:pt x="27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5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Freeform 35"/>
            <p:cNvSpPr>
              <a:spLocks/>
            </p:cNvSpPr>
            <p:nvPr/>
          </p:nvSpPr>
          <p:spPr bwMode="auto">
            <a:xfrm>
              <a:off x="2877" y="142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5 h 55"/>
                <a:gd name="T4" fmla="*/ 9 w 53"/>
                <a:gd name="T5" fmla="*/ 70 h 55"/>
                <a:gd name="T6" fmla="*/ 18 w 53"/>
                <a:gd name="T7" fmla="*/ 79 h 55"/>
                <a:gd name="T8" fmla="*/ 28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5 h 55"/>
                <a:gd name="T16" fmla="*/ 59 w 53"/>
                <a:gd name="T17" fmla="*/ 40 h 55"/>
                <a:gd name="T18" fmla="*/ 57 w 53"/>
                <a:gd name="T19" fmla="*/ 22 h 55"/>
                <a:gd name="T20" fmla="*/ 50 w 53"/>
                <a:gd name="T21" fmla="*/ 12 h 55"/>
                <a:gd name="T22" fmla="*/ 41 w 53"/>
                <a:gd name="T23" fmla="*/ 3 h 55"/>
                <a:gd name="T24" fmla="*/ 28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2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5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7"/>
                  </a:lnTo>
                  <a:lnTo>
                    <a:pt x="53" y="27"/>
                  </a:lnTo>
                  <a:lnTo>
                    <a:pt x="51" y="15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Freeform 36"/>
            <p:cNvSpPr>
              <a:spLocks/>
            </p:cNvSpPr>
            <p:nvPr/>
          </p:nvSpPr>
          <p:spPr bwMode="auto">
            <a:xfrm>
              <a:off x="2982" y="936"/>
              <a:ext cx="62" cy="82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8 h 55"/>
                <a:gd name="T4" fmla="*/ 9 w 55"/>
                <a:gd name="T5" fmla="*/ 70 h 55"/>
                <a:gd name="T6" fmla="*/ 18 w 55"/>
                <a:gd name="T7" fmla="*/ 79 h 55"/>
                <a:gd name="T8" fmla="*/ 32 w 55"/>
                <a:gd name="T9" fmla="*/ 82 h 55"/>
                <a:gd name="T10" fmla="*/ 44 w 55"/>
                <a:gd name="T11" fmla="*/ 79 h 55"/>
                <a:gd name="T12" fmla="*/ 53 w 55"/>
                <a:gd name="T13" fmla="*/ 70 h 55"/>
                <a:gd name="T14" fmla="*/ 60 w 55"/>
                <a:gd name="T15" fmla="*/ 58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Freeform 37"/>
            <p:cNvSpPr>
              <a:spLocks/>
            </p:cNvSpPr>
            <p:nvPr/>
          </p:nvSpPr>
          <p:spPr bwMode="auto">
            <a:xfrm>
              <a:off x="2251" y="876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2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5 h 55"/>
                <a:gd name="T20" fmla="*/ 52 w 55"/>
                <a:gd name="T21" fmla="*/ 12 h 55"/>
                <a:gd name="T22" fmla="*/ 42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5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8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1" name="Freeform 38"/>
            <p:cNvSpPr>
              <a:spLocks/>
            </p:cNvSpPr>
            <p:nvPr/>
          </p:nvSpPr>
          <p:spPr bwMode="auto">
            <a:xfrm>
              <a:off x="723" y="332"/>
              <a:ext cx="2909" cy="203"/>
            </a:xfrm>
            <a:custGeom>
              <a:avLst/>
              <a:gdLst>
                <a:gd name="T0" fmla="*/ 2778 w 2601"/>
                <a:gd name="T1" fmla="*/ 43 h 137"/>
                <a:gd name="T2" fmla="*/ 2676 w 2601"/>
                <a:gd name="T3" fmla="*/ 127 h 137"/>
                <a:gd name="T4" fmla="*/ 2580 w 2601"/>
                <a:gd name="T5" fmla="*/ 130 h 137"/>
                <a:gd name="T6" fmla="*/ 2468 w 2601"/>
                <a:gd name="T7" fmla="*/ 22 h 137"/>
                <a:gd name="T8" fmla="*/ 2257 w 2601"/>
                <a:gd name="T9" fmla="*/ 64 h 137"/>
                <a:gd name="T10" fmla="*/ 2143 w 2601"/>
                <a:gd name="T11" fmla="*/ 124 h 137"/>
                <a:gd name="T12" fmla="*/ 2047 w 2601"/>
                <a:gd name="T13" fmla="*/ 55 h 137"/>
                <a:gd name="T14" fmla="*/ 1919 w 2601"/>
                <a:gd name="T15" fmla="*/ 0 h 137"/>
                <a:gd name="T16" fmla="*/ 1831 w 2601"/>
                <a:gd name="T17" fmla="*/ 49 h 137"/>
                <a:gd name="T18" fmla="*/ 1750 w 2601"/>
                <a:gd name="T19" fmla="*/ 127 h 137"/>
                <a:gd name="T20" fmla="*/ 1637 w 2601"/>
                <a:gd name="T21" fmla="*/ 130 h 137"/>
                <a:gd name="T22" fmla="*/ 1526 w 2601"/>
                <a:gd name="T23" fmla="*/ 25 h 137"/>
                <a:gd name="T24" fmla="*/ 1383 w 2601"/>
                <a:gd name="T25" fmla="*/ 37 h 137"/>
                <a:gd name="T26" fmla="*/ 1288 w 2601"/>
                <a:gd name="T27" fmla="*/ 116 h 137"/>
                <a:gd name="T28" fmla="*/ 1216 w 2601"/>
                <a:gd name="T29" fmla="*/ 145 h 137"/>
                <a:gd name="T30" fmla="*/ 1128 w 2601"/>
                <a:gd name="T31" fmla="*/ 93 h 137"/>
                <a:gd name="T32" fmla="*/ 1028 w 2601"/>
                <a:gd name="T33" fmla="*/ 6 h 137"/>
                <a:gd name="T34" fmla="*/ 915 w 2601"/>
                <a:gd name="T35" fmla="*/ 31 h 137"/>
                <a:gd name="T36" fmla="*/ 846 w 2601"/>
                <a:gd name="T37" fmla="*/ 101 h 137"/>
                <a:gd name="T38" fmla="*/ 742 w 2601"/>
                <a:gd name="T39" fmla="*/ 151 h 137"/>
                <a:gd name="T40" fmla="*/ 627 w 2601"/>
                <a:gd name="T41" fmla="*/ 61 h 137"/>
                <a:gd name="T42" fmla="*/ 436 w 2601"/>
                <a:gd name="T43" fmla="*/ 22 h 137"/>
                <a:gd name="T44" fmla="*/ 294 w 2601"/>
                <a:gd name="T45" fmla="*/ 127 h 137"/>
                <a:gd name="T46" fmla="*/ 197 w 2601"/>
                <a:gd name="T47" fmla="*/ 87 h 137"/>
                <a:gd name="T48" fmla="*/ 83 w 2601"/>
                <a:gd name="T49" fmla="*/ 6 h 137"/>
                <a:gd name="T50" fmla="*/ 1 w 2601"/>
                <a:gd name="T51" fmla="*/ 22 h 137"/>
                <a:gd name="T52" fmla="*/ 23 w 2601"/>
                <a:gd name="T53" fmla="*/ 58 h 137"/>
                <a:gd name="T54" fmla="*/ 126 w 2601"/>
                <a:gd name="T55" fmla="*/ 87 h 137"/>
                <a:gd name="T56" fmla="*/ 237 w 2601"/>
                <a:gd name="T57" fmla="*/ 172 h 137"/>
                <a:gd name="T58" fmla="*/ 349 w 2601"/>
                <a:gd name="T59" fmla="*/ 154 h 137"/>
                <a:gd name="T60" fmla="*/ 452 w 2601"/>
                <a:gd name="T61" fmla="*/ 70 h 137"/>
                <a:gd name="T62" fmla="*/ 593 w 2601"/>
                <a:gd name="T63" fmla="*/ 90 h 137"/>
                <a:gd name="T64" fmla="*/ 707 w 2601"/>
                <a:gd name="T65" fmla="*/ 194 h 137"/>
                <a:gd name="T66" fmla="*/ 849 w 2601"/>
                <a:gd name="T67" fmla="*/ 160 h 137"/>
                <a:gd name="T68" fmla="*/ 924 w 2601"/>
                <a:gd name="T69" fmla="*/ 87 h 137"/>
                <a:gd name="T70" fmla="*/ 1003 w 2601"/>
                <a:gd name="T71" fmla="*/ 52 h 137"/>
                <a:gd name="T72" fmla="*/ 1090 w 2601"/>
                <a:gd name="T73" fmla="*/ 119 h 137"/>
                <a:gd name="T74" fmla="*/ 1194 w 2601"/>
                <a:gd name="T75" fmla="*/ 194 h 137"/>
                <a:gd name="T76" fmla="*/ 1293 w 2601"/>
                <a:gd name="T77" fmla="*/ 175 h 137"/>
                <a:gd name="T78" fmla="*/ 1381 w 2601"/>
                <a:gd name="T79" fmla="*/ 101 h 137"/>
                <a:gd name="T80" fmla="*/ 1493 w 2601"/>
                <a:gd name="T81" fmla="*/ 64 h 137"/>
                <a:gd name="T82" fmla="*/ 1600 w 2601"/>
                <a:gd name="T83" fmla="*/ 163 h 137"/>
                <a:gd name="T84" fmla="*/ 1748 w 2601"/>
                <a:gd name="T85" fmla="*/ 188 h 137"/>
                <a:gd name="T86" fmla="*/ 1842 w 2601"/>
                <a:gd name="T87" fmla="*/ 104 h 137"/>
                <a:gd name="T88" fmla="*/ 1906 w 2601"/>
                <a:gd name="T89" fmla="*/ 58 h 137"/>
                <a:gd name="T90" fmla="*/ 2009 w 2601"/>
                <a:gd name="T91" fmla="*/ 84 h 137"/>
                <a:gd name="T92" fmla="*/ 2116 w 2601"/>
                <a:gd name="T93" fmla="*/ 169 h 137"/>
                <a:gd name="T94" fmla="*/ 2231 w 2601"/>
                <a:gd name="T95" fmla="*/ 151 h 137"/>
                <a:gd name="T96" fmla="*/ 2334 w 2601"/>
                <a:gd name="T97" fmla="*/ 67 h 137"/>
                <a:gd name="T98" fmla="*/ 2475 w 2601"/>
                <a:gd name="T99" fmla="*/ 87 h 137"/>
                <a:gd name="T100" fmla="*/ 2589 w 2601"/>
                <a:gd name="T101" fmla="*/ 194 h 137"/>
                <a:gd name="T102" fmla="*/ 2710 w 2601"/>
                <a:gd name="T103" fmla="*/ 163 h 137"/>
                <a:gd name="T104" fmla="*/ 2808 w 2601"/>
                <a:gd name="T105" fmla="*/ 84 h 137"/>
                <a:gd name="T106" fmla="*/ 2890 w 2601"/>
                <a:gd name="T107" fmla="*/ 93 h 137"/>
                <a:gd name="T108" fmla="*/ 2905 w 2601"/>
                <a:gd name="T109" fmla="*/ 46 h 1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7"/>
                <a:gd name="T167" fmla="*/ 2601 w 2601"/>
                <a:gd name="T168" fmla="*/ 137 h 1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7">
                  <a:moveTo>
                    <a:pt x="2592" y="27"/>
                  </a:moveTo>
                  <a:lnTo>
                    <a:pt x="2568" y="19"/>
                  </a:lnTo>
                  <a:lnTo>
                    <a:pt x="2544" y="15"/>
                  </a:lnTo>
                  <a:lnTo>
                    <a:pt x="2523" y="17"/>
                  </a:lnTo>
                  <a:lnTo>
                    <a:pt x="2503" y="21"/>
                  </a:lnTo>
                  <a:lnTo>
                    <a:pt x="2484" y="29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0"/>
                  </a:lnTo>
                  <a:lnTo>
                    <a:pt x="2405" y="78"/>
                  </a:lnTo>
                  <a:lnTo>
                    <a:pt x="2393" y="86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8"/>
                  </a:lnTo>
                  <a:lnTo>
                    <a:pt x="2291" y="78"/>
                  </a:lnTo>
                  <a:lnTo>
                    <a:pt x="2275" y="66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7"/>
                  </a:lnTo>
                  <a:lnTo>
                    <a:pt x="2207" y="15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3"/>
                  </a:lnTo>
                  <a:lnTo>
                    <a:pt x="2046" y="27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2"/>
                  </a:lnTo>
                  <a:lnTo>
                    <a:pt x="1959" y="82"/>
                  </a:lnTo>
                  <a:lnTo>
                    <a:pt x="1946" y="86"/>
                  </a:lnTo>
                  <a:lnTo>
                    <a:pt x="1930" y="86"/>
                  </a:lnTo>
                  <a:lnTo>
                    <a:pt x="1916" y="84"/>
                  </a:lnTo>
                  <a:lnTo>
                    <a:pt x="1902" y="80"/>
                  </a:lnTo>
                  <a:lnTo>
                    <a:pt x="1889" y="74"/>
                  </a:lnTo>
                  <a:lnTo>
                    <a:pt x="1875" y="66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7"/>
                  </a:lnTo>
                  <a:lnTo>
                    <a:pt x="1812" y="25"/>
                  </a:lnTo>
                  <a:lnTo>
                    <a:pt x="1794" y="17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5"/>
                  </a:lnTo>
                  <a:lnTo>
                    <a:pt x="1659" y="19"/>
                  </a:lnTo>
                  <a:lnTo>
                    <a:pt x="1649" y="27"/>
                  </a:lnTo>
                  <a:lnTo>
                    <a:pt x="1637" y="33"/>
                  </a:lnTo>
                  <a:lnTo>
                    <a:pt x="1627" y="41"/>
                  </a:lnTo>
                  <a:lnTo>
                    <a:pt x="1618" y="47"/>
                  </a:lnTo>
                  <a:lnTo>
                    <a:pt x="1608" y="55"/>
                  </a:lnTo>
                  <a:lnTo>
                    <a:pt x="1594" y="66"/>
                  </a:lnTo>
                  <a:lnTo>
                    <a:pt x="1578" y="76"/>
                  </a:lnTo>
                  <a:lnTo>
                    <a:pt x="1565" y="86"/>
                  </a:lnTo>
                  <a:lnTo>
                    <a:pt x="1551" y="92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8"/>
                  </a:lnTo>
                  <a:lnTo>
                    <a:pt x="1447" y="78"/>
                  </a:lnTo>
                  <a:lnTo>
                    <a:pt x="1431" y="66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29"/>
                  </a:lnTo>
                  <a:lnTo>
                    <a:pt x="1364" y="17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7"/>
                  </a:lnTo>
                  <a:lnTo>
                    <a:pt x="1237" y="25"/>
                  </a:lnTo>
                  <a:lnTo>
                    <a:pt x="1219" y="37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2"/>
                  </a:lnTo>
                  <a:lnTo>
                    <a:pt x="1152" y="78"/>
                  </a:lnTo>
                  <a:lnTo>
                    <a:pt x="1142" y="84"/>
                  </a:lnTo>
                  <a:lnTo>
                    <a:pt x="1133" y="90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6"/>
                  </a:lnTo>
                  <a:lnTo>
                    <a:pt x="1060" y="92"/>
                  </a:lnTo>
                  <a:lnTo>
                    <a:pt x="1046" y="86"/>
                  </a:lnTo>
                  <a:lnTo>
                    <a:pt x="1034" y="80"/>
                  </a:lnTo>
                  <a:lnTo>
                    <a:pt x="1023" y="70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29"/>
                  </a:lnTo>
                  <a:lnTo>
                    <a:pt x="952" y="19"/>
                  </a:lnTo>
                  <a:lnTo>
                    <a:pt x="936" y="10"/>
                  </a:lnTo>
                  <a:lnTo>
                    <a:pt x="919" y="4"/>
                  </a:lnTo>
                  <a:lnTo>
                    <a:pt x="899" y="0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5"/>
                  </a:lnTo>
                  <a:lnTo>
                    <a:pt x="818" y="21"/>
                  </a:lnTo>
                  <a:lnTo>
                    <a:pt x="809" y="27"/>
                  </a:lnTo>
                  <a:lnTo>
                    <a:pt x="799" y="35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8"/>
                  </a:lnTo>
                  <a:lnTo>
                    <a:pt x="740" y="78"/>
                  </a:lnTo>
                  <a:lnTo>
                    <a:pt x="726" y="88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0"/>
                  </a:lnTo>
                  <a:lnTo>
                    <a:pt x="608" y="80"/>
                  </a:lnTo>
                  <a:lnTo>
                    <a:pt x="593" y="68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29"/>
                  </a:lnTo>
                  <a:lnTo>
                    <a:pt x="524" y="17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5"/>
                  </a:lnTo>
                  <a:lnTo>
                    <a:pt x="363" y="27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2"/>
                  </a:lnTo>
                  <a:lnTo>
                    <a:pt x="276" y="82"/>
                  </a:lnTo>
                  <a:lnTo>
                    <a:pt x="263" y="86"/>
                  </a:lnTo>
                  <a:lnTo>
                    <a:pt x="247" y="88"/>
                  </a:lnTo>
                  <a:lnTo>
                    <a:pt x="233" y="86"/>
                  </a:lnTo>
                  <a:lnTo>
                    <a:pt x="219" y="80"/>
                  </a:lnTo>
                  <a:lnTo>
                    <a:pt x="206" y="74"/>
                  </a:lnTo>
                  <a:lnTo>
                    <a:pt x="192" y="66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7"/>
                  </a:lnTo>
                  <a:lnTo>
                    <a:pt x="129" y="27"/>
                  </a:lnTo>
                  <a:lnTo>
                    <a:pt x="113" y="17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5"/>
                  </a:lnTo>
                  <a:lnTo>
                    <a:pt x="55" y="35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8"/>
                  </a:lnTo>
                  <a:lnTo>
                    <a:pt x="143" y="78"/>
                  </a:lnTo>
                  <a:lnTo>
                    <a:pt x="159" y="88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1"/>
                  </a:lnTo>
                  <a:lnTo>
                    <a:pt x="249" y="123"/>
                  </a:lnTo>
                  <a:lnTo>
                    <a:pt x="269" y="121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6"/>
                  </a:lnTo>
                  <a:lnTo>
                    <a:pt x="353" y="74"/>
                  </a:lnTo>
                  <a:lnTo>
                    <a:pt x="369" y="65"/>
                  </a:lnTo>
                  <a:lnTo>
                    <a:pt x="386" y="55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2"/>
                  </a:lnTo>
                  <a:lnTo>
                    <a:pt x="561" y="86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3"/>
                  </a:lnTo>
                  <a:lnTo>
                    <a:pt x="632" y="131"/>
                  </a:lnTo>
                  <a:lnTo>
                    <a:pt x="657" y="137"/>
                  </a:lnTo>
                  <a:lnTo>
                    <a:pt x="681" y="137"/>
                  </a:lnTo>
                  <a:lnTo>
                    <a:pt x="703" y="133"/>
                  </a:lnTo>
                  <a:lnTo>
                    <a:pt x="724" y="127"/>
                  </a:lnTo>
                  <a:lnTo>
                    <a:pt x="742" y="119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4"/>
                  </a:lnTo>
                  <a:lnTo>
                    <a:pt x="799" y="78"/>
                  </a:lnTo>
                  <a:lnTo>
                    <a:pt x="809" y="70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5"/>
                  </a:lnTo>
                  <a:lnTo>
                    <a:pt x="897" y="35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0"/>
                  </a:lnTo>
                  <a:lnTo>
                    <a:pt x="975" y="80"/>
                  </a:lnTo>
                  <a:lnTo>
                    <a:pt x="989" y="90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19"/>
                  </a:lnTo>
                  <a:lnTo>
                    <a:pt x="1050" y="127"/>
                  </a:lnTo>
                  <a:lnTo>
                    <a:pt x="1068" y="131"/>
                  </a:lnTo>
                  <a:lnTo>
                    <a:pt x="1087" y="135"/>
                  </a:lnTo>
                  <a:lnTo>
                    <a:pt x="1107" y="133"/>
                  </a:lnTo>
                  <a:lnTo>
                    <a:pt x="1119" y="131"/>
                  </a:lnTo>
                  <a:lnTo>
                    <a:pt x="1133" y="127"/>
                  </a:lnTo>
                  <a:lnTo>
                    <a:pt x="1144" y="123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8"/>
                  </a:lnTo>
                  <a:lnTo>
                    <a:pt x="1219" y="78"/>
                  </a:lnTo>
                  <a:lnTo>
                    <a:pt x="1235" y="68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2"/>
                  </a:lnTo>
                  <a:lnTo>
                    <a:pt x="1398" y="84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1"/>
                  </a:lnTo>
                  <a:lnTo>
                    <a:pt x="1472" y="131"/>
                  </a:lnTo>
                  <a:lnTo>
                    <a:pt x="1498" y="135"/>
                  </a:lnTo>
                  <a:lnTo>
                    <a:pt x="1521" y="137"/>
                  </a:lnTo>
                  <a:lnTo>
                    <a:pt x="1543" y="133"/>
                  </a:lnTo>
                  <a:lnTo>
                    <a:pt x="1563" y="127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4"/>
                  </a:lnTo>
                  <a:lnTo>
                    <a:pt x="1639" y="76"/>
                  </a:lnTo>
                  <a:lnTo>
                    <a:pt x="1647" y="70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5"/>
                  </a:lnTo>
                  <a:lnTo>
                    <a:pt x="1737" y="35"/>
                  </a:lnTo>
                  <a:lnTo>
                    <a:pt x="1751" y="37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7"/>
                  </a:lnTo>
                  <a:lnTo>
                    <a:pt x="1812" y="66"/>
                  </a:lnTo>
                  <a:lnTo>
                    <a:pt x="1826" y="76"/>
                  </a:lnTo>
                  <a:lnTo>
                    <a:pt x="1841" y="86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19"/>
                  </a:lnTo>
                  <a:lnTo>
                    <a:pt x="1930" y="121"/>
                  </a:lnTo>
                  <a:lnTo>
                    <a:pt x="1949" y="119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4"/>
                  </a:lnTo>
                  <a:lnTo>
                    <a:pt x="2036" y="74"/>
                  </a:lnTo>
                  <a:lnTo>
                    <a:pt x="2052" y="63"/>
                  </a:lnTo>
                  <a:lnTo>
                    <a:pt x="2069" y="55"/>
                  </a:lnTo>
                  <a:lnTo>
                    <a:pt x="2087" y="45"/>
                  </a:lnTo>
                  <a:lnTo>
                    <a:pt x="2107" y="41"/>
                  </a:lnTo>
                  <a:lnTo>
                    <a:pt x="2128" y="37"/>
                  </a:lnTo>
                  <a:lnTo>
                    <a:pt x="2152" y="37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0"/>
                  </a:lnTo>
                  <a:lnTo>
                    <a:pt x="2244" y="84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1"/>
                  </a:lnTo>
                  <a:lnTo>
                    <a:pt x="2315" y="131"/>
                  </a:lnTo>
                  <a:lnTo>
                    <a:pt x="2334" y="135"/>
                  </a:lnTo>
                  <a:lnTo>
                    <a:pt x="2354" y="135"/>
                  </a:lnTo>
                  <a:lnTo>
                    <a:pt x="2372" y="131"/>
                  </a:lnTo>
                  <a:lnTo>
                    <a:pt x="2389" y="125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0"/>
                  </a:lnTo>
                  <a:lnTo>
                    <a:pt x="2468" y="80"/>
                  </a:lnTo>
                  <a:lnTo>
                    <a:pt x="2482" y="70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7"/>
                  </a:lnTo>
                  <a:lnTo>
                    <a:pt x="2597" y="31"/>
                  </a:lnTo>
                  <a:lnTo>
                    <a:pt x="2592" y="27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2" name="Freeform 39"/>
            <p:cNvSpPr>
              <a:spLocks/>
            </p:cNvSpPr>
            <p:nvPr/>
          </p:nvSpPr>
          <p:spPr bwMode="auto">
            <a:xfrm>
              <a:off x="153" y="884"/>
              <a:ext cx="156" cy="3969"/>
            </a:xfrm>
            <a:custGeom>
              <a:avLst/>
              <a:gdLst>
                <a:gd name="T0" fmla="*/ 90 w 139"/>
                <a:gd name="T1" fmla="*/ 2480 h 2679"/>
                <a:gd name="T2" fmla="*/ 143 w 139"/>
                <a:gd name="T3" fmla="*/ 2369 h 2679"/>
                <a:gd name="T4" fmla="*/ 131 w 139"/>
                <a:gd name="T5" fmla="*/ 2206 h 2679"/>
                <a:gd name="T6" fmla="*/ 48 w 139"/>
                <a:gd name="T7" fmla="*/ 1985 h 2679"/>
                <a:gd name="T8" fmla="*/ 97 w 139"/>
                <a:gd name="T9" fmla="*/ 1834 h 2679"/>
                <a:gd name="T10" fmla="*/ 152 w 139"/>
                <a:gd name="T11" fmla="*/ 1686 h 2679"/>
                <a:gd name="T12" fmla="*/ 121 w 139"/>
                <a:gd name="T13" fmla="*/ 1532 h 2679"/>
                <a:gd name="T14" fmla="*/ 53 w 139"/>
                <a:gd name="T15" fmla="*/ 1402 h 2679"/>
                <a:gd name="T16" fmla="*/ 85 w 139"/>
                <a:gd name="T17" fmla="*/ 1182 h 2679"/>
                <a:gd name="T18" fmla="*/ 134 w 139"/>
                <a:gd name="T19" fmla="*/ 1052 h 2679"/>
                <a:gd name="T20" fmla="*/ 117 w 139"/>
                <a:gd name="T21" fmla="*/ 924 h 2679"/>
                <a:gd name="T22" fmla="*/ 62 w 139"/>
                <a:gd name="T23" fmla="*/ 813 h 2679"/>
                <a:gd name="T24" fmla="*/ 48 w 139"/>
                <a:gd name="T25" fmla="*/ 647 h 2679"/>
                <a:gd name="T26" fmla="*/ 110 w 139"/>
                <a:gd name="T27" fmla="*/ 523 h 2679"/>
                <a:gd name="T28" fmla="*/ 143 w 139"/>
                <a:gd name="T29" fmla="*/ 321 h 2679"/>
                <a:gd name="T30" fmla="*/ 57 w 139"/>
                <a:gd name="T31" fmla="*/ 89 h 2679"/>
                <a:gd name="T32" fmla="*/ 57 w 139"/>
                <a:gd name="T33" fmla="*/ 3 h 2679"/>
                <a:gd name="T34" fmla="*/ 33 w 139"/>
                <a:gd name="T35" fmla="*/ 16 h 2679"/>
                <a:gd name="T36" fmla="*/ 33 w 139"/>
                <a:gd name="T37" fmla="*/ 176 h 2679"/>
                <a:gd name="T38" fmla="*/ 103 w 139"/>
                <a:gd name="T39" fmla="*/ 336 h 2679"/>
                <a:gd name="T40" fmla="*/ 74 w 139"/>
                <a:gd name="T41" fmla="*/ 499 h 2679"/>
                <a:gd name="T42" fmla="*/ 10 w 139"/>
                <a:gd name="T43" fmla="*/ 633 h 2679"/>
                <a:gd name="T44" fmla="*/ 48 w 139"/>
                <a:gd name="T45" fmla="*/ 889 h 2679"/>
                <a:gd name="T46" fmla="*/ 90 w 139"/>
                <a:gd name="T47" fmla="*/ 1067 h 2679"/>
                <a:gd name="T48" fmla="*/ 19 w 139"/>
                <a:gd name="T49" fmla="*/ 1230 h 2679"/>
                <a:gd name="T50" fmla="*/ 7 w 139"/>
                <a:gd name="T51" fmla="*/ 1384 h 2679"/>
                <a:gd name="T52" fmla="*/ 88 w 139"/>
                <a:gd name="T53" fmla="*/ 1559 h 2679"/>
                <a:gd name="T54" fmla="*/ 90 w 139"/>
                <a:gd name="T55" fmla="*/ 1762 h 2679"/>
                <a:gd name="T56" fmla="*/ 19 w 139"/>
                <a:gd name="T57" fmla="*/ 1886 h 2679"/>
                <a:gd name="T58" fmla="*/ 19 w 139"/>
                <a:gd name="T59" fmla="*/ 2052 h 2679"/>
                <a:gd name="T60" fmla="*/ 81 w 139"/>
                <a:gd name="T61" fmla="*/ 2194 h 2679"/>
                <a:gd name="T62" fmla="*/ 99 w 139"/>
                <a:gd name="T63" fmla="*/ 2372 h 2679"/>
                <a:gd name="T64" fmla="*/ 21 w 139"/>
                <a:gd name="T65" fmla="*/ 2517 h 2679"/>
                <a:gd name="T66" fmla="*/ 9 w 139"/>
                <a:gd name="T67" fmla="*/ 2665 h 2679"/>
                <a:gd name="T68" fmla="*/ 88 w 139"/>
                <a:gd name="T69" fmla="*/ 2840 h 2679"/>
                <a:gd name="T70" fmla="*/ 90 w 139"/>
                <a:gd name="T71" fmla="*/ 3043 h 2679"/>
                <a:gd name="T72" fmla="*/ 19 w 139"/>
                <a:gd name="T73" fmla="*/ 3169 h 2679"/>
                <a:gd name="T74" fmla="*/ 33 w 139"/>
                <a:gd name="T75" fmla="*/ 3419 h 2679"/>
                <a:gd name="T76" fmla="*/ 99 w 139"/>
                <a:gd name="T77" fmla="*/ 3593 h 2679"/>
                <a:gd name="T78" fmla="*/ 30 w 139"/>
                <a:gd name="T79" fmla="*/ 3770 h 2679"/>
                <a:gd name="T80" fmla="*/ 2 w 139"/>
                <a:gd name="T81" fmla="*/ 3916 h 2679"/>
                <a:gd name="T82" fmla="*/ 24 w 139"/>
                <a:gd name="T83" fmla="*/ 3969 h 2679"/>
                <a:gd name="T84" fmla="*/ 46 w 139"/>
                <a:gd name="T85" fmla="*/ 3936 h 2679"/>
                <a:gd name="T86" fmla="*/ 101 w 139"/>
                <a:gd name="T87" fmla="*/ 3725 h 2679"/>
                <a:gd name="T88" fmla="*/ 138 w 139"/>
                <a:gd name="T89" fmla="*/ 3590 h 2679"/>
                <a:gd name="T90" fmla="*/ 108 w 139"/>
                <a:gd name="T91" fmla="*/ 3477 h 2679"/>
                <a:gd name="T92" fmla="*/ 55 w 139"/>
                <a:gd name="T93" fmla="*/ 3353 h 2679"/>
                <a:gd name="T94" fmla="*/ 57 w 139"/>
                <a:gd name="T95" fmla="*/ 3187 h 2679"/>
                <a:gd name="T96" fmla="*/ 126 w 139"/>
                <a:gd name="T97" fmla="*/ 3064 h 2679"/>
                <a:gd name="T98" fmla="*/ 152 w 139"/>
                <a:gd name="T99" fmla="*/ 2895 h 2679"/>
                <a:gd name="T100" fmla="*/ 97 w 139"/>
                <a:gd name="T101" fmla="*/ 2765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9"/>
                <a:gd name="T154" fmla="*/ 0 h 2679"/>
                <a:gd name="T155" fmla="*/ 139 w 139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9" h="2679">
                  <a:moveTo>
                    <a:pt x="41" y="1790"/>
                  </a:moveTo>
                  <a:lnTo>
                    <a:pt x="37" y="1756"/>
                  </a:lnTo>
                  <a:lnTo>
                    <a:pt x="45" y="1729"/>
                  </a:lnTo>
                  <a:lnTo>
                    <a:pt x="61" y="1701"/>
                  </a:lnTo>
                  <a:lnTo>
                    <a:pt x="80" y="1674"/>
                  </a:lnTo>
                  <a:lnTo>
                    <a:pt x="92" y="1660"/>
                  </a:lnTo>
                  <a:lnTo>
                    <a:pt x="102" y="1646"/>
                  </a:lnTo>
                  <a:lnTo>
                    <a:pt x="112" y="1631"/>
                  </a:lnTo>
                  <a:lnTo>
                    <a:pt x="121" y="1615"/>
                  </a:lnTo>
                  <a:lnTo>
                    <a:pt x="127" y="1599"/>
                  </a:lnTo>
                  <a:lnTo>
                    <a:pt x="133" y="1580"/>
                  </a:lnTo>
                  <a:lnTo>
                    <a:pt x="135" y="1560"/>
                  </a:lnTo>
                  <a:lnTo>
                    <a:pt x="133" y="1538"/>
                  </a:lnTo>
                  <a:lnTo>
                    <a:pt x="127" y="1513"/>
                  </a:lnTo>
                  <a:lnTo>
                    <a:pt x="117" y="1489"/>
                  </a:lnTo>
                  <a:lnTo>
                    <a:pt x="104" y="1466"/>
                  </a:lnTo>
                  <a:lnTo>
                    <a:pt x="88" y="1440"/>
                  </a:lnTo>
                  <a:lnTo>
                    <a:pt x="68" y="1409"/>
                  </a:lnTo>
                  <a:lnTo>
                    <a:pt x="51" y="1375"/>
                  </a:lnTo>
                  <a:lnTo>
                    <a:pt x="43" y="1340"/>
                  </a:lnTo>
                  <a:lnTo>
                    <a:pt x="43" y="1305"/>
                  </a:lnTo>
                  <a:lnTo>
                    <a:pt x="51" y="1287"/>
                  </a:lnTo>
                  <a:lnTo>
                    <a:pt x="61" y="1269"/>
                  </a:lnTo>
                  <a:lnTo>
                    <a:pt x="72" y="1254"/>
                  </a:lnTo>
                  <a:lnTo>
                    <a:pt x="86" y="1238"/>
                  </a:lnTo>
                  <a:lnTo>
                    <a:pt x="98" y="1222"/>
                  </a:lnTo>
                  <a:lnTo>
                    <a:pt x="112" y="1205"/>
                  </a:lnTo>
                  <a:lnTo>
                    <a:pt x="123" y="1185"/>
                  </a:lnTo>
                  <a:lnTo>
                    <a:pt x="131" y="1163"/>
                  </a:lnTo>
                  <a:lnTo>
                    <a:pt x="135" y="1138"/>
                  </a:lnTo>
                  <a:lnTo>
                    <a:pt x="137" y="1114"/>
                  </a:lnTo>
                  <a:lnTo>
                    <a:pt x="133" y="1091"/>
                  </a:lnTo>
                  <a:lnTo>
                    <a:pt x="127" y="1071"/>
                  </a:lnTo>
                  <a:lnTo>
                    <a:pt x="117" y="1052"/>
                  </a:lnTo>
                  <a:lnTo>
                    <a:pt x="108" y="1034"/>
                  </a:lnTo>
                  <a:lnTo>
                    <a:pt x="96" y="1016"/>
                  </a:lnTo>
                  <a:lnTo>
                    <a:pt x="84" y="1001"/>
                  </a:lnTo>
                  <a:lnTo>
                    <a:pt x="70" y="983"/>
                  </a:lnTo>
                  <a:lnTo>
                    <a:pt x="57" y="965"/>
                  </a:lnTo>
                  <a:lnTo>
                    <a:pt x="47" y="946"/>
                  </a:lnTo>
                  <a:lnTo>
                    <a:pt x="39" y="924"/>
                  </a:lnTo>
                  <a:lnTo>
                    <a:pt x="35" y="891"/>
                  </a:lnTo>
                  <a:lnTo>
                    <a:pt x="43" y="859"/>
                  </a:lnTo>
                  <a:lnTo>
                    <a:pt x="59" y="828"/>
                  </a:lnTo>
                  <a:lnTo>
                    <a:pt x="76" y="798"/>
                  </a:lnTo>
                  <a:lnTo>
                    <a:pt x="88" y="781"/>
                  </a:lnTo>
                  <a:lnTo>
                    <a:pt x="98" y="763"/>
                  </a:lnTo>
                  <a:lnTo>
                    <a:pt x="108" y="745"/>
                  </a:lnTo>
                  <a:lnTo>
                    <a:pt x="114" y="728"/>
                  </a:lnTo>
                  <a:lnTo>
                    <a:pt x="119" y="710"/>
                  </a:lnTo>
                  <a:lnTo>
                    <a:pt x="121" y="690"/>
                  </a:lnTo>
                  <a:lnTo>
                    <a:pt x="121" y="671"/>
                  </a:lnTo>
                  <a:lnTo>
                    <a:pt x="116" y="649"/>
                  </a:lnTo>
                  <a:lnTo>
                    <a:pt x="110" y="637"/>
                  </a:lnTo>
                  <a:lnTo>
                    <a:pt x="104" y="624"/>
                  </a:lnTo>
                  <a:lnTo>
                    <a:pt x="94" y="612"/>
                  </a:lnTo>
                  <a:lnTo>
                    <a:pt x="86" y="600"/>
                  </a:lnTo>
                  <a:lnTo>
                    <a:pt x="74" y="584"/>
                  </a:lnTo>
                  <a:lnTo>
                    <a:pt x="64" y="567"/>
                  </a:lnTo>
                  <a:lnTo>
                    <a:pt x="55" y="549"/>
                  </a:lnTo>
                  <a:lnTo>
                    <a:pt x="47" y="530"/>
                  </a:lnTo>
                  <a:lnTo>
                    <a:pt x="41" y="510"/>
                  </a:lnTo>
                  <a:lnTo>
                    <a:pt x="37" y="486"/>
                  </a:lnTo>
                  <a:lnTo>
                    <a:pt x="37" y="463"/>
                  </a:lnTo>
                  <a:lnTo>
                    <a:pt x="43" y="437"/>
                  </a:lnTo>
                  <a:lnTo>
                    <a:pt x="51" y="418"/>
                  </a:lnTo>
                  <a:lnTo>
                    <a:pt x="61" y="400"/>
                  </a:lnTo>
                  <a:lnTo>
                    <a:pt x="72" y="384"/>
                  </a:lnTo>
                  <a:lnTo>
                    <a:pt x="84" y="369"/>
                  </a:lnTo>
                  <a:lnTo>
                    <a:pt x="98" y="353"/>
                  </a:lnTo>
                  <a:lnTo>
                    <a:pt x="112" y="335"/>
                  </a:lnTo>
                  <a:lnTo>
                    <a:pt x="121" y="316"/>
                  </a:lnTo>
                  <a:lnTo>
                    <a:pt x="131" y="294"/>
                  </a:lnTo>
                  <a:lnTo>
                    <a:pt x="135" y="253"/>
                  </a:lnTo>
                  <a:lnTo>
                    <a:pt x="127" y="217"/>
                  </a:lnTo>
                  <a:lnTo>
                    <a:pt x="110" y="184"/>
                  </a:lnTo>
                  <a:lnTo>
                    <a:pt x="90" y="155"/>
                  </a:lnTo>
                  <a:lnTo>
                    <a:pt x="70" y="123"/>
                  </a:lnTo>
                  <a:lnTo>
                    <a:pt x="57" y="92"/>
                  </a:lnTo>
                  <a:lnTo>
                    <a:pt x="51" y="60"/>
                  </a:lnTo>
                  <a:lnTo>
                    <a:pt x="61" y="25"/>
                  </a:lnTo>
                  <a:lnTo>
                    <a:pt x="62" y="17"/>
                  </a:lnTo>
                  <a:lnTo>
                    <a:pt x="61" y="11"/>
                  </a:lnTo>
                  <a:lnTo>
                    <a:pt x="57" y="5"/>
                  </a:lnTo>
                  <a:lnTo>
                    <a:pt x="51" y="2"/>
                  </a:lnTo>
                  <a:lnTo>
                    <a:pt x="45" y="0"/>
                  </a:lnTo>
                  <a:lnTo>
                    <a:pt x="39" y="2"/>
                  </a:lnTo>
                  <a:lnTo>
                    <a:pt x="33" y="5"/>
                  </a:lnTo>
                  <a:lnTo>
                    <a:pt x="29" y="11"/>
                  </a:lnTo>
                  <a:lnTo>
                    <a:pt x="19" y="35"/>
                  </a:lnTo>
                  <a:lnTo>
                    <a:pt x="17" y="58"/>
                  </a:lnTo>
                  <a:lnTo>
                    <a:pt x="17" y="80"/>
                  </a:lnTo>
                  <a:lnTo>
                    <a:pt x="21" y="100"/>
                  </a:lnTo>
                  <a:lnTo>
                    <a:pt x="29" y="119"/>
                  </a:lnTo>
                  <a:lnTo>
                    <a:pt x="39" y="139"/>
                  </a:lnTo>
                  <a:lnTo>
                    <a:pt x="49" y="157"/>
                  </a:lnTo>
                  <a:lnTo>
                    <a:pt x="61" y="172"/>
                  </a:lnTo>
                  <a:lnTo>
                    <a:pt x="78" y="200"/>
                  </a:lnTo>
                  <a:lnTo>
                    <a:pt x="92" y="227"/>
                  </a:lnTo>
                  <a:lnTo>
                    <a:pt x="100" y="255"/>
                  </a:lnTo>
                  <a:lnTo>
                    <a:pt x="98" y="284"/>
                  </a:lnTo>
                  <a:lnTo>
                    <a:pt x="90" y="304"/>
                  </a:lnTo>
                  <a:lnTo>
                    <a:pt x="78" y="321"/>
                  </a:lnTo>
                  <a:lnTo>
                    <a:pt x="66" y="337"/>
                  </a:lnTo>
                  <a:lnTo>
                    <a:pt x="53" y="353"/>
                  </a:lnTo>
                  <a:lnTo>
                    <a:pt x="39" y="369"/>
                  </a:lnTo>
                  <a:lnTo>
                    <a:pt x="27" y="386"/>
                  </a:lnTo>
                  <a:lnTo>
                    <a:pt x="17" y="406"/>
                  </a:lnTo>
                  <a:lnTo>
                    <a:pt x="9" y="427"/>
                  </a:lnTo>
                  <a:lnTo>
                    <a:pt x="2" y="471"/>
                  </a:lnTo>
                  <a:lnTo>
                    <a:pt x="4" y="510"/>
                  </a:lnTo>
                  <a:lnTo>
                    <a:pt x="13" y="543"/>
                  </a:lnTo>
                  <a:lnTo>
                    <a:pt x="27" y="573"/>
                  </a:lnTo>
                  <a:lnTo>
                    <a:pt x="43" y="600"/>
                  </a:lnTo>
                  <a:lnTo>
                    <a:pt x="59" y="622"/>
                  </a:lnTo>
                  <a:lnTo>
                    <a:pt x="72" y="643"/>
                  </a:lnTo>
                  <a:lnTo>
                    <a:pt x="82" y="661"/>
                  </a:lnTo>
                  <a:lnTo>
                    <a:pt x="88" y="690"/>
                  </a:lnTo>
                  <a:lnTo>
                    <a:pt x="80" y="720"/>
                  </a:lnTo>
                  <a:lnTo>
                    <a:pt x="66" y="749"/>
                  </a:lnTo>
                  <a:lnTo>
                    <a:pt x="47" y="779"/>
                  </a:lnTo>
                  <a:lnTo>
                    <a:pt x="37" y="794"/>
                  </a:lnTo>
                  <a:lnTo>
                    <a:pt x="25" y="812"/>
                  </a:lnTo>
                  <a:lnTo>
                    <a:pt x="17" y="830"/>
                  </a:lnTo>
                  <a:lnTo>
                    <a:pt x="9" y="849"/>
                  </a:lnTo>
                  <a:lnTo>
                    <a:pt x="4" y="869"/>
                  </a:lnTo>
                  <a:lnTo>
                    <a:pt x="0" y="891"/>
                  </a:lnTo>
                  <a:lnTo>
                    <a:pt x="0" y="912"/>
                  </a:lnTo>
                  <a:lnTo>
                    <a:pt x="6" y="934"/>
                  </a:lnTo>
                  <a:lnTo>
                    <a:pt x="15" y="959"/>
                  </a:lnTo>
                  <a:lnTo>
                    <a:pt x="27" y="981"/>
                  </a:lnTo>
                  <a:lnTo>
                    <a:pt x="41" y="1003"/>
                  </a:lnTo>
                  <a:lnTo>
                    <a:pt x="57" y="1022"/>
                  </a:lnTo>
                  <a:lnTo>
                    <a:pt x="78" y="1052"/>
                  </a:lnTo>
                  <a:lnTo>
                    <a:pt x="94" y="1081"/>
                  </a:lnTo>
                  <a:lnTo>
                    <a:pt x="102" y="1114"/>
                  </a:lnTo>
                  <a:lnTo>
                    <a:pt x="98" y="1154"/>
                  </a:lnTo>
                  <a:lnTo>
                    <a:pt x="90" y="1173"/>
                  </a:lnTo>
                  <a:lnTo>
                    <a:pt x="80" y="1189"/>
                  </a:lnTo>
                  <a:lnTo>
                    <a:pt x="66" y="1205"/>
                  </a:lnTo>
                  <a:lnTo>
                    <a:pt x="55" y="1220"/>
                  </a:lnTo>
                  <a:lnTo>
                    <a:pt x="41" y="1238"/>
                  </a:lnTo>
                  <a:lnTo>
                    <a:pt x="29" y="1254"/>
                  </a:lnTo>
                  <a:lnTo>
                    <a:pt x="17" y="1273"/>
                  </a:lnTo>
                  <a:lnTo>
                    <a:pt x="9" y="1297"/>
                  </a:lnTo>
                  <a:lnTo>
                    <a:pt x="6" y="1320"/>
                  </a:lnTo>
                  <a:lnTo>
                    <a:pt x="8" y="1344"/>
                  </a:lnTo>
                  <a:lnTo>
                    <a:pt x="11" y="1364"/>
                  </a:lnTo>
                  <a:lnTo>
                    <a:pt x="17" y="1385"/>
                  </a:lnTo>
                  <a:lnTo>
                    <a:pt x="27" y="1405"/>
                  </a:lnTo>
                  <a:lnTo>
                    <a:pt x="37" y="1424"/>
                  </a:lnTo>
                  <a:lnTo>
                    <a:pt x="47" y="1442"/>
                  </a:lnTo>
                  <a:lnTo>
                    <a:pt x="59" y="1460"/>
                  </a:lnTo>
                  <a:lnTo>
                    <a:pt x="72" y="1481"/>
                  </a:lnTo>
                  <a:lnTo>
                    <a:pt x="84" y="1503"/>
                  </a:lnTo>
                  <a:lnTo>
                    <a:pt x="94" y="1523"/>
                  </a:lnTo>
                  <a:lnTo>
                    <a:pt x="98" y="1544"/>
                  </a:lnTo>
                  <a:lnTo>
                    <a:pt x="98" y="1574"/>
                  </a:lnTo>
                  <a:lnTo>
                    <a:pt x="88" y="1601"/>
                  </a:lnTo>
                  <a:lnTo>
                    <a:pt x="72" y="1627"/>
                  </a:lnTo>
                  <a:lnTo>
                    <a:pt x="53" y="1652"/>
                  </a:lnTo>
                  <a:lnTo>
                    <a:pt x="41" y="1668"/>
                  </a:lnTo>
                  <a:lnTo>
                    <a:pt x="29" y="1684"/>
                  </a:lnTo>
                  <a:lnTo>
                    <a:pt x="19" y="1699"/>
                  </a:lnTo>
                  <a:lnTo>
                    <a:pt x="11" y="1717"/>
                  </a:lnTo>
                  <a:lnTo>
                    <a:pt x="6" y="1735"/>
                  </a:lnTo>
                  <a:lnTo>
                    <a:pt x="2" y="1754"/>
                  </a:lnTo>
                  <a:lnTo>
                    <a:pt x="2" y="1776"/>
                  </a:lnTo>
                  <a:lnTo>
                    <a:pt x="8" y="1799"/>
                  </a:lnTo>
                  <a:lnTo>
                    <a:pt x="17" y="1825"/>
                  </a:lnTo>
                  <a:lnTo>
                    <a:pt x="29" y="1846"/>
                  </a:lnTo>
                  <a:lnTo>
                    <a:pt x="43" y="1868"/>
                  </a:lnTo>
                  <a:lnTo>
                    <a:pt x="57" y="1888"/>
                  </a:lnTo>
                  <a:lnTo>
                    <a:pt x="78" y="1917"/>
                  </a:lnTo>
                  <a:lnTo>
                    <a:pt x="96" y="1947"/>
                  </a:lnTo>
                  <a:lnTo>
                    <a:pt x="102" y="1980"/>
                  </a:lnTo>
                  <a:lnTo>
                    <a:pt x="98" y="2017"/>
                  </a:lnTo>
                  <a:lnTo>
                    <a:pt x="90" y="2037"/>
                  </a:lnTo>
                  <a:lnTo>
                    <a:pt x="80" y="2054"/>
                  </a:lnTo>
                  <a:lnTo>
                    <a:pt x="68" y="2070"/>
                  </a:lnTo>
                  <a:lnTo>
                    <a:pt x="55" y="2086"/>
                  </a:lnTo>
                  <a:lnTo>
                    <a:pt x="41" y="2102"/>
                  </a:lnTo>
                  <a:lnTo>
                    <a:pt x="29" y="2119"/>
                  </a:lnTo>
                  <a:lnTo>
                    <a:pt x="17" y="2139"/>
                  </a:lnTo>
                  <a:lnTo>
                    <a:pt x="9" y="2162"/>
                  </a:lnTo>
                  <a:lnTo>
                    <a:pt x="4" y="2206"/>
                  </a:lnTo>
                  <a:lnTo>
                    <a:pt x="6" y="2243"/>
                  </a:lnTo>
                  <a:lnTo>
                    <a:pt x="15" y="2276"/>
                  </a:lnTo>
                  <a:lnTo>
                    <a:pt x="29" y="2308"/>
                  </a:lnTo>
                  <a:lnTo>
                    <a:pt x="45" y="2333"/>
                  </a:lnTo>
                  <a:lnTo>
                    <a:pt x="61" y="2357"/>
                  </a:lnTo>
                  <a:lnTo>
                    <a:pt x="74" y="2378"/>
                  </a:lnTo>
                  <a:lnTo>
                    <a:pt x="84" y="2396"/>
                  </a:lnTo>
                  <a:lnTo>
                    <a:pt x="88" y="2425"/>
                  </a:lnTo>
                  <a:lnTo>
                    <a:pt x="82" y="2453"/>
                  </a:lnTo>
                  <a:lnTo>
                    <a:pt x="68" y="2482"/>
                  </a:lnTo>
                  <a:lnTo>
                    <a:pt x="49" y="2512"/>
                  </a:lnTo>
                  <a:lnTo>
                    <a:pt x="39" y="2527"/>
                  </a:lnTo>
                  <a:lnTo>
                    <a:pt x="27" y="2545"/>
                  </a:lnTo>
                  <a:lnTo>
                    <a:pt x="19" y="2563"/>
                  </a:lnTo>
                  <a:lnTo>
                    <a:pt x="11" y="2582"/>
                  </a:lnTo>
                  <a:lnTo>
                    <a:pt x="6" y="2602"/>
                  </a:lnTo>
                  <a:lnTo>
                    <a:pt x="2" y="2622"/>
                  </a:lnTo>
                  <a:lnTo>
                    <a:pt x="2" y="2643"/>
                  </a:lnTo>
                  <a:lnTo>
                    <a:pt x="8" y="2667"/>
                  </a:lnTo>
                  <a:lnTo>
                    <a:pt x="9" y="2673"/>
                  </a:lnTo>
                  <a:lnTo>
                    <a:pt x="15" y="2677"/>
                  </a:lnTo>
                  <a:lnTo>
                    <a:pt x="21" y="2679"/>
                  </a:lnTo>
                  <a:lnTo>
                    <a:pt x="29" y="2679"/>
                  </a:lnTo>
                  <a:lnTo>
                    <a:pt x="35" y="2675"/>
                  </a:lnTo>
                  <a:lnTo>
                    <a:pt x="39" y="2669"/>
                  </a:lnTo>
                  <a:lnTo>
                    <a:pt x="41" y="2663"/>
                  </a:lnTo>
                  <a:lnTo>
                    <a:pt x="41" y="2657"/>
                  </a:lnTo>
                  <a:lnTo>
                    <a:pt x="37" y="2624"/>
                  </a:lnTo>
                  <a:lnTo>
                    <a:pt x="45" y="2590"/>
                  </a:lnTo>
                  <a:lnTo>
                    <a:pt x="59" y="2561"/>
                  </a:lnTo>
                  <a:lnTo>
                    <a:pt x="78" y="2529"/>
                  </a:lnTo>
                  <a:lnTo>
                    <a:pt x="90" y="2514"/>
                  </a:lnTo>
                  <a:lnTo>
                    <a:pt x="100" y="2496"/>
                  </a:lnTo>
                  <a:lnTo>
                    <a:pt x="110" y="2480"/>
                  </a:lnTo>
                  <a:lnTo>
                    <a:pt x="116" y="2461"/>
                  </a:lnTo>
                  <a:lnTo>
                    <a:pt x="121" y="2443"/>
                  </a:lnTo>
                  <a:lnTo>
                    <a:pt x="123" y="2423"/>
                  </a:lnTo>
                  <a:lnTo>
                    <a:pt x="121" y="2404"/>
                  </a:lnTo>
                  <a:lnTo>
                    <a:pt x="116" y="2382"/>
                  </a:lnTo>
                  <a:lnTo>
                    <a:pt x="110" y="2370"/>
                  </a:lnTo>
                  <a:lnTo>
                    <a:pt x="104" y="2359"/>
                  </a:lnTo>
                  <a:lnTo>
                    <a:pt x="96" y="2347"/>
                  </a:lnTo>
                  <a:lnTo>
                    <a:pt x="88" y="2333"/>
                  </a:lnTo>
                  <a:lnTo>
                    <a:pt x="76" y="2317"/>
                  </a:lnTo>
                  <a:lnTo>
                    <a:pt x="66" y="2300"/>
                  </a:lnTo>
                  <a:lnTo>
                    <a:pt x="57" y="2282"/>
                  </a:lnTo>
                  <a:lnTo>
                    <a:pt x="49" y="2263"/>
                  </a:lnTo>
                  <a:lnTo>
                    <a:pt x="43" y="2243"/>
                  </a:lnTo>
                  <a:lnTo>
                    <a:pt x="39" y="2221"/>
                  </a:lnTo>
                  <a:lnTo>
                    <a:pt x="39" y="2196"/>
                  </a:lnTo>
                  <a:lnTo>
                    <a:pt x="45" y="2170"/>
                  </a:lnTo>
                  <a:lnTo>
                    <a:pt x="51" y="2151"/>
                  </a:lnTo>
                  <a:lnTo>
                    <a:pt x="61" y="2133"/>
                  </a:lnTo>
                  <a:lnTo>
                    <a:pt x="72" y="2117"/>
                  </a:lnTo>
                  <a:lnTo>
                    <a:pt x="86" y="2102"/>
                  </a:lnTo>
                  <a:lnTo>
                    <a:pt x="100" y="2086"/>
                  </a:lnTo>
                  <a:lnTo>
                    <a:pt x="112" y="2068"/>
                  </a:lnTo>
                  <a:lnTo>
                    <a:pt x="123" y="2049"/>
                  </a:lnTo>
                  <a:lnTo>
                    <a:pt x="133" y="2027"/>
                  </a:lnTo>
                  <a:lnTo>
                    <a:pt x="137" y="2002"/>
                  </a:lnTo>
                  <a:lnTo>
                    <a:pt x="139" y="1978"/>
                  </a:lnTo>
                  <a:lnTo>
                    <a:pt x="135" y="1954"/>
                  </a:lnTo>
                  <a:lnTo>
                    <a:pt x="129" y="1935"/>
                  </a:lnTo>
                  <a:lnTo>
                    <a:pt x="119" y="1915"/>
                  </a:lnTo>
                  <a:lnTo>
                    <a:pt x="110" y="1897"/>
                  </a:lnTo>
                  <a:lnTo>
                    <a:pt x="98" y="1882"/>
                  </a:lnTo>
                  <a:lnTo>
                    <a:pt x="86" y="1866"/>
                  </a:lnTo>
                  <a:lnTo>
                    <a:pt x="72" y="1848"/>
                  </a:lnTo>
                  <a:lnTo>
                    <a:pt x="59" y="1829"/>
                  </a:lnTo>
                  <a:lnTo>
                    <a:pt x="49" y="1811"/>
                  </a:lnTo>
                  <a:lnTo>
                    <a:pt x="41" y="179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3" name="Freeform 40"/>
            <p:cNvSpPr>
              <a:spLocks/>
            </p:cNvSpPr>
            <p:nvPr/>
          </p:nvSpPr>
          <p:spPr bwMode="auto">
            <a:xfrm>
              <a:off x="3963" y="945"/>
              <a:ext cx="170" cy="3969"/>
            </a:xfrm>
            <a:custGeom>
              <a:avLst/>
              <a:gdLst>
                <a:gd name="T0" fmla="*/ 104 w 140"/>
                <a:gd name="T1" fmla="*/ 2816 h 2679"/>
                <a:gd name="T2" fmla="*/ 153 w 140"/>
                <a:gd name="T3" fmla="*/ 2683 h 2679"/>
                <a:gd name="T4" fmla="*/ 126 w 140"/>
                <a:gd name="T5" fmla="*/ 2517 h 2679"/>
                <a:gd name="T6" fmla="*/ 43 w 140"/>
                <a:gd name="T7" fmla="*/ 2320 h 2679"/>
                <a:gd name="T8" fmla="*/ 95 w 140"/>
                <a:gd name="T9" fmla="*/ 2163 h 2679"/>
                <a:gd name="T10" fmla="*/ 150 w 140"/>
                <a:gd name="T11" fmla="*/ 2018 h 2679"/>
                <a:gd name="T12" fmla="*/ 116 w 140"/>
                <a:gd name="T13" fmla="*/ 1864 h 2679"/>
                <a:gd name="T14" fmla="*/ 52 w 140"/>
                <a:gd name="T15" fmla="*/ 1716 h 2679"/>
                <a:gd name="T16" fmla="*/ 98 w 140"/>
                <a:gd name="T17" fmla="*/ 1523 h 2679"/>
                <a:gd name="T18" fmla="*/ 150 w 140"/>
                <a:gd name="T19" fmla="*/ 1404 h 2679"/>
                <a:gd name="T20" fmla="*/ 123 w 140"/>
                <a:gd name="T21" fmla="*/ 1236 h 2679"/>
                <a:gd name="T22" fmla="*/ 43 w 140"/>
                <a:gd name="T23" fmla="*/ 1037 h 2679"/>
                <a:gd name="T24" fmla="*/ 95 w 140"/>
                <a:gd name="T25" fmla="*/ 880 h 2679"/>
                <a:gd name="T26" fmla="*/ 153 w 140"/>
                <a:gd name="T27" fmla="*/ 707 h 2679"/>
                <a:gd name="T28" fmla="*/ 89 w 140"/>
                <a:gd name="T29" fmla="*/ 481 h 2679"/>
                <a:gd name="T30" fmla="*/ 80 w 140"/>
                <a:gd name="T31" fmla="*/ 293 h 2679"/>
                <a:gd name="T32" fmla="*/ 146 w 140"/>
                <a:gd name="T33" fmla="*/ 145 h 2679"/>
                <a:gd name="T34" fmla="*/ 146 w 140"/>
                <a:gd name="T35" fmla="*/ 10 h 2679"/>
                <a:gd name="T36" fmla="*/ 113 w 140"/>
                <a:gd name="T37" fmla="*/ 13 h 2679"/>
                <a:gd name="T38" fmla="*/ 89 w 140"/>
                <a:gd name="T39" fmla="*/ 176 h 2679"/>
                <a:gd name="T40" fmla="*/ 27 w 140"/>
                <a:gd name="T41" fmla="*/ 324 h 2679"/>
                <a:gd name="T42" fmla="*/ 34 w 140"/>
                <a:gd name="T43" fmla="*/ 459 h 2679"/>
                <a:gd name="T44" fmla="*/ 82 w 140"/>
                <a:gd name="T45" fmla="*/ 563 h 2679"/>
                <a:gd name="T46" fmla="*/ 113 w 140"/>
                <a:gd name="T47" fmla="*/ 717 h 2679"/>
                <a:gd name="T48" fmla="*/ 59 w 140"/>
                <a:gd name="T49" fmla="*/ 858 h 2679"/>
                <a:gd name="T50" fmla="*/ 2 w 140"/>
                <a:gd name="T51" fmla="*/ 1006 h 2679"/>
                <a:gd name="T52" fmla="*/ 34 w 140"/>
                <a:gd name="T53" fmla="*/ 1160 h 2679"/>
                <a:gd name="T54" fmla="*/ 102 w 140"/>
                <a:gd name="T55" fmla="*/ 1290 h 2679"/>
                <a:gd name="T56" fmla="*/ 66 w 140"/>
                <a:gd name="T57" fmla="*/ 1490 h 2679"/>
                <a:gd name="T58" fmla="*/ 13 w 140"/>
                <a:gd name="T59" fmla="*/ 1604 h 2679"/>
                <a:gd name="T60" fmla="*/ 25 w 140"/>
                <a:gd name="T61" fmla="*/ 1764 h 2679"/>
                <a:gd name="T62" fmla="*/ 109 w 140"/>
                <a:gd name="T63" fmla="*/ 1985 h 2679"/>
                <a:gd name="T64" fmla="*/ 59 w 140"/>
                <a:gd name="T65" fmla="*/ 2136 h 2679"/>
                <a:gd name="T66" fmla="*/ 4 w 140"/>
                <a:gd name="T67" fmla="*/ 2287 h 2679"/>
                <a:gd name="T68" fmla="*/ 36 w 140"/>
                <a:gd name="T69" fmla="*/ 2442 h 2679"/>
                <a:gd name="T70" fmla="*/ 104 w 140"/>
                <a:gd name="T71" fmla="*/ 2570 h 2679"/>
                <a:gd name="T72" fmla="*/ 71 w 140"/>
                <a:gd name="T73" fmla="*/ 2791 h 2679"/>
                <a:gd name="T74" fmla="*/ 22 w 140"/>
                <a:gd name="T75" fmla="*/ 2919 h 2679"/>
                <a:gd name="T76" fmla="*/ 40 w 140"/>
                <a:gd name="T77" fmla="*/ 3046 h 2679"/>
                <a:gd name="T78" fmla="*/ 95 w 140"/>
                <a:gd name="T79" fmla="*/ 3157 h 2679"/>
                <a:gd name="T80" fmla="*/ 109 w 140"/>
                <a:gd name="T81" fmla="*/ 3323 h 2679"/>
                <a:gd name="T82" fmla="*/ 47 w 140"/>
                <a:gd name="T83" fmla="*/ 3448 h 2679"/>
                <a:gd name="T84" fmla="*/ 13 w 140"/>
                <a:gd name="T85" fmla="*/ 3649 h 2679"/>
                <a:gd name="T86" fmla="*/ 100 w 140"/>
                <a:gd name="T87" fmla="*/ 3879 h 2679"/>
                <a:gd name="T88" fmla="*/ 100 w 140"/>
                <a:gd name="T89" fmla="*/ 3966 h 2679"/>
                <a:gd name="T90" fmla="*/ 135 w 140"/>
                <a:gd name="T91" fmla="*/ 3916 h 2679"/>
                <a:gd name="T92" fmla="*/ 113 w 140"/>
                <a:gd name="T93" fmla="*/ 3765 h 2679"/>
                <a:gd name="T94" fmla="*/ 45 w 140"/>
                <a:gd name="T95" fmla="*/ 3593 h 2679"/>
                <a:gd name="T96" fmla="*/ 98 w 140"/>
                <a:gd name="T97" fmla="*/ 3450 h 2679"/>
                <a:gd name="T98" fmla="*/ 155 w 140"/>
                <a:gd name="T99" fmla="*/ 3274 h 2679"/>
                <a:gd name="T100" fmla="*/ 91 w 140"/>
                <a:gd name="T101" fmla="*/ 3049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"/>
                <a:gd name="T154" fmla="*/ 0 h 2679"/>
                <a:gd name="T155" fmla="*/ 140 w 140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" h="2679">
                  <a:moveTo>
                    <a:pt x="57" y="2019"/>
                  </a:moveTo>
                  <a:lnTo>
                    <a:pt x="52" y="1990"/>
                  </a:lnTo>
                  <a:lnTo>
                    <a:pt x="59" y="1960"/>
                  </a:lnTo>
                  <a:lnTo>
                    <a:pt x="73" y="1931"/>
                  </a:lnTo>
                  <a:lnTo>
                    <a:pt x="93" y="1901"/>
                  </a:lnTo>
                  <a:lnTo>
                    <a:pt x="103" y="1886"/>
                  </a:lnTo>
                  <a:lnTo>
                    <a:pt x="114" y="1868"/>
                  </a:lnTo>
                  <a:lnTo>
                    <a:pt x="122" y="1850"/>
                  </a:lnTo>
                  <a:lnTo>
                    <a:pt x="132" y="1831"/>
                  </a:lnTo>
                  <a:lnTo>
                    <a:pt x="136" y="1811"/>
                  </a:lnTo>
                  <a:lnTo>
                    <a:pt x="140" y="1792"/>
                  </a:lnTo>
                  <a:lnTo>
                    <a:pt x="140" y="1770"/>
                  </a:lnTo>
                  <a:lnTo>
                    <a:pt x="134" y="1746"/>
                  </a:lnTo>
                  <a:lnTo>
                    <a:pt x="124" y="1721"/>
                  </a:lnTo>
                  <a:lnTo>
                    <a:pt x="112" y="1699"/>
                  </a:lnTo>
                  <a:lnTo>
                    <a:pt x="99" y="1678"/>
                  </a:lnTo>
                  <a:lnTo>
                    <a:pt x="83" y="1658"/>
                  </a:lnTo>
                  <a:lnTo>
                    <a:pt x="61" y="1629"/>
                  </a:lnTo>
                  <a:lnTo>
                    <a:pt x="46" y="1599"/>
                  </a:lnTo>
                  <a:lnTo>
                    <a:pt x="38" y="1566"/>
                  </a:lnTo>
                  <a:lnTo>
                    <a:pt x="42" y="1529"/>
                  </a:lnTo>
                  <a:lnTo>
                    <a:pt x="50" y="1509"/>
                  </a:lnTo>
                  <a:lnTo>
                    <a:pt x="59" y="1491"/>
                  </a:lnTo>
                  <a:lnTo>
                    <a:pt x="73" y="1476"/>
                  </a:lnTo>
                  <a:lnTo>
                    <a:pt x="85" y="1460"/>
                  </a:lnTo>
                  <a:lnTo>
                    <a:pt x="99" y="1444"/>
                  </a:lnTo>
                  <a:lnTo>
                    <a:pt x="110" y="1426"/>
                  </a:lnTo>
                  <a:lnTo>
                    <a:pt x="122" y="1407"/>
                  </a:lnTo>
                  <a:lnTo>
                    <a:pt x="130" y="1385"/>
                  </a:lnTo>
                  <a:lnTo>
                    <a:pt x="134" y="1362"/>
                  </a:lnTo>
                  <a:lnTo>
                    <a:pt x="132" y="1338"/>
                  </a:lnTo>
                  <a:lnTo>
                    <a:pt x="128" y="1317"/>
                  </a:lnTo>
                  <a:lnTo>
                    <a:pt x="122" y="1297"/>
                  </a:lnTo>
                  <a:lnTo>
                    <a:pt x="112" y="1275"/>
                  </a:lnTo>
                  <a:lnTo>
                    <a:pt x="103" y="1258"/>
                  </a:lnTo>
                  <a:lnTo>
                    <a:pt x="93" y="1238"/>
                  </a:lnTo>
                  <a:lnTo>
                    <a:pt x="81" y="1220"/>
                  </a:lnTo>
                  <a:lnTo>
                    <a:pt x="67" y="1199"/>
                  </a:lnTo>
                  <a:lnTo>
                    <a:pt x="55" y="1177"/>
                  </a:lnTo>
                  <a:lnTo>
                    <a:pt x="46" y="1158"/>
                  </a:lnTo>
                  <a:lnTo>
                    <a:pt x="40" y="1138"/>
                  </a:lnTo>
                  <a:lnTo>
                    <a:pt x="42" y="1107"/>
                  </a:lnTo>
                  <a:lnTo>
                    <a:pt x="52" y="1079"/>
                  </a:lnTo>
                  <a:lnTo>
                    <a:pt x="67" y="1054"/>
                  </a:lnTo>
                  <a:lnTo>
                    <a:pt x="87" y="1028"/>
                  </a:lnTo>
                  <a:lnTo>
                    <a:pt x="99" y="1014"/>
                  </a:lnTo>
                  <a:lnTo>
                    <a:pt x="108" y="999"/>
                  </a:lnTo>
                  <a:lnTo>
                    <a:pt x="120" y="983"/>
                  </a:lnTo>
                  <a:lnTo>
                    <a:pt x="128" y="965"/>
                  </a:lnTo>
                  <a:lnTo>
                    <a:pt x="134" y="948"/>
                  </a:lnTo>
                  <a:lnTo>
                    <a:pt x="138" y="926"/>
                  </a:lnTo>
                  <a:lnTo>
                    <a:pt x="136" y="904"/>
                  </a:lnTo>
                  <a:lnTo>
                    <a:pt x="132" y="881"/>
                  </a:lnTo>
                  <a:lnTo>
                    <a:pt x="122" y="857"/>
                  </a:lnTo>
                  <a:lnTo>
                    <a:pt x="110" y="834"/>
                  </a:lnTo>
                  <a:lnTo>
                    <a:pt x="97" y="814"/>
                  </a:lnTo>
                  <a:lnTo>
                    <a:pt x="83" y="793"/>
                  </a:lnTo>
                  <a:lnTo>
                    <a:pt x="61" y="763"/>
                  </a:lnTo>
                  <a:lnTo>
                    <a:pt x="46" y="734"/>
                  </a:lnTo>
                  <a:lnTo>
                    <a:pt x="38" y="700"/>
                  </a:lnTo>
                  <a:lnTo>
                    <a:pt x="42" y="663"/>
                  </a:lnTo>
                  <a:lnTo>
                    <a:pt x="50" y="643"/>
                  </a:lnTo>
                  <a:lnTo>
                    <a:pt x="59" y="626"/>
                  </a:lnTo>
                  <a:lnTo>
                    <a:pt x="71" y="610"/>
                  </a:lnTo>
                  <a:lnTo>
                    <a:pt x="85" y="594"/>
                  </a:lnTo>
                  <a:lnTo>
                    <a:pt x="99" y="579"/>
                  </a:lnTo>
                  <a:lnTo>
                    <a:pt x="110" y="561"/>
                  </a:lnTo>
                  <a:lnTo>
                    <a:pt x="122" y="541"/>
                  </a:lnTo>
                  <a:lnTo>
                    <a:pt x="130" y="520"/>
                  </a:lnTo>
                  <a:lnTo>
                    <a:pt x="136" y="477"/>
                  </a:lnTo>
                  <a:lnTo>
                    <a:pt x="134" y="437"/>
                  </a:lnTo>
                  <a:lnTo>
                    <a:pt x="124" y="404"/>
                  </a:lnTo>
                  <a:lnTo>
                    <a:pt x="110" y="374"/>
                  </a:lnTo>
                  <a:lnTo>
                    <a:pt x="95" y="347"/>
                  </a:lnTo>
                  <a:lnTo>
                    <a:pt x="79" y="325"/>
                  </a:lnTo>
                  <a:lnTo>
                    <a:pt x="65" y="304"/>
                  </a:lnTo>
                  <a:lnTo>
                    <a:pt x="55" y="286"/>
                  </a:lnTo>
                  <a:lnTo>
                    <a:pt x="52" y="257"/>
                  </a:lnTo>
                  <a:lnTo>
                    <a:pt x="57" y="227"/>
                  </a:lnTo>
                  <a:lnTo>
                    <a:pt x="71" y="198"/>
                  </a:lnTo>
                  <a:lnTo>
                    <a:pt x="91" y="168"/>
                  </a:lnTo>
                  <a:lnTo>
                    <a:pt x="101" y="153"/>
                  </a:lnTo>
                  <a:lnTo>
                    <a:pt x="112" y="135"/>
                  </a:lnTo>
                  <a:lnTo>
                    <a:pt x="120" y="117"/>
                  </a:lnTo>
                  <a:lnTo>
                    <a:pt x="130" y="98"/>
                  </a:lnTo>
                  <a:lnTo>
                    <a:pt x="134" y="78"/>
                  </a:lnTo>
                  <a:lnTo>
                    <a:pt x="138" y="57"/>
                  </a:lnTo>
                  <a:lnTo>
                    <a:pt x="138" y="35"/>
                  </a:lnTo>
                  <a:lnTo>
                    <a:pt x="132" y="13"/>
                  </a:lnTo>
                  <a:lnTo>
                    <a:pt x="130" y="7"/>
                  </a:lnTo>
                  <a:lnTo>
                    <a:pt x="124" y="2"/>
                  </a:lnTo>
                  <a:lnTo>
                    <a:pt x="118" y="0"/>
                  </a:lnTo>
                  <a:lnTo>
                    <a:pt x="110" y="2"/>
                  </a:lnTo>
                  <a:lnTo>
                    <a:pt x="105" y="4"/>
                  </a:lnTo>
                  <a:lnTo>
                    <a:pt x="101" y="9"/>
                  </a:lnTo>
                  <a:lnTo>
                    <a:pt x="99" y="15"/>
                  </a:lnTo>
                  <a:lnTo>
                    <a:pt x="99" y="23"/>
                  </a:lnTo>
                  <a:lnTo>
                    <a:pt x="103" y="57"/>
                  </a:lnTo>
                  <a:lnTo>
                    <a:pt x="95" y="88"/>
                  </a:lnTo>
                  <a:lnTo>
                    <a:pt x="79" y="119"/>
                  </a:lnTo>
                  <a:lnTo>
                    <a:pt x="61" y="149"/>
                  </a:lnTo>
                  <a:lnTo>
                    <a:pt x="50" y="166"/>
                  </a:lnTo>
                  <a:lnTo>
                    <a:pt x="40" y="182"/>
                  </a:lnTo>
                  <a:lnTo>
                    <a:pt x="30" y="202"/>
                  </a:lnTo>
                  <a:lnTo>
                    <a:pt x="24" y="219"/>
                  </a:lnTo>
                  <a:lnTo>
                    <a:pt x="18" y="237"/>
                  </a:lnTo>
                  <a:lnTo>
                    <a:pt x="16" y="257"/>
                  </a:lnTo>
                  <a:lnTo>
                    <a:pt x="18" y="276"/>
                  </a:lnTo>
                  <a:lnTo>
                    <a:pt x="24" y="298"/>
                  </a:lnTo>
                  <a:lnTo>
                    <a:pt x="30" y="310"/>
                  </a:lnTo>
                  <a:lnTo>
                    <a:pt x="36" y="321"/>
                  </a:lnTo>
                  <a:lnTo>
                    <a:pt x="44" y="333"/>
                  </a:lnTo>
                  <a:lnTo>
                    <a:pt x="52" y="347"/>
                  </a:lnTo>
                  <a:lnTo>
                    <a:pt x="63" y="363"/>
                  </a:lnTo>
                  <a:lnTo>
                    <a:pt x="73" y="380"/>
                  </a:lnTo>
                  <a:lnTo>
                    <a:pt x="83" y="398"/>
                  </a:lnTo>
                  <a:lnTo>
                    <a:pt x="91" y="418"/>
                  </a:lnTo>
                  <a:lnTo>
                    <a:pt x="97" y="437"/>
                  </a:lnTo>
                  <a:lnTo>
                    <a:pt x="101" y="461"/>
                  </a:lnTo>
                  <a:lnTo>
                    <a:pt x="101" y="484"/>
                  </a:lnTo>
                  <a:lnTo>
                    <a:pt x="95" y="510"/>
                  </a:lnTo>
                  <a:lnTo>
                    <a:pt x="89" y="530"/>
                  </a:lnTo>
                  <a:lnTo>
                    <a:pt x="79" y="547"/>
                  </a:lnTo>
                  <a:lnTo>
                    <a:pt x="67" y="563"/>
                  </a:lnTo>
                  <a:lnTo>
                    <a:pt x="53" y="579"/>
                  </a:lnTo>
                  <a:lnTo>
                    <a:pt x="40" y="594"/>
                  </a:lnTo>
                  <a:lnTo>
                    <a:pt x="28" y="612"/>
                  </a:lnTo>
                  <a:lnTo>
                    <a:pt x="16" y="632"/>
                  </a:lnTo>
                  <a:lnTo>
                    <a:pt x="6" y="653"/>
                  </a:lnTo>
                  <a:lnTo>
                    <a:pt x="2" y="679"/>
                  </a:lnTo>
                  <a:lnTo>
                    <a:pt x="0" y="702"/>
                  </a:lnTo>
                  <a:lnTo>
                    <a:pt x="4" y="726"/>
                  </a:lnTo>
                  <a:lnTo>
                    <a:pt x="10" y="745"/>
                  </a:lnTo>
                  <a:lnTo>
                    <a:pt x="20" y="765"/>
                  </a:lnTo>
                  <a:lnTo>
                    <a:pt x="30" y="783"/>
                  </a:lnTo>
                  <a:lnTo>
                    <a:pt x="42" y="798"/>
                  </a:lnTo>
                  <a:lnTo>
                    <a:pt x="53" y="814"/>
                  </a:lnTo>
                  <a:lnTo>
                    <a:pt x="67" y="834"/>
                  </a:lnTo>
                  <a:lnTo>
                    <a:pt x="81" y="851"/>
                  </a:lnTo>
                  <a:lnTo>
                    <a:pt x="91" y="871"/>
                  </a:lnTo>
                  <a:lnTo>
                    <a:pt x="99" y="891"/>
                  </a:lnTo>
                  <a:lnTo>
                    <a:pt x="103" y="924"/>
                  </a:lnTo>
                  <a:lnTo>
                    <a:pt x="95" y="953"/>
                  </a:lnTo>
                  <a:lnTo>
                    <a:pt x="79" y="981"/>
                  </a:lnTo>
                  <a:lnTo>
                    <a:pt x="59" y="1006"/>
                  </a:lnTo>
                  <a:lnTo>
                    <a:pt x="48" y="1020"/>
                  </a:lnTo>
                  <a:lnTo>
                    <a:pt x="38" y="1034"/>
                  </a:lnTo>
                  <a:lnTo>
                    <a:pt x="28" y="1050"/>
                  </a:lnTo>
                  <a:lnTo>
                    <a:pt x="18" y="1065"/>
                  </a:lnTo>
                  <a:lnTo>
                    <a:pt x="12" y="1083"/>
                  </a:lnTo>
                  <a:lnTo>
                    <a:pt x="6" y="1101"/>
                  </a:lnTo>
                  <a:lnTo>
                    <a:pt x="4" y="1120"/>
                  </a:lnTo>
                  <a:lnTo>
                    <a:pt x="6" y="1142"/>
                  </a:lnTo>
                  <a:lnTo>
                    <a:pt x="12" y="1167"/>
                  </a:lnTo>
                  <a:lnTo>
                    <a:pt x="22" y="1191"/>
                  </a:lnTo>
                  <a:lnTo>
                    <a:pt x="36" y="1214"/>
                  </a:lnTo>
                  <a:lnTo>
                    <a:pt x="52" y="1240"/>
                  </a:lnTo>
                  <a:lnTo>
                    <a:pt x="71" y="1273"/>
                  </a:lnTo>
                  <a:lnTo>
                    <a:pt x="89" y="1305"/>
                  </a:lnTo>
                  <a:lnTo>
                    <a:pt x="97" y="1340"/>
                  </a:lnTo>
                  <a:lnTo>
                    <a:pt x="97" y="1375"/>
                  </a:lnTo>
                  <a:lnTo>
                    <a:pt x="89" y="1395"/>
                  </a:lnTo>
                  <a:lnTo>
                    <a:pt x="79" y="1411"/>
                  </a:lnTo>
                  <a:lnTo>
                    <a:pt x="67" y="1426"/>
                  </a:lnTo>
                  <a:lnTo>
                    <a:pt x="53" y="1442"/>
                  </a:lnTo>
                  <a:lnTo>
                    <a:pt x="42" y="1460"/>
                  </a:lnTo>
                  <a:lnTo>
                    <a:pt x="28" y="1476"/>
                  </a:lnTo>
                  <a:lnTo>
                    <a:pt x="16" y="1495"/>
                  </a:lnTo>
                  <a:lnTo>
                    <a:pt x="8" y="1519"/>
                  </a:lnTo>
                  <a:lnTo>
                    <a:pt x="4" y="1544"/>
                  </a:lnTo>
                  <a:lnTo>
                    <a:pt x="2" y="1568"/>
                  </a:lnTo>
                  <a:lnTo>
                    <a:pt x="6" y="1591"/>
                  </a:lnTo>
                  <a:lnTo>
                    <a:pt x="12" y="1611"/>
                  </a:lnTo>
                  <a:lnTo>
                    <a:pt x="22" y="1631"/>
                  </a:lnTo>
                  <a:lnTo>
                    <a:pt x="32" y="1648"/>
                  </a:lnTo>
                  <a:lnTo>
                    <a:pt x="44" y="1664"/>
                  </a:lnTo>
                  <a:lnTo>
                    <a:pt x="55" y="1680"/>
                  </a:lnTo>
                  <a:lnTo>
                    <a:pt x="69" y="1697"/>
                  </a:lnTo>
                  <a:lnTo>
                    <a:pt x="83" y="1717"/>
                  </a:lnTo>
                  <a:lnTo>
                    <a:pt x="93" y="1735"/>
                  </a:lnTo>
                  <a:lnTo>
                    <a:pt x="101" y="1756"/>
                  </a:lnTo>
                  <a:lnTo>
                    <a:pt x="105" y="1790"/>
                  </a:lnTo>
                  <a:lnTo>
                    <a:pt x="97" y="1823"/>
                  </a:lnTo>
                  <a:lnTo>
                    <a:pt x="81" y="1852"/>
                  </a:lnTo>
                  <a:lnTo>
                    <a:pt x="63" y="1884"/>
                  </a:lnTo>
                  <a:lnTo>
                    <a:pt x="52" y="1899"/>
                  </a:lnTo>
                  <a:lnTo>
                    <a:pt x="42" y="1917"/>
                  </a:lnTo>
                  <a:lnTo>
                    <a:pt x="32" y="1935"/>
                  </a:lnTo>
                  <a:lnTo>
                    <a:pt x="26" y="1952"/>
                  </a:lnTo>
                  <a:lnTo>
                    <a:pt x="20" y="1970"/>
                  </a:lnTo>
                  <a:lnTo>
                    <a:pt x="18" y="1990"/>
                  </a:lnTo>
                  <a:lnTo>
                    <a:pt x="18" y="2009"/>
                  </a:lnTo>
                  <a:lnTo>
                    <a:pt x="24" y="2031"/>
                  </a:lnTo>
                  <a:lnTo>
                    <a:pt x="30" y="2045"/>
                  </a:lnTo>
                  <a:lnTo>
                    <a:pt x="36" y="2056"/>
                  </a:lnTo>
                  <a:lnTo>
                    <a:pt x="46" y="2068"/>
                  </a:lnTo>
                  <a:lnTo>
                    <a:pt x="53" y="2082"/>
                  </a:lnTo>
                  <a:lnTo>
                    <a:pt x="65" y="2098"/>
                  </a:lnTo>
                  <a:lnTo>
                    <a:pt x="75" y="2113"/>
                  </a:lnTo>
                  <a:lnTo>
                    <a:pt x="85" y="2131"/>
                  </a:lnTo>
                  <a:lnTo>
                    <a:pt x="93" y="2151"/>
                  </a:lnTo>
                  <a:lnTo>
                    <a:pt x="99" y="2170"/>
                  </a:lnTo>
                  <a:lnTo>
                    <a:pt x="103" y="2194"/>
                  </a:lnTo>
                  <a:lnTo>
                    <a:pt x="103" y="2217"/>
                  </a:lnTo>
                  <a:lnTo>
                    <a:pt x="97" y="2243"/>
                  </a:lnTo>
                  <a:lnTo>
                    <a:pt x="89" y="2263"/>
                  </a:lnTo>
                  <a:lnTo>
                    <a:pt x="79" y="2280"/>
                  </a:lnTo>
                  <a:lnTo>
                    <a:pt x="67" y="2296"/>
                  </a:lnTo>
                  <a:lnTo>
                    <a:pt x="55" y="2312"/>
                  </a:lnTo>
                  <a:lnTo>
                    <a:pt x="42" y="2327"/>
                  </a:lnTo>
                  <a:lnTo>
                    <a:pt x="28" y="2345"/>
                  </a:lnTo>
                  <a:lnTo>
                    <a:pt x="18" y="2365"/>
                  </a:lnTo>
                  <a:lnTo>
                    <a:pt x="8" y="2386"/>
                  </a:lnTo>
                  <a:lnTo>
                    <a:pt x="4" y="2427"/>
                  </a:lnTo>
                  <a:lnTo>
                    <a:pt x="12" y="2463"/>
                  </a:lnTo>
                  <a:lnTo>
                    <a:pt x="30" y="2496"/>
                  </a:lnTo>
                  <a:lnTo>
                    <a:pt x="50" y="2526"/>
                  </a:lnTo>
                  <a:lnTo>
                    <a:pt x="69" y="2555"/>
                  </a:lnTo>
                  <a:lnTo>
                    <a:pt x="83" y="2586"/>
                  </a:lnTo>
                  <a:lnTo>
                    <a:pt x="89" y="2618"/>
                  </a:lnTo>
                  <a:lnTo>
                    <a:pt x="79" y="2653"/>
                  </a:lnTo>
                  <a:lnTo>
                    <a:pt x="77" y="2661"/>
                  </a:lnTo>
                  <a:lnTo>
                    <a:pt x="79" y="2667"/>
                  </a:lnTo>
                  <a:lnTo>
                    <a:pt x="83" y="2673"/>
                  </a:lnTo>
                  <a:lnTo>
                    <a:pt x="89" y="2677"/>
                  </a:lnTo>
                  <a:lnTo>
                    <a:pt x="95" y="2679"/>
                  </a:lnTo>
                  <a:lnTo>
                    <a:pt x="101" y="2677"/>
                  </a:lnTo>
                  <a:lnTo>
                    <a:pt x="106" y="2675"/>
                  </a:lnTo>
                  <a:lnTo>
                    <a:pt x="110" y="2669"/>
                  </a:lnTo>
                  <a:lnTo>
                    <a:pt x="120" y="2643"/>
                  </a:lnTo>
                  <a:lnTo>
                    <a:pt x="122" y="2622"/>
                  </a:lnTo>
                  <a:lnTo>
                    <a:pt x="122" y="2598"/>
                  </a:lnTo>
                  <a:lnTo>
                    <a:pt x="118" y="2579"/>
                  </a:lnTo>
                  <a:lnTo>
                    <a:pt x="110" y="2559"/>
                  </a:lnTo>
                  <a:lnTo>
                    <a:pt x="101" y="2541"/>
                  </a:lnTo>
                  <a:lnTo>
                    <a:pt x="91" y="2524"/>
                  </a:lnTo>
                  <a:lnTo>
                    <a:pt x="79" y="2508"/>
                  </a:lnTo>
                  <a:lnTo>
                    <a:pt x="61" y="2480"/>
                  </a:lnTo>
                  <a:lnTo>
                    <a:pt x="48" y="2453"/>
                  </a:lnTo>
                  <a:lnTo>
                    <a:pt x="40" y="2425"/>
                  </a:lnTo>
                  <a:lnTo>
                    <a:pt x="42" y="2396"/>
                  </a:lnTo>
                  <a:lnTo>
                    <a:pt x="50" y="2376"/>
                  </a:lnTo>
                  <a:lnTo>
                    <a:pt x="61" y="2361"/>
                  </a:lnTo>
                  <a:lnTo>
                    <a:pt x="73" y="2345"/>
                  </a:lnTo>
                  <a:lnTo>
                    <a:pt x="87" y="2329"/>
                  </a:lnTo>
                  <a:lnTo>
                    <a:pt x="101" y="2312"/>
                  </a:lnTo>
                  <a:lnTo>
                    <a:pt x="112" y="2296"/>
                  </a:lnTo>
                  <a:lnTo>
                    <a:pt x="122" y="2276"/>
                  </a:lnTo>
                  <a:lnTo>
                    <a:pt x="130" y="2253"/>
                  </a:lnTo>
                  <a:lnTo>
                    <a:pt x="138" y="2210"/>
                  </a:lnTo>
                  <a:lnTo>
                    <a:pt x="136" y="2172"/>
                  </a:lnTo>
                  <a:lnTo>
                    <a:pt x="126" y="2139"/>
                  </a:lnTo>
                  <a:lnTo>
                    <a:pt x="112" y="2107"/>
                  </a:lnTo>
                  <a:lnTo>
                    <a:pt x="97" y="2082"/>
                  </a:lnTo>
                  <a:lnTo>
                    <a:pt x="81" y="2058"/>
                  </a:lnTo>
                  <a:lnTo>
                    <a:pt x="67" y="2037"/>
                  </a:lnTo>
                  <a:lnTo>
                    <a:pt x="57" y="2019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4" name="Freeform 41"/>
            <p:cNvSpPr>
              <a:spLocks/>
            </p:cNvSpPr>
            <p:nvPr/>
          </p:nvSpPr>
          <p:spPr bwMode="auto">
            <a:xfrm>
              <a:off x="723" y="5196"/>
              <a:ext cx="2909" cy="204"/>
            </a:xfrm>
            <a:custGeom>
              <a:avLst/>
              <a:gdLst>
                <a:gd name="T0" fmla="*/ 2778 w 2601"/>
                <a:gd name="T1" fmla="*/ 44 h 138"/>
                <a:gd name="T2" fmla="*/ 2676 w 2601"/>
                <a:gd name="T3" fmla="*/ 129 h 138"/>
                <a:gd name="T4" fmla="*/ 2580 w 2601"/>
                <a:gd name="T5" fmla="*/ 132 h 138"/>
                <a:gd name="T6" fmla="*/ 2468 w 2601"/>
                <a:gd name="T7" fmla="*/ 24 h 138"/>
                <a:gd name="T8" fmla="*/ 2257 w 2601"/>
                <a:gd name="T9" fmla="*/ 64 h 138"/>
                <a:gd name="T10" fmla="*/ 2143 w 2601"/>
                <a:gd name="T11" fmla="*/ 126 h 138"/>
                <a:gd name="T12" fmla="*/ 2047 w 2601"/>
                <a:gd name="T13" fmla="*/ 56 h 138"/>
                <a:gd name="T14" fmla="*/ 1919 w 2601"/>
                <a:gd name="T15" fmla="*/ 0 h 138"/>
                <a:gd name="T16" fmla="*/ 1831 w 2601"/>
                <a:gd name="T17" fmla="*/ 50 h 138"/>
                <a:gd name="T18" fmla="*/ 1750 w 2601"/>
                <a:gd name="T19" fmla="*/ 129 h 138"/>
                <a:gd name="T20" fmla="*/ 1637 w 2601"/>
                <a:gd name="T21" fmla="*/ 132 h 138"/>
                <a:gd name="T22" fmla="*/ 1526 w 2601"/>
                <a:gd name="T23" fmla="*/ 27 h 138"/>
                <a:gd name="T24" fmla="*/ 1383 w 2601"/>
                <a:gd name="T25" fmla="*/ 38 h 138"/>
                <a:gd name="T26" fmla="*/ 1288 w 2601"/>
                <a:gd name="T27" fmla="*/ 117 h 138"/>
                <a:gd name="T28" fmla="*/ 1216 w 2601"/>
                <a:gd name="T29" fmla="*/ 145 h 138"/>
                <a:gd name="T30" fmla="*/ 1128 w 2601"/>
                <a:gd name="T31" fmla="*/ 93 h 138"/>
                <a:gd name="T32" fmla="*/ 1028 w 2601"/>
                <a:gd name="T33" fmla="*/ 6 h 138"/>
                <a:gd name="T34" fmla="*/ 915 w 2601"/>
                <a:gd name="T35" fmla="*/ 33 h 138"/>
                <a:gd name="T36" fmla="*/ 846 w 2601"/>
                <a:gd name="T37" fmla="*/ 102 h 138"/>
                <a:gd name="T38" fmla="*/ 742 w 2601"/>
                <a:gd name="T39" fmla="*/ 151 h 138"/>
                <a:gd name="T40" fmla="*/ 627 w 2601"/>
                <a:gd name="T41" fmla="*/ 61 h 138"/>
                <a:gd name="T42" fmla="*/ 436 w 2601"/>
                <a:gd name="T43" fmla="*/ 24 h 138"/>
                <a:gd name="T44" fmla="*/ 294 w 2601"/>
                <a:gd name="T45" fmla="*/ 129 h 138"/>
                <a:gd name="T46" fmla="*/ 197 w 2601"/>
                <a:gd name="T47" fmla="*/ 87 h 138"/>
                <a:gd name="T48" fmla="*/ 83 w 2601"/>
                <a:gd name="T49" fmla="*/ 6 h 138"/>
                <a:gd name="T50" fmla="*/ 0 w 2601"/>
                <a:gd name="T51" fmla="*/ 33 h 138"/>
                <a:gd name="T52" fmla="*/ 41 w 2601"/>
                <a:gd name="T53" fmla="*/ 56 h 138"/>
                <a:gd name="T54" fmla="*/ 144 w 2601"/>
                <a:gd name="T55" fmla="*/ 102 h 138"/>
                <a:gd name="T56" fmla="*/ 256 w 2601"/>
                <a:gd name="T57" fmla="*/ 180 h 138"/>
                <a:gd name="T58" fmla="*/ 362 w 2601"/>
                <a:gd name="T59" fmla="*/ 139 h 138"/>
                <a:gd name="T60" fmla="*/ 474 w 2601"/>
                <a:gd name="T61" fmla="*/ 61 h 138"/>
                <a:gd name="T62" fmla="*/ 610 w 2601"/>
                <a:gd name="T63" fmla="*/ 108 h 138"/>
                <a:gd name="T64" fmla="*/ 735 w 2601"/>
                <a:gd name="T65" fmla="*/ 204 h 138"/>
                <a:gd name="T66" fmla="*/ 867 w 2601"/>
                <a:gd name="T67" fmla="*/ 142 h 138"/>
                <a:gd name="T68" fmla="*/ 935 w 2601"/>
                <a:gd name="T69" fmla="*/ 78 h 138"/>
                <a:gd name="T70" fmla="*/ 1019 w 2601"/>
                <a:gd name="T71" fmla="*/ 58 h 138"/>
                <a:gd name="T72" fmla="*/ 1106 w 2601"/>
                <a:gd name="T73" fmla="*/ 135 h 138"/>
                <a:gd name="T74" fmla="*/ 1216 w 2601"/>
                <a:gd name="T75" fmla="*/ 201 h 138"/>
                <a:gd name="T76" fmla="*/ 1306 w 2601"/>
                <a:gd name="T77" fmla="*/ 166 h 138"/>
                <a:gd name="T78" fmla="*/ 1398 w 2601"/>
                <a:gd name="T79" fmla="*/ 87 h 138"/>
                <a:gd name="T80" fmla="*/ 1512 w 2601"/>
                <a:gd name="T81" fmla="*/ 75 h 138"/>
                <a:gd name="T82" fmla="*/ 1623 w 2601"/>
                <a:gd name="T83" fmla="*/ 180 h 138"/>
                <a:gd name="T84" fmla="*/ 1767 w 2601"/>
                <a:gd name="T85" fmla="*/ 174 h 138"/>
                <a:gd name="T86" fmla="*/ 1853 w 2601"/>
                <a:gd name="T87" fmla="*/ 93 h 138"/>
                <a:gd name="T88" fmla="*/ 1924 w 2601"/>
                <a:gd name="T89" fmla="*/ 53 h 138"/>
                <a:gd name="T90" fmla="*/ 2027 w 2601"/>
                <a:gd name="T91" fmla="*/ 99 h 138"/>
                <a:gd name="T92" fmla="*/ 2136 w 2601"/>
                <a:gd name="T93" fmla="*/ 177 h 138"/>
                <a:gd name="T94" fmla="*/ 2244 w 2601"/>
                <a:gd name="T95" fmla="*/ 139 h 138"/>
                <a:gd name="T96" fmla="*/ 2357 w 2601"/>
                <a:gd name="T97" fmla="*/ 61 h 138"/>
                <a:gd name="T98" fmla="*/ 2492 w 2601"/>
                <a:gd name="T99" fmla="*/ 105 h 138"/>
                <a:gd name="T100" fmla="*/ 2610 w 2601"/>
                <a:gd name="T101" fmla="*/ 201 h 138"/>
                <a:gd name="T102" fmla="*/ 2727 w 2601"/>
                <a:gd name="T103" fmla="*/ 148 h 138"/>
                <a:gd name="T104" fmla="*/ 2826 w 2601"/>
                <a:gd name="T105" fmla="*/ 78 h 138"/>
                <a:gd name="T106" fmla="*/ 2897 w 2601"/>
                <a:gd name="T107" fmla="*/ 90 h 138"/>
                <a:gd name="T108" fmla="*/ 2899 w 2601"/>
                <a:gd name="T109" fmla="*/ 41 h 1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8"/>
                <a:gd name="T167" fmla="*/ 2601 w 2601"/>
                <a:gd name="T168" fmla="*/ 138 h 1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8">
                  <a:moveTo>
                    <a:pt x="2592" y="28"/>
                  </a:moveTo>
                  <a:lnTo>
                    <a:pt x="2568" y="20"/>
                  </a:lnTo>
                  <a:lnTo>
                    <a:pt x="2544" y="16"/>
                  </a:lnTo>
                  <a:lnTo>
                    <a:pt x="2523" y="18"/>
                  </a:lnTo>
                  <a:lnTo>
                    <a:pt x="2503" y="22"/>
                  </a:lnTo>
                  <a:lnTo>
                    <a:pt x="2484" y="30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1"/>
                  </a:lnTo>
                  <a:lnTo>
                    <a:pt x="2405" y="79"/>
                  </a:lnTo>
                  <a:lnTo>
                    <a:pt x="2393" y="87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9"/>
                  </a:lnTo>
                  <a:lnTo>
                    <a:pt x="2291" y="79"/>
                  </a:lnTo>
                  <a:lnTo>
                    <a:pt x="2275" y="67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8"/>
                  </a:lnTo>
                  <a:lnTo>
                    <a:pt x="2207" y="16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4"/>
                  </a:lnTo>
                  <a:lnTo>
                    <a:pt x="2046" y="28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3"/>
                  </a:lnTo>
                  <a:lnTo>
                    <a:pt x="1959" y="83"/>
                  </a:lnTo>
                  <a:lnTo>
                    <a:pt x="1946" y="87"/>
                  </a:lnTo>
                  <a:lnTo>
                    <a:pt x="1930" y="87"/>
                  </a:lnTo>
                  <a:lnTo>
                    <a:pt x="1916" y="85"/>
                  </a:lnTo>
                  <a:lnTo>
                    <a:pt x="1902" y="81"/>
                  </a:lnTo>
                  <a:lnTo>
                    <a:pt x="1889" y="75"/>
                  </a:lnTo>
                  <a:lnTo>
                    <a:pt x="1875" y="67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8"/>
                  </a:lnTo>
                  <a:lnTo>
                    <a:pt x="1812" y="26"/>
                  </a:lnTo>
                  <a:lnTo>
                    <a:pt x="1794" y="18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6"/>
                  </a:lnTo>
                  <a:lnTo>
                    <a:pt x="1659" y="22"/>
                  </a:lnTo>
                  <a:lnTo>
                    <a:pt x="1649" y="28"/>
                  </a:lnTo>
                  <a:lnTo>
                    <a:pt x="1637" y="34"/>
                  </a:lnTo>
                  <a:lnTo>
                    <a:pt x="1627" y="41"/>
                  </a:lnTo>
                  <a:lnTo>
                    <a:pt x="1618" y="49"/>
                  </a:lnTo>
                  <a:lnTo>
                    <a:pt x="1608" y="57"/>
                  </a:lnTo>
                  <a:lnTo>
                    <a:pt x="1594" y="67"/>
                  </a:lnTo>
                  <a:lnTo>
                    <a:pt x="1578" y="79"/>
                  </a:lnTo>
                  <a:lnTo>
                    <a:pt x="1565" y="87"/>
                  </a:lnTo>
                  <a:lnTo>
                    <a:pt x="1551" y="94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9"/>
                  </a:lnTo>
                  <a:lnTo>
                    <a:pt x="1447" y="79"/>
                  </a:lnTo>
                  <a:lnTo>
                    <a:pt x="1431" y="67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30"/>
                  </a:lnTo>
                  <a:lnTo>
                    <a:pt x="1364" y="18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8"/>
                  </a:lnTo>
                  <a:lnTo>
                    <a:pt x="1237" y="26"/>
                  </a:lnTo>
                  <a:lnTo>
                    <a:pt x="1219" y="38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3"/>
                  </a:lnTo>
                  <a:lnTo>
                    <a:pt x="1152" y="79"/>
                  </a:lnTo>
                  <a:lnTo>
                    <a:pt x="1142" y="85"/>
                  </a:lnTo>
                  <a:lnTo>
                    <a:pt x="1133" y="91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8"/>
                  </a:lnTo>
                  <a:lnTo>
                    <a:pt x="1060" y="94"/>
                  </a:lnTo>
                  <a:lnTo>
                    <a:pt x="1046" y="89"/>
                  </a:lnTo>
                  <a:lnTo>
                    <a:pt x="1034" y="81"/>
                  </a:lnTo>
                  <a:lnTo>
                    <a:pt x="1023" y="73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30"/>
                  </a:lnTo>
                  <a:lnTo>
                    <a:pt x="952" y="20"/>
                  </a:lnTo>
                  <a:lnTo>
                    <a:pt x="936" y="12"/>
                  </a:lnTo>
                  <a:lnTo>
                    <a:pt x="919" y="4"/>
                  </a:lnTo>
                  <a:lnTo>
                    <a:pt x="899" y="2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6"/>
                  </a:lnTo>
                  <a:lnTo>
                    <a:pt x="818" y="22"/>
                  </a:lnTo>
                  <a:lnTo>
                    <a:pt x="809" y="28"/>
                  </a:lnTo>
                  <a:lnTo>
                    <a:pt x="799" y="36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9"/>
                  </a:lnTo>
                  <a:lnTo>
                    <a:pt x="740" y="79"/>
                  </a:lnTo>
                  <a:lnTo>
                    <a:pt x="726" y="89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1"/>
                  </a:lnTo>
                  <a:lnTo>
                    <a:pt x="608" y="81"/>
                  </a:lnTo>
                  <a:lnTo>
                    <a:pt x="593" y="69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30"/>
                  </a:lnTo>
                  <a:lnTo>
                    <a:pt x="524" y="18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6"/>
                  </a:lnTo>
                  <a:lnTo>
                    <a:pt x="363" y="28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3"/>
                  </a:lnTo>
                  <a:lnTo>
                    <a:pt x="276" y="83"/>
                  </a:lnTo>
                  <a:lnTo>
                    <a:pt x="263" y="87"/>
                  </a:lnTo>
                  <a:lnTo>
                    <a:pt x="247" y="89"/>
                  </a:lnTo>
                  <a:lnTo>
                    <a:pt x="233" y="87"/>
                  </a:lnTo>
                  <a:lnTo>
                    <a:pt x="219" y="81"/>
                  </a:lnTo>
                  <a:lnTo>
                    <a:pt x="206" y="75"/>
                  </a:lnTo>
                  <a:lnTo>
                    <a:pt x="192" y="67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8"/>
                  </a:lnTo>
                  <a:lnTo>
                    <a:pt x="129" y="28"/>
                  </a:lnTo>
                  <a:lnTo>
                    <a:pt x="113" y="18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6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8"/>
                  </a:lnTo>
                  <a:lnTo>
                    <a:pt x="55" y="38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9"/>
                  </a:lnTo>
                  <a:lnTo>
                    <a:pt x="143" y="79"/>
                  </a:lnTo>
                  <a:lnTo>
                    <a:pt x="159" y="89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2"/>
                  </a:lnTo>
                  <a:lnTo>
                    <a:pt x="249" y="124"/>
                  </a:lnTo>
                  <a:lnTo>
                    <a:pt x="269" y="122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7"/>
                  </a:lnTo>
                  <a:lnTo>
                    <a:pt x="353" y="77"/>
                  </a:lnTo>
                  <a:lnTo>
                    <a:pt x="369" y="65"/>
                  </a:lnTo>
                  <a:lnTo>
                    <a:pt x="386" y="57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3"/>
                  </a:lnTo>
                  <a:lnTo>
                    <a:pt x="561" y="87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4"/>
                  </a:lnTo>
                  <a:lnTo>
                    <a:pt x="632" y="132"/>
                  </a:lnTo>
                  <a:lnTo>
                    <a:pt x="657" y="138"/>
                  </a:lnTo>
                  <a:lnTo>
                    <a:pt x="681" y="138"/>
                  </a:lnTo>
                  <a:lnTo>
                    <a:pt x="703" y="136"/>
                  </a:lnTo>
                  <a:lnTo>
                    <a:pt x="724" y="128"/>
                  </a:lnTo>
                  <a:lnTo>
                    <a:pt x="742" y="120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5"/>
                  </a:lnTo>
                  <a:lnTo>
                    <a:pt x="799" y="79"/>
                  </a:lnTo>
                  <a:lnTo>
                    <a:pt x="809" y="71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6"/>
                  </a:lnTo>
                  <a:lnTo>
                    <a:pt x="897" y="36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1"/>
                  </a:lnTo>
                  <a:lnTo>
                    <a:pt x="975" y="81"/>
                  </a:lnTo>
                  <a:lnTo>
                    <a:pt x="989" y="91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20"/>
                  </a:lnTo>
                  <a:lnTo>
                    <a:pt x="1050" y="128"/>
                  </a:lnTo>
                  <a:lnTo>
                    <a:pt x="1068" y="132"/>
                  </a:lnTo>
                  <a:lnTo>
                    <a:pt x="1087" y="136"/>
                  </a:lnTo>
                  <a:lnTo>
                    <a:pt x="1107" y="134"/>
                  </a:lnTo>
                  <a:lnTo>
                    <a:pt x="1119" y="132"/>
                  </a:lnTo>
                  <a:lnTo>
                    <a:pt x="1133" y="128"/>
                  </a:lnTo>
                  <a:lnTo>
                    <a:pt x="1144" y="124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9"/>
                  </a:lnTo>
                  <a:lnTo>
                    <a:pt x="1219" y="79"/>
                  </a:lnTo>
                  <a:lnTo>
                    <a:pt x="1235" y="69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3"/>
                  </a:lnTo>
                  <a:lnTo>
                    <a:pt x="1398" y="85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2"/>
                  </a:lnTo>
                  <a:lnTo>
                    <a:pt x="1472" y="132"/>
                  </a:lnTo>
                  <a:lnTo>
                    <a:pt x="1498" y="136"/>
                  </a:lnTo>
                  <a:lnTo>
                    <a:pt x="1521" y="138"/>
                  </a:lnTo>
                  <a:lnTo>
                    <a:pt x="1543" y="134"/>
                  </a:lnTo>
                  <a:lnTo>
                    <a:pt x="1563" y="128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5"/>
                  </a:lnTo>
                  <a:lnTo>
                    <a:pt x="1639" y="77"/>
                  </a:lnTo>
                  <a:lnTo>
                    <a:pt x="1647" y="71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6"/>
                  </a:lnTo>
                  <a:lnTo>
                    <a:pt x="1737" y="36"/>
                  </a:lnTo>
                  <a:lnTo>
                    <a:pt x="1751" y="39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9"/>
                  </a:lnTo>
                  <a:lnTo>
                    <a:pt x="1812" y="67"/>
                  </a:lnTo>
                  <a:lnTo>
                    <a:pt x="1826" y="77"/>
                  </a:lnTo>
                  <a:lnTo>
                    <a:pt x="1841" y="87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20"/>
                  </a:lnTo>
                  <a:lnTo>
                    <a:pt x="1930" y="122"/>
                  </a:lnTo>
                  <a:lnTo>
                    <a:pt x="1949" y="120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7"/>
                  </a:lnTo>
                  <a:lnTo>
                    <a:pt x="2036" y="75"/>
                  </a:lnTo>
                  <a:lnTo>
                    <a:pt x="2052" y="65"/>
                  </a:lnTo>
                  <a:lnTo>
                    <a:pt x="2069" y="55"/>
                  </a:lnTo>
                  <a:lnTo>
                    <a:pt x="2087" y="47"/>
                  </a:lnTo>
                  <a:lnTo>
                    <a:pt x="2107" y="41"/>
                  </a:lnTo>
                  <a:lnTo>
                    <a:pt x="2128" y="38"/>
                  </a:lnTo>
                  <a:lnTo>
                    <a:pt x="2152" y="38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1"/>
                  </a:lnTo>
                  <a:lnTo>
                    <a:pt x="2244" y="85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2"/>
                  </a:lnTo>
                  <a:lnTo>
                    <a:pt x="2315" y="132"/>
                  </a:lnTo>
                  <a:lnTo>
                    <a:pt x="2334" y="136"/>
                  </a:lnTo>
                  <a:lnTo>
                    <a:pt x="2354" y="136"/>
                  </a:lnTo>
                  <a:lnTo>
                    <a:pt x="2372" y="132"/>
                  </a:lnTo>
                  <a:lnTo>
                    <a:pt x="2389" y="126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1"/>
                  </a:lnTo>
                  <a:lnTo>
                    <a:pt x="2468" y="81"/>
                  </a:lnTo>
                  <a:lnTo>
                    <a:pt x="2482" y="71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9"/>
                  </a:lnTo>
                  <a:lnTo>
                    <a:pt x="2597" y="34"/>
                  </a:lnTo>
                  <a:lnTo>
                    <a:pt x="2592" y="28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5" name="Freeform 42"/>
            <p:cNvSpPr>
              <a:spLocks/>
            </p:cNvSpPr>
            <p:nvPr/>
          </p:nvSpPr>
          <p:spPr bwMode="auto">
            <a:xfrm>
              <a:off x="1922" y="3606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6" name="Freeform 43"/>
            <p:cNvSpPr>
              <a:spLocks/>
            </p:cNvSpPr>
            <p:nvPr/>
          </p:nvSpPr>
          <p:spPr bwMode="auto">
            <a:xfrm>
              <a:off x="1008" y="326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7" name="Freeform 44"/>
            <p:cNvSpPr>
              <a:spLocks/>
            </p:cNvSpPr>
            <p:nvPr/>
          </p:nvSpPr>
          <p:spPr bwMode="auto">
            <a:xfrm>
              <a:off x="1739" y="3806"/>
              <a:ext cx="288" cy="401"/>
            </a:xfrm>
            <a:custGeom>
              <a:avLst/>
              <a:gdLst>
                <a:gd name="T0" fmla="*/ 176 w 257"/>
                <a:gd name="T1" fmla="*/ 3 h 271"/>
                <a:gd name="T2" fmla="*/ 130 w 257"/>
                <a:gd name="T3" fmla="*/ 6 h 271"/>
                <a:gd name="T4" fmla="*/ 87 w 257"/>
                <a:gd name="T5" fmla="*/ 30 h 271"/>
                <a:gd name="T6" fmla="*/ 81 w 257"/>
                <a:gd name="T7" fmla="*/ 52 h 271"/>
                <a:gd name="T8" fmla="*/ 96 w 257"/>
                <a:gd name="T9" fmla="*/ 73 h 271"/>
                <a:gd name="T10" fmla="*/ 119 w 257"/>
                <a:gd name="T11" fmla="*/ 58 h 271"/>
                <a:gd name="T12" fmla="*/ 149 w 257"/>
                <a:gd name="T13" fmla="*/ 47 h 271"/>
                <a:gd name="T14" fmla="*/ 180 w 257"/>
                <a:gd name="T15" fmla="*/ 52 h 271"/>
                <a:gd name="T16" fmla="*/ 193 w 257"/>
                <a:gd name="T17" fmla="*/ 61 h 271"/>
                <a:gd name="T18" fmla="*/ 240 w 257"/>
                <a:gd name="T19" fmla="*/ 102 h 271"/>
                <a:gd name="T20" fmla="*/ 251 w 257"/>
                <a:gd name="T21" fmla="*/ 181 h 271"/>
                <a:gd name="T22" fmla="*/ 240 w 257"/>
                <a:gd name="T23" fmla="*/ 274 h 271"/>
                <a:gd name="T24" fmla="*/ 220 w 257"/>
                <a:gd name="T25" fmla="*/ 308 h 271"/>
                <a:gd name="T26" fmla="*/ 189 w 257"/>
                <a:gd name="T27" fmla="*/ 337 h 271"/>
                <a:gd name="T28" fmla="*/ 140 w 257"/>
                <a:gd name="T29" fmla="*/ 352 h 271"/>
                <a:gd name="T30" fmla="*/ 90 w 257"/>
                <a:gd name="T31" fmla="*/ 349 h 271"/>
                <a:gd name="T32" fmla="*/ 50 w 257"/>
                <a:gd name="T33" fmla="*/ 323 h 271"/>
                <a:gd name="T34" fmla="*/ 37 w 257"/>
                <a:gd name="T35" fmla="*/ 287 h 271"/>
                <a:gd name="T36" fmla="*/ 39 w 257"/>
                <a:gd name="T37" fmla="*/ 232 h 271"/>
                <a:gd name="T38" fmla="*/ 64 w 257"/>
                <a:gd name="T39" fmla="*/ 198 h 271"/>
                <a:gd name="T40" fmla="*/ 110 w 257"/>
                <a:gd name="T41" fmla="*/ 198 h 271"/>
                <a:gd name="T42" fmla="*/ 114 w 257"/>
                <a:gd name="T43" fmla="*/ 201 h 271"/>
                <a:gd name="T44" fmla="*/ 114 w 257"/>
                <a:gd name="T45" fmla="*/ 201 h 271"/>
                <a:gd name="T46" fmla="*/ 114 w 257"/>
                <a:gd name="T47" fmla="*/ 201 h 271"/>
                <a:gd name="T48" fmla="*/ 123 w 257"/>
                <a:gd name="T49" fmla="*/ 215 h 271"/>
                <a:gd name="T50" fmla="*/ 121 w 257"/>
                <a:gd name="T51" fmla="*/ 238 h 271"/>
                <a:gd name="T52" fmla="*/ 108 w 257"/>
                <a:gd name="T53" fmla="*/ 259 h 271"/>
                <a:gd name="T54" fmla="*/ 108 w 257"/>
                <a:gd name="T55" fmla="*/ 284 h 271"/>
                <a:gd name="T56" fmla="*/ 126 w 257"/>
                <a:gd name="T57" fmla="*/ 293 h 271"/>
                <a:gd name="T58" fmla="*/ 154 w 257"/>
                <a:gd name="T59" fmla="*/ 259 h 271"/>
                <a:gd name="T60" fmla="*/ 156 w 257"/>
                <a:gd name="T61" fmla="*/ 203 h 271"/>
                <a:gd name="T62" fmla="*/ 133 w 257"/>
                <a:gd name="T63" fmla="*/ 163 h 271"/>
                <a:gd name="T64" fmla="*/ 90 w 257"/>
                <a:gd name="T65" fmla="*/ 145 h 271"/>
                <a:gd name="T66" fmla="*/ 55 w 257"/>
                <a:gd name="T67" fmla="*/ 154 h 271"/>
                <a:gd name="T68" fmla="*/ 15 w 257"/>
                <a:gd name="T69" fmla="*/ 192 h 271"/>
                <a:gd name="T70" fmla="*/ 0 w 257"/>
                <a:gd name="T71" fmla="*/ 274 h 271"/>
                <a:gd name="T72" fmla="*/ 15 w 257"/>
                <a:gd name="T73" fmla="*/ 346 h 271"/>
                <a:gd name="T74" fmla="*/ 59 w 257"/>
                <a:gd name="T75" fmla="*/ 386 h 271"/>
                <a:gd name="T76" fmla="*/ 121 w 257"/>
                <a:gd name="T77" fmla="*/ 401 h 271"/>
                <a:gd name="T78" fmla="*/ 187 w 257"/>
                <a:gd name="T79" fmla="*/ 389 h 271"/>
                <a:gd name="T80" fmla="*/ 235 w 257"/>
                <a:gd name="T81" fmla="*/ 358 h 271"/>
                <a:gd name="T82" fmla="*/ 266 w 257"/>
                <a:gd name="T83" fmla="*/ 308 h 271"/>
                <a:gd name="T84" fmla="*/ 281 w 257"/>
                <a:gd name="T85" fmla="*/ 247 h 271"/>
                <a:gd name="T86" fmla="*/ 286 w 257"/>
                <a:gd name="T87" fmla="*/ 139 h 271"/>
                <a:gd name="T88" fmla="*/ 240 w 257"/>
                <a:gd name="T89" fmla="*/ 38 h 2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7"/>
                <a:gd name="T136" fmla="*/ 0 h 271"/>
                <a:gd name="T137" fmla="*/ 257 w 257"/>
                <a:gd name="T138" fmla="*/ 271 h 2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7" h="271">
                  <a:moveTo>
                    <a:pt x="182" y="12"/>
                  </a:moveTo>
                  <a:lnTo>
                    <a:pt x="169" y="6"/>
                  </a:lnTo>
                  <a:lnTo>
                    <a:pt x="157" y="2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6" y="4"/>
                  </a:lnTo>
                  <a:lnTo>
                    <a:pt x="104" y="6"/>
                  </a:lnTo>
                  <a:lnTo>
                    <a:pt x="90" y="12"/>
                  </a:lnTo>
                  <a:lnTo>
                    <a:pt x="78" y="20"/>
                  </a:lnTo>
                  <a:lnTo>
                    <a:pt x="74" y="26"/>
                  </a:lnTo>
                  <a:lnTo>
                    <a:pt x="72" y="30"/>
                  </a:lnTo>
                  <a:lnTo>
                    <a:pt x="72" y="35"/>
                  </a:lnTo>
                  <a:lnTo>
                    <a:pt x="76" y="41"/>
                  </a:lnTo>
                  <a:lnTo>
                    <a:pt x="80" y="45"/>
                  </a:lnTo>
                  <a:lnTo>
                    <a:pt x="86" y="49"/>
                  </a:lnTo>
                  <a:lnTo>
                    <a:pt x="92" y="49"/>
                  </a:lnTo>
                  <a:lnTo>
                    <a:pt x="98" y="45"/>
                  </a:lnTo>
                  <a:lnTo>
                    <a:pt x="106" y="39"/>
                  </a:lnTo>
                  <a:lnTo>
                    <a:pt x="116" y="35"/>
                  </a:lnTo>
                  <a:lnTo>
                    <a:pt x="123" y="33"/>
                  </a:lnTo>
                  <a:lnTo>
                    <a:pt x="133" y="32"/>
                  </a:lnTo>
                  <a:lnTo>
                    <a:pt x="143" y="32"/>
                  </a:lnTo>
                  <a:lnTo>
                    <a:pt x="153" y="33"/>
                  </a:lnTo>
                  <a:lnTo>
                    <a:pt x="161" y="35"/>
                  </a:lnTo>
                  <a:lnTo>
                    <a:pt x="171" y="39"/>
                  </a:lnTo>
                  <a:lnTo>
                    <a:pt x="171" y="41"/>
                  </a:lnTo>
                  <a:lnTo>
                    <a:pt x="172" y="41"/>
                  </a:lnTo>
                  <a:lnTo>
                    <a:pt x="190" y="47"/>
                  </a:lnTo>
                  <a:lnTo>
                    <a:pt x="202" y="57"/>
                  </a:lnTo>
                  <a:lnTo>
                    <a:pt x="214" y="69"/>
                  </a:lnTo>
                  <a:lnTo>
                    <a:pt x="220" y="84"/>
                  </a:lnTo>
                  <a:lnTo>
                    <a:pt x="224" y="102"/>
                  </a:lnTo>
                  <a:lnTo>
                    <a:pt x="224" y="122"/>
                  </a:lnTo>
                  <a:lnTo>
                    <a:pt x="222" y="147"/>
                  </a:lnTo>
                  <a:lnTo>
                    <a:pt x="216" y="175"/>
                  </a:lnTo>
                  <a:lnTo>
                    <a:pt x="214" y="185"/>
                  </a:lnTo>
                  <a:lnTo>
                    <a:pt x="208" y="192"/>
                  </a:lnTo>
                  <a:lnTo>
                    <a:pt x="202" y="202"/>
                  </a:lnTo>
                  <a:lnTo>
                    <a:pt x="196" y="208"/>
                  </a:lnTo>
                  <a:lnTo>
                    <a:pt x="188" y="216"/>
                  </a:lnTo>
                  <a:lnTo>
                    <a:pt x="178" y="222"/>
                  </a:lnTo>
                  <a:lnTo>
                    <a:pt x="169" y="228"/>
                  </a:lnTo>
                  <a:lnTo>
                    <a:pt x="157" y="232"/>
                  </a:lnTo>
                  <a:lnTo>
                    <a:pt x="141" y="236"/>
                  </a:lnTo>
                  <a:lnTo>
                    <a:pt x="125" y="238"/>
                  </a:lnTo>
                  <a:lnTo>
                    <a:pt x="112" y="240"/>
                  </a:lnTo>
                  <a:lnTo>
                    <a:pt x="96" y="238"/>
                  </a:lnTo>
                  <a:lnTo>
                    <a:pt x="80" y="236"/>
                  </a:lnTo>
                  <a:lnTo>
                    <a:pt x="68" y="232"/>
                  </a:lnTo>
                  <a:lnTo>
                    <a:pt x="55" y="226"/>
                  </a:lnTo>
                  <a:lnTo>
                    <a:pt x="45" y="218"/>
                  </a:lnTo>
                  <a:lnTo>
                    <a:pt x="41" y="214"/>
                  </a:lnTo>
                  <a:lnTo>
                    <a:pt x="37" y="206"/>
                  </a:lnTo>
                  <a:lnTo>
                    <a:pt x="33" y="194"/>
                  </a:lnTo>
                  <a:lnTo>
                    <a:pt x="31" y="183"/>
                  </a:lnTo>
                  <a:lnTo>
                    <a:pt x="31" y="169"/>
                  </a:lnTo>
                  <a:lnTo>
                    <a:pt x="35" y="157"/>
                  </a:lnTo>
                  <a:lnTo>
                    <a:pt x="39" y="147"/>
                  </a:lnTo>
                  <a:lnTo>
                    <a:pt x="45" y="139"/>
                  </a:lnTo>
                  <a:lnTo>
                    <a:pt x="57" y="134"/>
                  </a:lnTo>
                  <a:lnTo>
                    <a:pt x="72" y="130"/>
                  </a:lnTo>
                  <a:lnTo>
                    <a:pt x="88" y="130"/>
                  </a:lnTo>
                  <a:lnTo>
                    <a:pt x="98" y="134"/>
                  </a:lnTo>
                  <a:lnTo>
                    <a:pt x="100" y="134"/>
                  </a:lnTo>
                  <a:lnTo>
                    <a:pt x="100" y="136"/>
                  </a:lnTo>
                  <a:lnTo>
                    <a:pt x="102" y="136"/>
                  </a:lnTo>
                  <a:lnTo>
                    <a:pt x="104" y="137"/>
                  </a:lnTo>
                  <a:lnTo>
                    <a:pt x="106" y="141"/>
                  </a:lnTo>
                  <a:lnTo>
                    <a:pt x="110" y="145"/>
                  </a:lnTo>
                  <a:lnTo>
                    <a:pt x="110" y="151"/>
                  </a:lnTo>
                  <a:lnTo>
                    <a:pt x="110" y="157"/>
                  </a:lnTo>
                  <a:lnTo>
                    <a:pt x="108" y="161"/>
                  </a:lnTo>
                  <a:lnTo>
                    <a:pt x="104" y="165"/>
                  </a:lnTo>
                  <a:lnTo>
                    <a:pt x="100" y="169"/>
                  </a:lnTo>
                  <a:lnTo>
                    <a:pt x="96" y="175"/>
                  </a:lnTo>
                  <a:lnTo>
                    <a:pt x="92" y="181"/>
                  </a:lnTo>
                  <a:lnTo>
                    <a:pt x="92" y="187"/>
                  </a:lnTo>
                  <a:lnTo>
                    <a:pt x="96" y="192"/>
                  </a:lnTo>
                  <a:lnTo>
                    <a:pt x="102" y="196"/>
                  </a:lnTo>
                  <a:lnTo>
                    <a:pt x="108" y="198"/>
                  </a:lnTo>
                  <a:lnTo>
                    <a:pt x="112" y="198"/>
                  </a:lnTo>
                  <a:lnTo>
                    <a:pt x="118" y="196"/>
                  </a:lnTo>
                  <a:lnTo>
                    <a:pt x="129" y="187"/>
                  </a:lnTo>
                  <a:lnTo>
                    <a:pt x="137" y="175"/>
                  </a:lnTo>
                  <a:lnTo>
                    <a:pt x="141" y="163"/>
                  </a:lnTo>
                  <a:lnTo>
                    <a:pt x="141" y="149"/>
                  </a:lnTo>
                  <a:lnTo>
                    <a:pt x="139" y="137"/>
                  </a:lnTo>
                  <a:lnTo>
                    <a:pt x="135" y="126"/>
                  </a:lnTo>
                  <a:lnTo>
                    <a:pt x="127" y="118"/>
                  </a:lnTo>
                  <a:lnTo>
                    <a:pt x="119" y="110"/>
                  </a:lnTo>
                  <a:lnTo>
                    <a:pt x="108" y="102"/>
                  </a:lnTo>
                  <a:lnTo>
                    <a:pt x="94" y="98"/>
                  </a:lnTo>
                  <a:lnTo>
                    <a:pt x="80" y="98"/>
                  </a:lnTo>
                  <a:lnTo>
                    <a:pt x="70" y="98"/>
                  </a:lnTo>
                  <a:lnTo>
                    <a:pt x="63" y="100"/>
                  </a:lnTo>
                  <a:lnTo>
                    <a:pt x="49" y="104"/>
                  </a:lnTo>
                  <a:lnTo>
                    <a:pt x="35" y="108"/>
                  </a:lnTo>
                  <a:lnTo>
                    <a:pt x="23" y="116"/>
                  </a:lnTo>
                  <a:lnTo>
                    <a:pt x="13" y="130"/>
                  </a:lnTo>
                  <a:lnTo>
                    <a:pt x="6" y="147"/>
                  </a:lnTo>
                  <a:lnTo>
                    <a:pt x="0" y="165"/>
                  </a:lnTo>
                  <a:lnTo>
                    <a:pt x="0" y="185"/>
                  </a:lnTo>
                  <a:lnTo>
                    <a:pt x="2" y="202"/>
                  </a:lnTo>
                  <a:lnTo>
                    <a:pt x="8" y="220"/>
                  </a:lnTo>
                  <a:lnTo>
                    <a:pt x="13" y="234"/>
                  </a:lnTo>
                  <a:lnTo>
                    <a:pt x="23" y="243"/>
                  </a:lnTo>
                  <a:lnTo>
                    <a:pt x="37" y="253"/>
                  </a:lnTo>
                  <a:lnTo>
                    <a:pt x="53" y="261"/>
                  </a:lnTo>
                  <a:lnTo>
                    <a:pt x="70" y="265"/>
                  </a:lnTo>
                  <a:lnTo>
                    <a:pt x="90" y="269"/>
                  </a:lnTo>
                  <a:lnTo>
                    <a:pt x="108" y="271"/>
                  </a:lnTo>
                  <a:lnTo>
                    <a:pt x="127" y="271"/>
                  </a:lnTo>
                  <a:lnTo>
                    <a:pt x="147" y="267"/>
                  </a:lnTo>
                  <a:lnTo>
                    <a:pt x="167" y="263"/>
                  </a:lnTo>
                  <a:lnTo>
                    <a:pt x="182" y="257"/>
                  </a:lnTo>
                  <a:lnTo>
                    <a:pt x="196" y="249"/>
                  </a:lnTo>
                  <a:lnTo>
                    <a:pt x="210" y="242"/>
                  </a:lnTo>
                  <a:lnTo>
                    <a:pt x="220" y="232"/>
                  </a:lnTo>
                  <a:lnTo>
                    <a:pt x="229" y="220"/>
                  </a:lnTo>
                  <a:lnTo>
                    <a:pt x="237" y="208"/>
                  </a:lnTo>
                  <a:lnTo>
                    <a:pt x="243" y="196"/>
                  </a:lnTo>
                  <a:lnTo>
                    <a:pt x="247" y="183"/>
                  </a:lnTo>
                  <a:lnTo>
                    <a:pt x="251" y="167"/>
                  </a:lnTo>
                  <a:lnTo>
                    <a:pt x="255" y="145"/>
                  </a:lnTo>
                  <a:lnTo>
                    <a:pt x="257" y="122"/>
                  </a:lnTo>
                  <a:lnTo>
                    <a:pt x="255" y="94"/>
                  </a:lnTo>
                  <a:lnTo>
                    <a:pt x="247" y="69"/>
                  </a:lnTo>
                  <a:lnTo>
                    <a:pt x="235" y="45"/>
                  </a:lnTo>
                  <a:lnTo>
                    <a:pt x="214" y="26"/>
                  </a:lnTo>
                  <a:lnTo>
                    <a:pt x="182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8" name="Freeform 45"/>
            <p:cNvSpPr>
              <a:spLocks/>
            </p:cNvSpPr>
            <p:nvPr/>
          </p:nvSpPr>
          <p:spPr bwMode="auto">
            <a:xfrm>
              <a:off x="2626" y="4164"/>
              <a:ext cx="326" cy="538"/>
            </a:xfrm>
            <a:custGeom>
              <a:avLst/>
              <a:gdLst>
                <a:gd name="T0" fmla="*/ 258 w 291"/>
                <a:gd name="T1" fmla="*/ 230 h 363"/>
                <a:gd name="T2" fmla="*/ 240 w 291"/>
                <a:gd name="T3" fmla="*/ 218 h 363"/>
                <a:gd name="T4" fmla="*/ 220 w 291"/>
                <a:gd name="T5" fmla="*/ 212 h 363"/>
                <a:gd name="T6" fmla="*/ 201 w 291"/>
                <a:gd name="T7" fmla="*/ 212 h 363"/>
                <a:gd name="T8" fmla="*/ 171 w 291"/>
                <a:gd name="T9" fmla="*/ 221 h 363"/>
                <a:gd name="T10" fmla="*/ 143 w 291"/>
                <a:gd name="T11" fmla="*/ 249 h 363"/>
                <a:gd name="T12" fmla="*/ 123 w 291"/>
                <a:gd name="T13" fmla="*/ 305 h 363"/>
                <a:gd name="T14" fmla="*/ 134 w 291"/>
                <a:gd name="T15" fmla="*/ 372 h 363"/>
                <a:gd name="T16" fmla="*/ 152 w 291"/>
                <a:gd name="T17" fmla="*/ 397 h 363"/>
                <a:gd name="T18" fmla="*/ 162 w 291"/>
                <a:gd name="T19" fmla="*/ 400 h 363"/>
                <a:gd name="T20" fmla="*/ 174 w 291"/>
                <a:gd name="T21" fmla="*/ 387 h 363"/>
                <a:gd name="T22" fmla="*/ 176 w 291"/>
                <a:gd name="T23" fmla="*/ 369 h 363"/>
                <a:gd name="T24" fmla="*/ 171 w 291"/>
                <a:gd name="T25" fmla="*/ 360 h 363"/>
                <a:gd name="T26" fmla="*/ 160 w 291"/>
                <a:gd name="T27" fmla="*/ 336 h 363"/>
                <a:gd name="T28" fmla="*/ 165 w 291"/>
                <a:gd name="T29" fmla="*/ 290 h 363"/>
                <a:gd name="T30" fmla="*/ 180 w 291"/>
                <a:gd name="T31" fmla="*/ 270 h 363"/>
                <a:gd name="T32" fmla="*/ 196 w 291"/>
                <a:gd name="T33" fmla="*/ 261 h 363"/>
                <a:gd name="T34" fmla="*/ 222 w 291"/>
                <a:gd name="T35" fmla="*/ 261 h 363"/>
                <a:gd name="T36" fmla="*/ 244 w 291"/>
                <a:gd name="T37" fmla="*/ 273 h 363"/>
                <a:gd name="T38" fmla="*/ 279 w 291"/>
                <a:gd name="T39" fmla="*/ 328 h 363"/>
                <a:gd name="T40" fmla="*/ 290 w 291"/>
                <a:gd name="T41" fmla="*/ 403 h 363"/>
                <a:gd name="T42" fmla="*/ 274 w 291"/>
                <a:gd name="T43" fmla="*/ 445 h 363"/>
                <a:gd name="T44" fmla="*/ 242 w 291"/>
                <a:gd name="T45" fmla="*/ 473 h 363"/>
                <a:gd name="T46" fmla="*/ 209 w 291"/>
                <a:gd name="T47" fmla="*/ 485 h 363"/>
                <a:gd name="T48" fmla="*/ 174 w 291"/>
                <a:gd name="T49" fmla="*/ 488 h 363"/>
                <a:gd name="T50" fmla="*/ 139 w 291"/>
                <a:gd name="T51" fmla="*/ 485 h 363"/>
                <a:gd name="T52" fmla="*/ 105 w 291"/>
                <a:gd name="T53" fmla="*/ 470 h 363"/>
                <a:gd name="T54" fmla="*/ 73 w 291"/>
                <a:gd name="T55" fmla="*/ 445 h 363"/>
                <a:gd name="T56" fmla="*/ 44 w 291"/>
                <a:gd name="T57" fmla="*/ 397 h 363"/>
                <a:gd name="T58" fmla="*/ 35 w 291"/>
                <a:gd name="T59" fmla="*/ 273 h 363"/>
                <a:gd name="T60" fmla="*/ 64 w 291"/>
                <a:gd name="T61" fmla="*/ 148 h 363"/>
                <a:gd name="T62" fmla="*/ 80 w 291"/>
                <a:gd name="T63" fmla="*/ 119 h 363"/>
                <a:gd name="T64" fmla="*/ 101 w 291"/>
                <a:gd name="T65" fmla="*/ 86 h 363"/>
                <a:gd name="T66" fmla="*/ 132 w 291"/>
                <a:gd name="T67" fmla="*/ 64 h 363"/>
                <a:gd name="T68" fmla="*/ 169 w 291"/>
                <a:gd name="T69" fmla="*/ 46 h 363"/>
                <a:gd name="T70" fmla="*/ 180 w 291"/>
                <a:gd name="T71" fmla="*/ 37 h 363"/>
                <a:gd name="T72" fmla="*/ 183 w 291"/>
                <a:gd name="T73" fmla="*/ 19 h 363"/>
                <a:gd name="T74" fmla="*/ 176 w 291"/>
                <a:gd name="T75" fmla="*/ 1 h 363"/>
                <a:gd name="T76" fmla="*/ 162 w 291"/>
                <a:gd name="T77" fmla="*/ 0 h 363"/>
                <a:gd name="T78" fmla="*/ 123 w 291"/>
                <a:gd name="T79" fmla="*/ 13 h 363"/>
                <a:gd name="T80" fmla="*/ 89 w 291"/>
                <a:gd name="T81" fmla="*/ 40 h 363"/>
                <a:gd name="T82" fmla="*/ 57 w 291"/>
                <a:gd name="T83" fmla="*/ 77 h 363"/>
                <a:gd name="T84" fmla="*/ 32 w 291"/>
                <a:gd name="T85" fmla="*/ 124 h 363"/>
                <a:gd name="T86" fmla="*/ 0 w 291"/>
                <a:gd name="T87" fmla="*/ 267 h 363"/>
                <a:gd name="T88" fmla="*/ 11 w 291"/>
                <a:gd name="T89" fmla="*/ 415 h 363"/>
                <a:gd name="T90" fmla="*/ 25 w 291"/>
                <a:gd name="T91" fmla="*/ 448 h 363"/>
                <a:gd name="T92" fmla="*/ 41 w 291"/>
                <a:gd name="T93" fmla="*/ 473 h 363"/>
                <a:gd name="T94" fmla="*/ 64 w 291"/>
                <a:gd name="T95" fmla="*/ 497 h 363"/>
                <a:gd name="T96" fmla="*/ 92 w 291"/>
                <a:gd name="T97" fmla="*/ 514 h 363"/>
                <a:gd name="T98" fmla="*/ 132 w 291"/>
                <a:gd name="T99" fmla="*/ 532 h 363"/>
                <a:gd name="T100" fmla="*/ 176 w 291"/>
                <a:gd name="T101" fmla="*/ 538 h 363"/>
                <a:gd name="T102" fmla="*/ 217 w 291"/>
                <a:gd name="T103" fmla="*/ 532 h 363"/>
                <a:gd name="T104" fmla="*/ 258 w 291"/>
                <a:gd name="T105" fmla="*/ 517 h 363"/>
                <a:gd name="T106" fmla="*/ 283 w 291"/>
                <a:gd name="T107" fmla="*/ 499 h 363"/>
                <a:gd name="T108" fmla="*/ 306 w 291"/>
                <a:gd name="T109" fmla="*/ 473 h 363"/>
                <a:gd name="T110" fmla="*/ 319 w 291"/>
                <a:gd name="T111" fmla="*/ 445 h 363"/>
                <a:gd name="T112" fmla="*/ 326 w 291"/>
                <a:gd name="T113" fmla="*/ 409 h 363"/>
                <a:gd name="T114" fmla="*/ 324 w 291"/>
                <a:gd name="T115" fmla="*/ 357 h 363"/>
                <a:gd name="T116" fmla="*/ 313 w 291"/>
                <a:gd name="T117" fmla="*/ 308 h 363"/>
                <a:gd name="T118" fmla="*/ 290 w 291"/>
                <a:gd name="T119" fmla="*/ 264 h 363"/>
                <a:gd name="T120" fmla="*/ 267 w 291"/>
                <a:gd name="T121" fmla="*/ 234 h 3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1"/>
                <a:gd name="T184" fmla="*/ 0 h 363"/>
                <a:gd name="T185" fmla="*/ 291 w 291"/>
                <a:gd name="T186" fmla="*/ 363 h 3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1" h="363">
                  <a:moveTo>
                    <a:pt x="238" y="158"/>
                  </a:moveTo>
                  <a:lnTo>
                    <a:pt x="230" y="155"/>
                  </a:lnTo>
                  <a:lnTo>
                    <a:pt x="222" y="151"/>
                  </a:lnTo>
                  <a:lnTo>
                    <a:pt x="214" y="147"/>
                  </a:lnTo>
                  <a:lnTo>
                    <a:pt x="206" y="145"/>
                  </a:lnTo>
                  <a:lnTo>
                    <a:pt x="196" y="143"/>
                  </a:lnTo>
                  <a:lnTo>
                    <a:pt x="187" y="143"/>
                  </a:lnTo>
                  <a:lnTo>
                    <a:pt x="179" y="143"/>
                  </a:lnTo>
                  <a:lnTo>
                    <a:pt x="169" y="145"/>
                  </a:lnTo>
                  <a:lnTo>
                    <a:pt x="153" y="149"/>
                  </a:lnTo>
                  <a:lnTo>
                    <a:pt x="139" y="157"/>
                  </a:lnTo>
                  <a:lnTo>
                    <a:pt x="128" y="168"/>
                  </a:lnTo>
                  <a:lnTo>
                    <a:pt x="118" y="180"/>
                  </a:lnTo>
                  <a:lnTo>
                    <a:pt x="110" y="206"/>
                  </a:lnTo>
                  <a:lnTo>
                    <a:pt x="112" y="231"/>
                  </a:lnTo>
                  <a:lnTo>
                    <a:pt x="120" y="251"/>
                  </a:lnTo>
                  <a:lnTo>
                    <a:pt x="130" y="264"/>
                  </a:lnTo>
                  <a:lnTo>
                    <a:pt x="136" y="268"/>
                  </a:lnTo>
                  <a:lnTo>
                    <a:pt x="141" y="270"/>
                  </a:lnTo>
                  <a:lnTo>
                    <a:pt x="145" y="270"/>
                  </a:lnTo>
                  <a:lnTo>
                    <a:pt x="151" y="266"/>
                  </a:lnTo>
                  <a:lnTo>
                    <a:pt x="155" y="261"/>
                  </a:lnTo>
                  <a:lnTo>
                    <a:pt x="157" y="255"/>
                  </a:lnTo>
                  <a:lnTo>
                    <a:pt x="157" y="249"/>
                  </a:lnTo>
                  <a:lnTo>
                    <a:pt x="153" y="243"/>
                  </a:lnTo>
                  <a:lnTo>
                    <a:pt x="149" y="239"/>
                  </a:lnTo>
                  <a:lnTo>
                    <a:pt x="143" y="227"/>
                  </a:lnTo>
                  <a:lnTo>
                    <a:pt x="141" y="213"/>
                  </a:lnTo>
                  <a:lnTo>
                    <a:pt x="147" y="196"/>
                  </a:lnTo>
                  <a:lnTo>
                    <a:pt x="153" y="188"/>
                  </a:lnTo>
                  <a:lnTo>
                    <a:pt x="161" y="182"/>
                  </a:lnTo>
                  <a:lnTo>
                    <a:pt x="169" y="178"/>
                  </a:lnTo>
                  <a:lnTo>
                    <a:pt x="175" y="176"/>
                  </a:lnTo>
                  <a:lnTo>
                    <a:pt x="187" y="174"/>
                  </a:lnTo>
                  <a:lnTo>
                    <a:pt x="198" y="176"/>
                  </a:lnTo>
                  <a:lnTo>
                    <a:pt x="210" y="178"/>
                  </a:lnTo>
                  <a:lnTo>
                    <a:pt x="218" y="184"/>
                  </a:lnTo>
                  <a:lnTo>
                    <a:pt x="236" y="200"/>
                  </a:lnTo>
                  <a:lnTo>
                    <a:pt x="249" y="221"/>
                  </a:lnTo>
                  <a:lnTo>
                    <a:pt x="257" y="245"/>
                  </a:lnTo>
                  <a:lnTo>
                    <a:pt x="259" y="272"/>
                  </a:lnTo>
                  <a:lnTo>
                    <a:pt x="255" y="288"/>
                  </a:lnTo>
                  <a:lnTo>
                    <a:pt x="245" y="300"/>
                  </a:lnTo>
                  <a:lnTo>
                    <a:pt x="234" y="312"/>
                  </a:lnTo>
                  <a:lnTo>
                    <a:pt x="216" y="319"/>
                  </a:lnTo>
                  <a:lnTo>
                    <a:pt x="202" y="325"/>
                  </a:lnTo>
                  <a:lnTo>
                    <a:pt x="187" y="327"/>
                  </a:lnTo>
                  <a:lnTo>
                    <a:pt x="171" y="329"/>
                  </a:lnTo>
                  <a:lnTo>
                    <a:pt x="155" y="329"/>
                  </a:lnTo>
                  <a:lnTo>
                    <a:pt x="139" y="329"/>
                  </a:lnTo>
                  <a:lnTo>
                    <a:pt x="124" y="327"/>
                  </a:lnTo>
                  <a:lnTo>
                    <a:pt x="108" y="323"/>
                  </a:lnTo>
                  <a:lnTo>
                    <a:pt x="94" y="317"/>
                  </a:lnTo>
                  <a:lnTo>
                    <a:pt x="81" y="310"/>
                  </a:lnTo>
                  <a:lnTo>
                    <a:pt x="65" y="300"/>
                  </a:lnTo>
                  <a:lnTo>
                    <a:pt x="51" y="286"/>
                  </a:lnTo>
                  <a:lnTo>
                    <a:pt x="39" y="268"/>
                  </a:lnTo>
                  <a:lnTo>
                    <a:pt x="31" y="227"/>
                  </a:lnTo>
                  <a:lnTo>
                    <a:pt x="31" y="184"/>
                  </a:lnTo>
                  <a:lnTo>
                    <a:pt x="39" y="139"/>
                  </a:lnTo>
                  <a:lnTo>
                    <a:pt x="57" y="100"/>
                  </a:lnTo>
                  <a:lnTo>
                    <a:pt x="63" y="90"/>
                  </a:lnTo>
                  <a:lnTo>
                    <a:pt x="71" y="80"/>
                  </a:lnTo>
                  <a:lnTo>
                    <a:pt x="81" y="70"/>
                  </a:lnTo>
                  <a:lnTo>
                    <a:pt x="90" y="58"/>
                  </a:lnTo>
                  <a:lnTo>
                    <a:pt x="102" y="51"/>
                  </a:lnTo>
                  <a:lnTo>
                    <a:pt x="118" y="43"/>
                  </a:lnTo>
                  <a:lnTo>
                    <a:pt x="134" y="35"/>
                  </a:lnTo>
                  <a:lnTo>
                    <a:pt x="151" y="31"/>
                  </a:lnTo>
                  <a:lnTo>
                    <a:pt x="157" y="29"/>
                  </a:lnTo>
                  <a:lnTo>
                    <a:pt x="161" y="25"/>
                  </a:lnTo>
                  <a:lnTo>
                    <a:pt x="163" y="19"/>
                  </a:lnTo>
                  <a:lnTo>
                    <a:pt x="163" y="13"/>
                  </a:lnTo>
                  <a:lnTo>
                    <a:pt x="161" y="7"/>
                  </a:lnTo>
                  <a:lnTo>
                    <a:pt x="157" y="1"/>
                  </a:lnTo>
                  <a:lnTo>
                    <a:pt x="151" y="0"/>
                  </a:lnTo>
                  <a:lnTo>
                    <a:pt x="145" y="0"/>
                  </a:lnTo>
                  <a:lnTo>
                    <a:pt x="128" y="3"/>
                  </a:lnTo>
                  <a:lnTo>
                    <a:pt x="110" y="9"/>
                  </a:lnTo>
                  <a:lnTo>
                    <a:pt x="94" y="17"/>
                  </a:lnTo>
                  <a:lnTo>
                    <a:pt x="79" y="27"/>
                  </a:lnTo>
                  <a:lnTo>
                    <a:pt x="65" y="39"/>
                  </a:lnTo>
                  <a:lnTo>
                    <a:pt x="51" y="52"/>
                  </a:lnTo>
                  <a:lnTo>
                    <a:pt x="39" y="66"/>
                  </a:lnTo>
                  <a:lnTo>
                    <a:pt x="29" y="84"/>
                  </a:lnTo>
                  <a:lnTo>
                    <a:pt x="10" y="129"/>
                  </a:lnTo>
                  <a:lnTo>
                    <a:pt x="0" y="180"/>
                  </a:lnTo>
                  <a:lnTo>
                    <a:pt x="0" y="231"/>
                  </a:lnTo>
                  <a:lnTo>
                    <a:pt x="10" y="280"/>
                  </a:lnTo>
                  <a:lnTo>
                    <a:pt x="16" y="290"/>
                  </a:lnTo>
                  <a:lnTo>
                    <a:pt x="22" y="302"/>
                  </a:lnTo>
                  <a:lnTo>
                    <a:pt x="29" y="312"/>
                  </a:lnTo>
                  <a:lnTo>
                    <a:pt x="37" y="319"/>
                  </a:lnTo>
                  <a:lnTo>
                    <a:pt x="47" y="327"/>
                  </a:lnTo>
                  <a:lnTo>
                    <a:pt x="57" y="335"/>
                  </a:lnTo>
                  <a:lnTo>
                    <a:pt x="69" y="341"/>
                  </a:lnTo>
                  <a:lnTo>
                    <a:pt x="82" y="347"/>
                  </a:lnTo>
                  <a:lnTo>
                    <a:pt x="100" y="353"/>
                  </a:lnTo>
                  <a:lnTo>
                    <a:pt x="118" y="359"/>
                  </a:lnTo>
                  <a:lnTo>
                    <a:pt x="137" y="361"/>
                  </a:lnTo>
                  <a:lnTo>
                    <a:pt x="157" y="363"/>
                  </a:lnTo>
                  <a:lnTo>
                    <a:pt x="175" y="361"/>
                  </a:lnTo>
                  <a:lnTo>
                    <a:pt x="194" y="359"/>
                  </a:lnTo>
                  <a:lnTo>
                    <a:pt x="212" y="355"/>
                  </a:lnTo>
                  <a:lnTo>
                    <a:pt x="230" y="349"/>
                  </a:lnTo>
                  <a:lnTo>
                    <a:pt x="242" y="343"/>
                  </a:lnTo>
                  <a:lnTo>
                    <a:pt x="253" y="337"/>
                  </a:lnTo>
                  <a:lnTo>
                    <a:pt x="263" y="327"/>
                  </a:lnTo>
                  <a:lnTo>
                    <a:pt x="273" y="319"/>
                  </a:lnTo>
                  <a:lnTo>
                    <a:pt x="279" y="310"/>
                  </a:lnTo>
                  <a:lnTo>
                    <a:pt x="285" y="300"/>
                  </a:lnTo>
                  <a:lnTo>
                    <a:pt x="289" y="288"/>
                  </a:lnTo>
                  <a:lnTo>
                    <a:pt x="291" y="276"/>
                  </a:lnTo>
                  <a:lnTo>
                    <a:pt x="291" y="259"/>
                  </a:lnTo>
                  <a:lnTo>
                    <a:pt x="289" y="241"/>
                  </a:lnTo>
                  <a:lnTo>
                    <a:pt x="285" y="223"/>
                  </a:lnTo>
                  <a:lnTo>
                    <a:pt x="279" y="208"/>
                  </a:lnTo>
                  <a:lnTo>
                    <a:pt x="269" y="192"/>
                  </a:lnTo>
                  <a:lnTo>
                    <a:pt x="259" y="178"/>
                  </a:lnTo>
                  <a:lnTo>
                    <a:pt x="249" y="168"/>
                  </a:lnTo>
                  <a:lnTo>
                    <a:pt x="238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9" name="Freeform 46"/>
            <p:cNvSpPr>
              <a:spLocks/>
            </p:cNvSpPr>
            <p:nvPr/>
          </p:nvSpPr>
          <p:spPr bwMode="auto">
            <a:xfrm>
              <a:off x="2237" y="3800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5 w 55"/>
                <a:gd name="T11" fmla="*/ 78 h 55"/>
                <a:gd name="T12" fmla="*/ 54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4 h 55"/>
                <a:gd name="T20" fmla="*/ 54 w 55"/>
                <a:gd name="T21" fmla="*/ 12 h 55"/>
                <a:gd name="T22" fmla="*/ 45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0" name="Freeform 47"/>
            <p:cNvSpPr>
              <a:spLocks/>
            </p:cNvSpPr>
            <p:nvPr/>
          </p:nvSpPr>
          <p:spPr bwMode="auto">
            <a:xfrm>
              <a:off x="1770" y="450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1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1" name="Freeform 48"/>
            <p:cNvSpPr>
              <a:spLocks/>
            </p:cNvSpPr>
            <p:nvPr/>
          </p:nvSpPr>
          <p:spPr bwMode="auto">
            <a:xfrm>
              <a:off x="865" y="4542"/>
              <a:ext cx="61" cy="79"/>
            </a:xfrm>
            <a:custGeom>
              <a:avLst/>
              <a:gdLst>
                <a:gd name="T0" fmla="*/ 0 w 55"/>
                <a:gd name="T1" fmla="*/ 40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1 w 55"/>
                <a:gd name="T9" fmla="*/ 79 h 53"/>
                <a:gd name="T10" fmla="*/ 43 w 55"/>
                <a:gd name="T11" fmla="*/ 76 h 53"/>
                <a:gd name="T12" fmla="*/ 52 w 55"/>
                <a:gd name="T13" fmla="*/ 67 h 53"/>
                <a:gd name="T14" fmla="*/ 59 w 55"/>
                <a:gd name="T15" fmla="*/ 55 h 53"/>
                <a:gd name="T16" fmla="*/ 61 w 55"/>
                <a:gd name="T17" fmla="*/ 40 h 53"/>
                <a:gd name="T18" fmla="*/ 59 w 55"/>
                <a:gd name="T19" fmla="*/ 22 h 53"/>
                <a:gd name="T20" fmla="*/ 52 w 55"/>
                <a:gd name="T21" fmla="*/ 12 h 53"/>
                <a:gd name="T22" fmla="*/ 43 w 55"/>
                <a:gd name="T23" fmla="*/ 3 h 53"/>
                <a:gd name="T24" fmla="*/ 31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2 h 53"/>
                <a:gd name="T32" fmla="*/ 0 w 55"/>
                <a:gd name="T33" fmla="*/ 40 h 53"/>
                <a:gd name="T34" fmla="*/ 0 w 55"/>
                <a:gd name="T35" fmla="*/ 40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7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5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2" name="Freeform 49"/>
            <p:cNvSpPr>
              <a:spLocks/>
            </p:cNvSpPr>
            <p:nvPr/>
          </p:nvSpPr>
          <p:spPr bwMode="auto">
            <a:xfrm>
              <a:off x="3265" y="4727"/>
              <a:ext cx="59" cy="79"/>
            </a:xfrm>
            <a:custGeom>
              <a:avLst/>
              <a:gdLst>
                <a:gd name="T0" fmla="*/ 0 w 53"/>
                <a:gd name="T1" fmla="*/ 39 h 53"/>
                <a:gd name="T2" fmla="*/ 2 w 53"/>
                <a:gd name="T3" fmla="*/ 57 h 53"/>
                <a:gd name="T4" fmla="*/ 9 w 53"/>
                <a:gd name="T5" fmla="*/ 67 h 53"/>
                <a:gd name="T6" fmla="*/ 18 w 53"/>
                <a:gd name="T7" fmla="*/ 76 h 53"/>
                <a:gd name="T8" fmla="*/ 31 w 53"/>
                <a:gd name="T9" fmla="*/ 79 h 53"/>
                <a:gd name="T10" fmla="*/ 42 w 53"/>
                <a:gd name="T11" fmla="*/ 76 h 53"/>
                <a:gd name="T12" fmla="*/ 51 w 53"/>
                <a:gd name="T13" fmla="*/ 67 h 53"/>
                <a:gd name="T14" fmla="*/ 57 w 53"/>
                <a:gd name="T15" fmla="*/ 57 h 53"/>
                <a:gd name="T16" fmla="*/ 59 w 53"/>
                <a:gd name="T17" fmla="*/ 39 h 53"/>
                <a:gd name="T18" fmla="*/ 57 w 53"/>
                <a:gd name="T19" fmla="*/ 24 h 53"/>
                <a:gd name="T20" fmla="*/ 51 w 53"/>
                <a:gd name="T21" fmla="*/ 12 h 53"/>
                <a:gd name="T22" fmla="*/ 42 w 53"/>
                <a:gd name="T23" fmla="*/ 3 h 53"/>
                <a:gd name="T24" fmla="*/ 31 w 53"/>
                <a:gd name="T25" fmla="*/ 0 h 53"/>
                <a:gd name="T26" fmla="*/ 18 w 53"/>
                <a:gd name="T27" fmla="*/ 3 h 53"/>
                <a:gd name="T28" fmla="*/ 9 w 53"/>
                <a:gd name="T29" fmla="*/ 12 h 53"/>
                <a:gd name="T30" fmla="*/ 2 w 53"/>
                <a:gd name="T31" fmla="*/ 24 h 53"/>
                <a:gd name="T32" fmla="*/ 0 w 53"/>
                <a:gd name="T33" fmla="*/ 39 h 53"/>
                <a:gd name="T34" fmla="*/ 0 w 53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3"/>
                <a:gd name="T56" fmla="*/ 53 w 53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3">
                  <a:moveTo>
                    <a:pt x="0" y="26"/>
                  </a:moveTo>
                  <a:lnTo>
                    <a:pt x="2" y="38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8" y="51"/>
                  </a:lnTo>
                  <a:lnTo>
                    <a:pt x="46" y="45"/>
                  </a:lnTo>
                  <a:lnTo>
                    <a:pt x="51" y="38"/>
                  </a:lnTo>
                  <a:lnTo>
                    <a:pt x="53" y="26"/>
                  </a:lnTo>
                  <a:lnTo>
                    <a:pt x="51" y="16"/>
                  </a:lnTo>
                  <a:lnTo>
                    <a:pt x="46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3" name="Freeform 50"/>
            <p:cNvSpPr>
              <a:spLocks/>
            </p:cNvSpPr>
            <p:nvPr/>
          </p:nvSpPr>
          <p:spPr bwMode="auto">
            <a:xfrm>
              <a:off x="2045" y="4673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8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8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7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4" name="Freeform 51"/>
            <p:cNvSpPr>
              <a:spLocks/>
            </p:cNvSpPr>
            <p:nvPr/>
          </p:nvSpPr>
          <p:spPr bwMode="auto">
            <a:xfrm>
              <a:off x="1071" y="4196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5" name="Freeform 52"/>
            <p:cNvSpPr>
              <a:spLocks/>
            </p:cNvSpPr>
            <p:nvPr/>
          </p:nvSpPr>
          <p:spPr bwMode="auto">
            <a:xfrm>
              <a:off x="357" y="703"/>
              <a:ext cx="3606" cy="968"/>
            </a:xfrm>
            <a:custGeom>
              <a:avLst/>
              <a:gdLst>
                <a:gd name="T0" fmla="*/ 3007 w 2733"/>
                <a:gd name="T1" fmla="*/ 1895 h 2897"/>
                <a:gd name="T2" fmla="*/ 2980 w 2733"/>
                <a:gd name="T3" fmla="*/ 1678 h 2897"/>
                <a:gd name="T4" fmla="*/ 3044 w 2733"/>
                <a:gd name="T5" fmla="*/ 1467 h 2897"/>
                <a:gd name="T6" fmla="*/ 3036 w 2733"/>
                <a:gd name="T7" fmla="*/ 1231 h 2897"/>
                <a:gd name="T8" fmla="*/ 2984 w 2733"/>
                <a:gd name="T9" fmla="*/ 1033 h 2897"/>
                <a:gd name="T10" fmla="*/ 2995 w 2733"/>
                <a:gd name="T11" fmla="*/ 655 h 2897"/>
                <a:gd name="T12" fmla="*/ 2927 w 2733"/>
                <a:gd name="T13" fmla="*/ 480 h 2897"/>
                <a:gd name="T14" fmla="*/ 2982 w 2733"/>
                <a:gd name="T15" fmla="*/ 243 h 2897"/>
                <a:gd name="T16" fmla="*/ 2982 w 2733"/>
                <a:gd name="T17" fmla="*/ 69 h 2897"/>
                <a:gd name="T18" fmla="*/ 2842 w 2733"/>
                <a:gd name="T19" fmla="*/ 9 h 2897"/>
                <a:gd name="T20" fmla="*/ 2710 w 2733"/>
                <a:gd name="T21" fmla="*/ 7 h 2897"/>
                <a:gd name="T22" fmla="*/ 2537 w 2733"/>
                <a:gd name="T23" fmla="*/ 21 h 2897"/>
                <a:gd name="T24" fmla="*/ 2346 w 2733"/>
                <a:gd name="T25" fmla="*/ 30 h 2897"/>
                <a:gd name="T26" fmla="*/ 2223 w 2733"/>
                <a:gd name="T27" fmla="*/ 46 h 2897"/>
                <a:gd name="T28" fmla="*/ 2082 w 2733"/>
                <a:gd name="T29" fmla="*/ 62 h 2897"/>
                <a:gd name="T30" fmla="*/ 1883 w 2733"/>
                <a:gd name="T31" fmla="*/ 58 h 2897"/>
                <a:gd name="T32" fmla="*/ 1753 w 2733"/>
                <a:gd name="T33" fmla="*/ 35 h 2897"/>
                <a:gd name="T34" fmla="*/ 1621 w 2733"/>
                <a:gd name="T35" fmla="*/ 13 h 2897"/>
                <a:gd name="T36" fmla="*/ 1421 w 2733"/>
                <a:gd name="T37" fmla="*/ 11 h 2897"/>
                <a:gd name="T38" fmla="*/ 1281 w 2733"/>
                <a:gd name="T39" fmla="*/ 49 h 2897"/>
                <a:gd name="T40" fmla="*/ 1155 w 2733"/>
                <a:gd name="T41" fmla="*/ 94 h 2897"/>
                <a:gd name="T42" fmla="*/ 962 w 2733"/>
                <a:gd name="T43" fmla="*/ 109 h 2897"/>
                <a:gd name="T44" fmla="*/ 805 w 2733"/>
                <a:gd name="T45" fmla="*/ 81 h 2897"/>
                <a:gd name="T46" fmla="*/ 687 w 2733"/>
                <a:gd name="T47" fmla="*/ 42 h 2897"/>
                <a:gd name="T48" fmla="*/ 513 w 2733"/>
                <a:gd name="T49" fmla="*/ 21 h 2897"/>
                <a:gd name="T50" fmla="*/ 351 w 2733"/>
                <a:gd name="T51" fmla="*/ 9 h 2897"/>
                <a:gd name="T52" fmla="*/ 263 w 2733"/>
                <a:gd name="T53" fmla="*/ 1 h 2897"/>
                <a:gd name="T54" fmla="*/ 162 w 2733"/>
                <a:gd name="T55" fmla="*/ 45 h 2897"/>
                <a:gd name="T56" fmla="*/ 59 w 2733"/>
                <a:gd name="T57" fmla="*/ 212 h 2897"/>
                <a:gd name="T58" fmla="*/ 105 w 2733"/>
                <a:gd name="T59" fmla="*/ 489 h 2897"/>
                <a:gd name="T60" fmla="*/ 85 w 2733"/>
                <a:gd name="T61" fmla="*/ 886 h 2897"/>
                <a:gd name="T62" fmla="*/ 85 w 2733"/>
                <a:gd name="T63" fmla="*/ 1181 h 2897"/>
                <a:gd name="T64" fmla="*/ 30 w 2733"/>
                <a:gd name="T65" fmla="*/ 1373 h 2897"/>
                <a:gd name="T66" fmla="*/ 78 w 2733"/>
                <a:gd name="T67" fmla="*/ 1568 h 2897"/>
                <a:gd name="T68" fmla="*/ 73 w 2733"/>
                <a:gd name="T69" fmla="*/ 1799 h 2897"/>
                <a:gd name="T70" fmla="*/ 21 w 2733"/>
                <a:gd name="T71" fmla="*/ 1959 h 2897"/>
                <a:gd name="T72" fmla="*/ 182 w 2733"/>
                <a:gd name="T73" fmla="*/ 2050 h 2897"/>
                <a:gd name="T74" fmla="*/ 299 w 2733"/>
                <a:gd name="T75" fmla="*/ 2057 h 2897"/>
                <a:gd name="T76" fmla="*/ 450 w 2733"/>
                <a:gd name="T77" fmla="*/ 2040 h 2897"/>
                <a:gd name="T78" fmla="*/ 650 w 2733"/>
                <a:gd name="T79" fmla="*/ 2040 h 2897"/>
                <a:gd name="T80" fmla="*/ 780 w 2733"/>
                <a:gd name="T81" fmla="*/ 2053 h 2897"/>
                <a:gd name="T82" fmla="*/ 912 w 2733"/>
                <a:gd name="T83" fmla="*/ 2065 h 2897"/>
                <a:gd name="T84" fmla="*/ 1108 w 2733"/>
                <a:gd name="T85" fmla="*/ 2065 h 2897"/>
                <a:gd name="T86" fmla="*/ 1252 w 2733"/>
                <a:gd name="T87" fmla="*/ 2049 h 2897"/>
                <a:gd name="T88" fmla="*/ 1375 w 2733"/>
                <a:gd name="T89" fmla="*/ 2026 h 2897"/>
                <a:gd name="T90" fmla="*/ 1566 w 2733"/>
                <a:gd name="T91" fmla="*/ 2019 h 2897"/>
                <a:gd name="T92" fmla="*/ 1721 w 2733"/>
                <a:gd name="T93" fmla="*/ 2015 h 2897"/>
                <a:gd name="T94" fmla="*/ 1844 w 2733"/>
                <a:gd name="T95" fmla="*/ 2011 h 2897"/>
                <a:gd name="T96" fmla="*/ 2020 w 2733"/>
                <a:gd name="T97" fmla="*/ 2008 h 2897"/>
                <a:gd name="T98" fmla="*/ 2193 w 2733"/>
                <a:gd name="T99" fmla="*/ 2014 h 2897"/>
                <a:gd name="T100" fmla="*/ 2317 w 2733"/>
                <a:gd name="T101" fmla="*/ 2029 h 2897"/>
                <a:gd name="T102" fmla="*/ 2471 w 2733"/>
                <a:gd name="T103" fmla="*/ 2050 h 2897"/>
                <a:gd name="T104" fmla="*/ 2660 w 2733"/>
                <a:gd name="T105" fmla="*/ 2062 h 2897"/>
                <a:gd name="T106" fmla="*/ 2800 w 2733"/>
                <a:gd name="T107" fmla="*/ 2049 h 2897"/>
                <a:gd name="T108" fmla="*/ 2932 w 2733"/>
                <a:gd name="T109" fmla="*/ 1992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36" name="Freeform 53"/>
            <p:cNvSpPr>
              <a:spLocks/>
            </p:cNvSpPr>
            <p:nvPr/>
          </p:nvSpPr>
          <p:spPr bwMode="auto">
            <a:xfrm>
              <a:off x="3120" y="3120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7" name="Freeform 54"/>
            <p:cNvSpPr>
              <a:spLocks/>
            </p:cNvSpPr>
            <p:nvPr/>
          </p:nvSpPr>
          <p:spPr bwMode="auto">
            <a:xfrm>
              <a:off x="912" y="4368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8" name="Freeform 55"/>
            <p:cNvSpPr>
              <a:spLocks/>
            </p:cNvSpPr>
            <p:nvPr/>
          </p:nvSpPr>
          <p:spPr bwMode="auto">
            <a:xfrm>
              <a:off x="2976" y="4368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9" name="Freeform 56"/>
            <p:cNvSpPr>
              <a:spLocks/>
            </p:cNvSpPr>
            <p:nvPr/>
          </p:nvSpPr>
          <p:spPr bwMode="auto">
            <a:xfrm>
              <a:off x="782" y="82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40" name="Freeform 57"/>
            <p:cNvSpPr>
              <a:spLocks/>
            </p:cNvSpPr>
            <p:nvPr/>
          </p:nvSpPr>
          <p:spPr bwMode="auto">
            <a:xfrm>
              <a:off x="168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1" name="Freeform 58"/>
            <p:cNvSpPr>
              <a:spLocks/>
            </p:cNvSpPr>
            <p:nvPr/>
          </p:nvSpPr>
          <p:spPr bwMode="auto">
            <a:xfrm>
              <a:off x="216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2" name="Freeform 59"/>
            <p:cNvSpPr>
              <a:spLocks/>
            </p:cNvSpPr>
            <p:nvPr/>
          </p:nvSpPr>
          <p:spPr bwMode="auto">
            <a:xfrm>
              <a:off x="960" y="3264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Freeform 60"/>
            <p:cNvSpPr>
              <a:spLocks/>
            </p:cNvSpPr>
            <p:nvPr/>
          </p:nvSpPr>
          <p:spPr bwMode="auto">
            <a:xfrm>
              <a:off x="2496" y="4704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Freeform 61"/>
            <p:cNvSpPr>
              <a:spLocks/>
            </p:cNvSpPr>
            <p:nvPr/>
          </p:nvSpPr>
          <p:spPr bwMode="auto">
            <a:xfrm>
              <a:off x="2064" y="441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Freeform 62"/>
            <p:cNvSpPr>
              <a:spLocks/>
            </p:cNvSpPr>
            <p:nvPr/>
          </p:nvSpPr>
          <p:spPr bwMode="auto">
            <a:xfrm>
              <a:off x="1488" y="475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Freeform 63"/>
            <p:cNvSpPr>
              <a:spLocks/>
            </p:cNvSpPr>
            <p:nvPr/>
          </p:nvSpPr>
          <p:spPr bwMode="auto">
            <a:xfrm>
              <a:off x="1296" y="3888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7" name="Freeform 64"/>
            <p:cNvSpPr>
              <a:spLocks/>
            </p:cNvSpPr>
            <p:nvPr/>
          </p:nvSpPr>
          <p:spPr bwMode="auto">
            <a:xfrm>
              <a:off x="912" y="403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8" name="Freeform 65"/>
            <p:cNvSpPr>
              <a:spLocks/>
            </p:cNvSpPr>
            <p:nvPr/>
          </p:nvSpPr>
          <p:spPr bwMode="auto">
            <a:xfrm>
              <a:off x="864" y="3120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9" name="Freeform 66"/>
            <p:cNvSpPr>
              <a:spLocks/>
            </p:cNvSpPr>
            <p:nvPr/>
          </p:nvSpPr>
          <p:spPr bwMode="auto">
            <a:xfrm>
              <a:off x="3120" y="360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0" name="Freeform 67"/>
            <p:cNvSpPr>
              <a:spLocks/>
            </p:cNvSpPr>
            <p:nvPr/>
          </p:nvSpPr>
          <p:spPr bwMode="auto">
            <a:xfrm>
              <a:off x="3408" y="3744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1" name="Freeform 68"/>
            <p:cNvSpPr>
              <a:spLocks/>
            </p:cNvSpPr>
            <p:nvPr/>
          </p:nvSpPr>
          <p:spPr bwMode="auto">
            <a:xfrm>
              <a:off x="3072" y="307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2" name="Freeform 69"/>
            <p:cNvSpPr>
              <a:spLocks/>
            </p:cNvSpPr>
            <p:nvPr/>
          </p:nvSpPr>
          <p:spPr bwMode="auto">
            <a:xfrm>
              <a:off x="3456" y="489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3" name="Freeform 70"/>
            <p:cNvSpPr>
              <a:spLocks/>
            </p:cNvSpPr>
            <p:nvPr/>
          </p:nvSpPr>
          <p:spPr bwMode="auto">
            <a:xfrm>
              <a:off x="2832" y="456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4" name="Freeform 71"/>
            <p:cNvSpPr>
              <a:spLocks/>
            </p:cNvSpPr>
            <p:nvPr/>
          </p:nvSpPr>
          <p:spPr bwMode="auto">
            <a:xfrm>
              <a:off x="3264" y="417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8257" name="Picture 74" descr="j02324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8" y="135"/>
              <a:ext cx="672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8" name="Picture 75" descr="j02327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4"/>
              <a:ext cx="659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0" name="Picture 77" descr="j023395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7" y="4944"/>
              <a:ext cx="64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1" name="Picture 78" descr="j02339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944"/>
              <a:ext cx="720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" name="Freeform 56"/>
          <p:cNvSpPr>
            <a:spLocks/>
          </p:cNvSpPr>
          <p:nvPr/>
        </p:nvSpPr>
        <p:spPr bwMode="auto">
          <a:xfrm>
            <a:off x="4211960" y="1484784"/>
            <a:ext cx="901700" cy="571500"/>
          </a:xfrm>
          <a:custGeom>
            <a:avLst/>
            <a:gdLst>
              <a:gd name="T0" fmla="*/ 135 w 381"/>
              <a:gd name="T1" fmla="*/ 6 h 324"/>
              <a:gd name="T2" fmla="*/ 64 w 381"/>
              <a:gd name="T3" fmla="*/ 67 h 324"/>
              <a:gd name="T4" fmla="*/ 2 w 381"/>
              <a:gd name="T5" fmla="*/ 233 h 324"/>
              <a:gd name="T6" fmla="*/ 17 w 381"/>
              <a:gd name="T7" fmla="*/ 357 h 324"/>
              <a:gd name="T8" fmla="*/ 66 w 381"/>
              <a:gd name="T9" fmla="*/ 436 h 324"/>
              <a:gd name="T10" fmla="*/ 114 w 381"/>
              <a:gd name="T11" fmla="*/ 471 h 324"/>
              <a:gd name="T12" fmla="*/ 169 w 381"/>
              <a:gd name="T13" fmla="*/ 480 h 324"/>
              <a:gd name="T14" fmla="*/ 263 w 381"/>
              <a:gd name="T15" fmla="*/ 453 h 324"/>
              <a:gd name="T16" fmla="*/ 307 w 381"/>
              <a:gd name="T17" fmla="*/ 401 h 324"/>
              <a:gd name="T18" fmla="*/ 315 w 381"/>
              <a:gd name="T19" fmla="*/ 330 h 324"/>
              <a:gd name="T20" fmla="*/ 292 w 381"/>
              <a:gd name="T21" fmla="*/ 241 h 324"/>
              <a:gd name="T22" fmla="*/ 244 w 381"/>
              <a:gd name="T23" fmla="*/ 173 h 324"/>
              <a:gd name="T24" fmla="*/ 195 w 381"/>
              <a:gd name="T25" fmla="*/ 160 h 324"/>
              <a:gd name="T26" fmla="*/ 149 w 381"/>
              <a:gd name="T27" fmla="*/ 188 h 324"/>
              <a:gd name="T28" fmla="*/ 130 w 381"/>
              <a:gd name="T29" fmla="*/ 247 h 324"/>
              <a:gd name="T30" fmla="*/ 146 w 381"/>
              <a:gd name="T31" fmla="*/ 305 h 324"/>
              <a:gd name="T32" fmla="*/ 187 w 381"/>
              <a:gd name="T33" fmla="*/ 330 h 324"/>
              <a:gd name="T34" fmla="*/ 224 w 381"/>
              <a:gd name="T35" fmla="*/ 317 h 324"/>
              <a:gd name="T36" fmla="*/ 226 w 381"/>
              <a:gd name="T37" fmla="*/ 290 h 324"/>
              <a:gd name="T38" fmla="*/ 208 w 381"/>
              <a:gd name="T39" fmla="*/ 279 h 324"/>
              <a:gd name="T40" fmla="*/ 192 w 381"/>
              <a:gd name="T41" fmla="*/ 284 h 324"/>
              <a:gd name="T42" fmla="*/ 178 w 381"/>
              <a:gd name="T43" fmla="*/ 279 h 324"/>
              <a:gd name="T44" fmla="*/ 164 w 381"/>
              <a:gd name="T45" fmla="*/ 258 h 324"/>
              <a:gd name="T46" fmla="*/ 171 w 381"/>
              <a:gd name="T47" fmla="*/ 233 h 324"/>
              <a:gd name="T48" fmla="*/ 191 w 381"/>
              <a:gd name="T49" fmla="*/ 209 h 324"/>
              <a:gd name="T50" fmla="*/ 212 w 381"/>
              <a:gd name="T51" fmla="*/ 206 h 324"/>
              <a:gd name="T52" fmla="*/ 250 w 381"/>
              <a:gd name="T53" fmla="*/ 247 h 324"/>
              <a:gd name="T54" fmla="*/ 276 w 381"/>
              <a:gd name="T55" fmla="*/ 311 h 324"/>
              <a:gd name="T56" fmla="*/ 276 w 381"/>
              <a:gd name="T57" fmla="*/ 378 h 324"/>
              <a:gd name="T58" fmla="*/ 239 w 381"/>
              <a:gd name="T59" fmla="*/ 415 h 324"/>
              <a:gd name="T60" fmla="*/ 187 w 381"/>
              <a:gd name="T61" fmla="*/ 430 h 324"/>
              <a:gd name="T62" fmla="*/ 133 w 381"/>
              <a:gd name="T63" fmla="*/ 427 h 324"/>
              <a:gd name="T64" fmla="*/ 92 w 381"/>
              <a:gd name="T65" fmla="*/ 401 h 324"/>
              <a:gd name="T66" fmla="*/ 66 w 381"/>
              <a:gd name="T67" fmla="*/ 369 h 324"/>
              <a:gd name="T68" fmla="*/ 35 w 381"/>
              <a:gd name="T69" fmla="*/ 270 h 324"/>
              <a:gd name="T70" fmla="*/ 61 w 381"/>
              <a:gd name="T71" fmla="*/ 157 h 324"/>
              <a:gd name="T72" fmla="*/ 110 w 381"/>
              <a:gd name="T73" fmla="*/ 73 h 324"/>
              <a:gd name="T74" fmla="*/ 176 w 381"/>
              <a:gd name="T75" fmla="*/ 46 h 324"/>
              <a:gd name="T76" fmla="*/ 276 w 381"/>
              <a:gd name="T77" fmla="*/ 104 h 324"/>
              <a:gd name="T78" fmla="*/ 360 w 381"/>
              <a:gd name="T79" fmla="*/ 241 h 324"/>
              <a:gd name="T80" fmla="*/ 395 w 381"/>
              <a:gd name="T81" fmla="*/ 363 h 324"/>
              <a:gd name="T82" fmla="*/ 413 w 381"/>
              <a:gd name="T83" fmla="*/ 375 h 324"/>
              <a:gd name="T84" fmla="*/ 426 w 381"/>
              <a:gd name="T85" fmla="*/ 357 h 324"/>
              <a:gd name="T86" fmla="*/ 390 w 381"/>
              <a:gd name="T87" fmla="*/ 215 h 324"/>
              <a:gd name="T88" fmla="*/ 296 w 381"/>
              <a:gd name="T89" fmla="*/ 64 h 324"/>
              <a:gd name="T90" fmla="*/ 178 w 381"/>
              <a:gd name="T91" fmla="*/ 0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1"/>
              <a:gd name="T139" fmla="*/ 0 h 324"/>
              <a:gd name="T140" fmla="*/ 381 w 381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1" h="324">
                <a:moveTo>
                  <a:pt x="159" y="0"/>
                </a:moveTo>
                <a:lnTo>
                  <a:pt x="141" y="0"/>
                </a:lnTo>
                <a:lnTo>
                  <a:pt x="121" y="4"/>
                </a:lnTo>
                <a:lnTo>
                  <a:pt x="100" y="11"/>
                </a:lnTo>
                <a:lnTo>
                  <a:pt x="78" y="25"/>
                </a:lnTo>
                <a:lnTo>
                  <a:pt x="57" y="45"/>
                </a:lnTo>
                <a:lnTo>
                  <a:pt x="37" y="72"/>
                </a:lnTo>
                <a:lnTo>
                  <a:pt x="17" y="110"/>
                </a:lnTo>
                <a:lnTo>
                  <a:pt x="2" y="157"/>
                </a:lnTo>
                <a:lnTo>
                  <a:pt x="0" y="182"/>
                </a:lnTo>
                <a:lnTo>
                  <a:pt x="4" y="212"/>
                </a:lnTo>
                <a:lnTo>
                  <a:pt x="15" y="241"/>
                </a:lnTo>
                <a:lnTo>
                  <a:pt x="35" y="269"/>
                </a:lnTo>
                <a:lnTo>
                  <a:pt x="47" y="282"/>
                </a:lnTo>
                <a:lnTo>
                  <a:pt x="59" y="294"/>
                </a:lnTo>
                <a:lnTo>
                  <a:pt x="72" y="302"/>
                </a:lnTo>
                <a:lnTo>
                  <a:pt x="88" y="310"/>
                </a:lnTo>
                <a:lnTo>
                  <a:pt x="102" y="318"/>
                </a:lnTo>
                <a:lnTo>
                  <a:pt x="117" y="322"/>
                </a:lnTo>
                <a:lnTo>
                  <a:pt x="133" y="324"/>
                </a:lnTo>
                <a:lnTo>
                  <a:pt x="151" y="324"/>
                </a:lnTo>
                <a:lnTo>
                  <a:pt x="184" y="320"/>
                </a:lnTo>
                <a:lnTo>
                  <a:pt x="214" y="314"/>
                </a:lnTo>
                <a:lnTo>
                  <a:pt x="235" y="306"/>
                </a:lnTo>
                <a:lnTo>
                  <a:pt x="253" y="296"/>
                </a:lnTo>
                <a:lnTo>
                  <a:pt x="265" y="284"/>
                </a:lnTo>
                <a:lnTo>
                  <a:pt x="275" y="271"/>
                </a:lnTo>
                <a:lnTo>
                  <a:pt x="280" y="259"/>
                </a:lnTo>
                <a:lnTo>
                  <a:pt x="282" y="245"/>
                </a:lnTo>
                <a:lnTo>
                  <a:pt x="282" y="223"/>
                </a:lnTo>
                <a:lnTo>
                  <a:pt x="280" y="202"/>
                </a:lnTo>
                <a:lnTo>
                  <a:pt x="271" y="182"/>
                </a:lnTo>
                <a:lnTo>
                  <a:pt x="261" y="163"/>
                </a:lnTo>
                <a:lnTo>
                  <a:pt x="247" y="145"/>
                </a:lnTo>
                <a:lnTo>
                  <a:pt x="233" y="129"/>
                </a:lnTo>
                <a:lnTo>
                  <a:pt x="218" y="117"/>
                </a:lnTo>
                <a:lnTo>
                  <a:pt x="202" y="110"/>
                </a:lnTo>
                <a:lnTo>
                  <a:pt x="188" y="108"/>
                </a:lnTo>
                <a:lnTo>
                  <a:pt x="174" y="108"/>
                </a:lnTo>
                <a:lnTo>
                  <a:pt x="161" y="110"/>
                </a:lnTo>
                <a:lnTo>
                  <a:pt x="147" y="117"/>
                </a:lnTo>
                <a:lnTo>
                  <a:pt x="133" y="127"/>
                </a:lnTo>
                <a:lnTo>
                  <a:pt x="123" y="139"/>
                </a:lnTo>
                <a:lnTo>
                  <a:pt x="117" y="153"/>
                </a:lnTo>
                <a:lnTo>
                  <a:pt x="116" y="167"/>
                </a:lnTo>
                <a:lnTo>
                  <a:pt x="117" y="180"/>
                </a:lnTo>
                <a:lnTo>
                  <a:pt x="123" y="194"/>
                </a:lnTo>
                <a:lnTo>
                  <a:pt x="131" y="206"/>
                </a:lnTo>
                <a:lnTo>
                  <a:pt x="141" y="216"/>
                </a:lnTo>
                <a:lnTo>
                  <a:pt x="153" y="221"/>
                </a:lnTo>
                <a:lnTo>
                  <a:pt x="167" y="223"/>
                </a:lnTo>
                <a:lnTo>
                  <a:pt x="180" y="223"/>
                </a:lnTo>
                <a:lnTo>
                  <a:pt x="194" y="218"/>
                </a:lnTo>
                <a:lnTo>
                  <a:pt x="200" y="214"/>
                </a:lnTo>
                <a:lnTo>
                  <a:pt x="202" y="210"/>
                </a:lnTo>
                <a:lnTo>
                  <a:pt x="204" y="204"/>
                </a:lnTo>
                <a:lnTo>
                  <a:pt x="202" y="196"/>
                </a:lnTo>
                <a:lnTo>
                  <a:pt x="198" y="192"/>
                </a:lnTo>
                <a:lnTo>
                  <a:pt x="192" y="188"/>
                </a:lnTo>
                <a:lnTo>
                  <a:pt x="186" y="188"/>
                </a:lnTo>
                <a:lnTo>
                  <a:pt x="180" y="190"/>
                </a:lnTo>
                <a:lnTo>
                  <a:pt x="172" y="192"/>
                </a:lnTo>
                <a:lnTo>
                  <a:pt x="167" y="192"/>
                </a:lnTo>
                <a:lnTo>
                  <a:pt x="163" y="190"/>
                </a:lnTo>
                <a:lnTo>
                  <a:pt x="159" y="188"/>
                </a:lnTo>
                <a:lnTo>
                  <a:pt x="153" y="184"/>
                </a:lnTo>
                <a:lnTo>
                  <a:pt x="151" y="180"/>
                </a:lnTo>
                <a:lnTo>
                  <a:pt x="147" y="174"/>
                </a:lnTo>
                <a:lnTo>
                  <a:pt x="147" y="168"/>
                </a:lnTo>
                <a:lnTo>
                  <a:pt x="149" y="163"/>
                </a:lnTo>
                <a:lnTo>
                  <a:pt x="153" y="157"/>
                </a:lnTo>
                <a:lnTo>
                  <a:pt x="159" y="151"/>
                </a:lnTo>
                <a:lnTo>
                  <a:pt x="165" y="145"/>
                </a:lnTo>
                <a:lnTo>
                  <a:pt x="171" y="141"/>
                </a:lnTo>
                <a:lnTo>
                  <a:pt x="178" y="139"/>
                </a:lnTo>
                <a:lnTo>
                  <a:pt x="184" y="139"/>
                </a:lnTo>
                <a:lnTo>
                  <a:pt x="190" y="139"/>
                </a:lnTo>
                <a:lnTo>
                  <a:pt x="200" y="145"/>
                </a:lnTo>
                <a:lnTo>
                  <a:pt x="212" y="155"/>
                </a:lnTo>
                <a:lnTo>
                  <a:pt x="224" y="167"/>
                </a:lnTo>
                <a:lnTo>
                  <a:pt x="233" y="180"/>
                </a:lnTo>
                <a:lnTo>
                  <a:pt x="241" y="194"/>
                </a:lnTo>
                <a:lnTo>
                  <a:pt x="247" y="210"/>
                </a:lnTo>
                <a:lnTo>
                  <a:pt x="251" y="225"/>
                </a:lnTo>
                <a:lnTo>
                  <a:pt x="251" y="241"/>
                </a:lnTo>
                <a:lnTo>
                  <a:pt x="247" y="255"/>
                </a:lnTo>
                <a:lnTo>
                  <a:pt x="239" y="265"/>
                </a:lnTo>
                <a:lnTo>
                  <a:pt x="227" y="273"/>
                </a:lnTo>
                <a:lnTo>
                  <a:pt x="214" y="280"/>
                </a:lnTo>
                <a:lnTo>
                  <a:pt x="200" y="284"/>
                </a:lnTo>
                <a:lnTo>
                  <a:pt x="182" y="288"/>
                </a:lnTo>
                <a:lnTo>
                  <a:pt x="167" y="290"/>
                </a:lnTo>
                <a:lnTo>
                  <a:pt x="151" y="292"/>
                </a:lnTo>
                <a:lnTo>
                  <a:pt x="133" y="292"/>
                </a:lnTo>
                <a:lnTo>
                  <a:pt x="119" y="288"/>
                </a:lnTo>
                <a:lnTo>
                  <a:pt x="104" y="284"/>
                </a:lnTo>
                <a:lnTo>
                  <a:pt x="92" y="278"/>
                </a:lnTo>
                <a:lnTo>
                  <a:pt x="82" y="271"/>
                </a:lnTo>
                <a:lnTo>
                  <a:pt x="72" y="263"/>
                </a:lnTo>
                <a:lnTo>
                  <a:pt x="64" y="257"/>
                </a:lnTo>
                <a:lnTo>
                  <a:pt x="59" y="249"/>
                </a:lnTo>
                <a:lnTo>
                  <a:pt x="43" y="225"/>
                </a:lnTo>
                <a:lnTo>
                  <a:pt x="35" y="202"/>
                </a:lnTo>
                <a:lnTo>
                  <a:pt x="31" y="182"/>
                </a:lnTo>
                <a:lnTo>
                  <a:pt x="33" y="165"/>
                </a:lnTo>
                <a:lnTo>
                  <a:pt x="43" y="133"/>
                </a:lnTo>
                <a:lnTo>
                  <a:pt x="55" y="106"/>
                </a:lnTo>
                <a:lnTo>
                  <a:pt x="68" y="82"/>
                </a:lnTo>
                <a:lnTo>
                  <a:pt x="82" y="64"/>
                </a:lnTo>
                <a:lnTo>
                  <a:pt x="98" y="49"/>
                </a:lnTo>
                <a:lnTo>
                  <a:pt x="117" y="39"/>
                </a:lnTo>
                <a:lnTo>
                  <a:pt x="135" y="33"/>
                </a:lnTo>
                <a:lnTo>
                  <a:pt x="157" y="31"/>
                </a:lnTo>
                <a:lnTo>
                  <a:pt x="188" y="37"/>
                </a:lnTo>
                <a:lnTo>
                  <a:pt x="218" y="49"/>
                </a:lnTo>
                <a:lnTo>
                  <a:pt x="247" y="70"/>
                </a:lnTo>
                <a:lnTo>
                  <a:pt x="275" y="96"/>
                </a:lnTo>
                <a:lnTo>
                  <a:pt x="300" y="127"/>
                </a:lnTo>
                <a:lnTo>
                  <a:pt x="322" y="163"/>
                </a:lnTo>
                <a:lnTo>
                  <a:pt x="339" y="200"/>
                </a:lnTo>
                <a:lnTo>
                  <a:pt x="351" y="239"/>
                </a:lnTo>
                <a:lnTo>
                  <a:pt x="353" y="245"/>
                </a:lnTo>
                <a:lnTo>
                  <a:pt x="357" y="251"/>
                </a:lnTo>
                <a:lnTo>
                  <a:pt x="363" y="253"/>
                </a:lnTo>
                <a:lnTo>
                  <a:pt x="369" y="253"/>
                </a:lnTo>
                <a:lnTo>
                  <a:pt x="375" y="251"/>
                </a:lnTo>
                <a:lnTo>
                  <a:pt x="379" y="245"/>
                </a:lnTo>
                <a:lnTo>
                  <a:pt x="381" y="241"/>
                </a:lnTo>
                <a:lnTo>
                  <a:pt x="381" y="233"/>
                </a:lnTo>
                <a:lnTo>
                  <a:pt x="369" y="188"/>
                </a:lnTo>
                <a:lnTo>
                  <a:pt x="349" y="145"/>
                </a:lnTo>
                <a:lnTo>
                  <a:pt x="326" y="106"/>
                </a:lnTo>
                <a:lnTo>
                  <a:pt x="296" y="72"/>
                </a:lnTo>
                <a:lnTo>
                  <a:pt x="265" y="43"/>
                </a:lnTo>
                <a:lnTo>
                  <a:pt x="229" y="19"/>
                </a:lnTo>
                <a:lnTo>
                  <a:pt x="194" y="6"/>
                </a:lnTo>
                <a:lnTo>
                  <a:pt x="1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" name="Freeform 56"/>
          <p:cNvSpPr>
            <a:spLocks/>
          </p:cNvSpPr>
          <p:nvPr/>
        </p:nvSpPr>
        <p:spPr bwMode="auto">
          <a:xfrm>
            <a:off x="6588224" y="908720"/>
            <a:ext cx="901700" cy="571500"/>
          </a:xfrm>
          <a:custGeom>
            <a:avLst/>
            <a:gdLst>
              <a:gd name="T0" fmla="*/ 135 w 381"/>
              <a:gd name="T1" fmla="*/ 6 h 324"/>
              <a:gd name="T2" fmla="*/ 64 w 381"/>
              <a:gd name="T3" fmla="*/ 67 h 324"/>
              <a:gd name="T4" fmla="*/ 2 w 381"/>
              <a:gd name="T5" fmla="*/ 233 h 324"/>
              <a:gd name="T6" fmla="*/ 17 w 381"/>
              <a:gd name="T7" fmla="*/ 357 h 324"/>
              <a:gd name="T8" fmla="*/ 66 w 381"/>
              <a:gd name="T9" fmla="*/ 436 h 324"/>
              <a:gd name="T10" fmla="*/ 114 w 381"/>
              <a:gd name="T11" fmla="*/ 471 h 324"/>
              <a:gd name="T12" fmla="*/ 169 w 381"/>
              <a:gd name="T13" fmla="*/ 480 h 324"/>
              <a:gd name="T14" fmla="*/ 263 w 381"/>
              <a:gd name="T15" fmla="*/ 453 h 324"/>
              <a:gd name="T16" fmla="*/ 307 w 381"/>
              <a:gd name="T17" fmla="*/ 401 h 324"/>
              <a:gd name="T18" fmla="*/ 315 w 381"/>
              <a:gd name="T19" fmla="*/ 330 h 324"/>
              <a:gd name="T20" fmla="*/ 292 w 381"/>
              <a:gd name="T21" fmla="*/ 241 h 324"/>
              <a:gd name="T22" fmla="*/ 244 w 381"/>
              <a:gd name="T23" fmla="*/ 173 h 324"/>
              <a:gd name="T24" fmla="*/ 195 w 381"/>
              <a:gd name="T25" fmla="*/ 160 h 324"/>
              <a:gd name="T26" fmla="*/ 149 w 381"/>
              <a:gd name="T27" fmla="*/ 188 h 324"/>
              <a:gd name="T28" fmla="*/ 130 w 381"/>
              <a:gd name="T29" fmla="*/ 247 h 324"/>
              <a:gd name="T30" fmla="*/ 146 w 381"/>
              <a:gd name="T31" fmla="*/ 305 h 324"/>
              <a:gd name="T32" fmla="*/ 187 w 381"/>
              <a:gd name="T33" fmla="*/ 330 h 324"/>
              <a:gd name="T34" fmla="*/ 224 w 381"/>
              <a:gd name="T35" fmla="*/ 317 h 324"/>
              <a:gd name="T36" fmla="*/ 226 w 381"/>
              <a:gd name="T37" fmla="*/ 290 h 324"/>
              <a:gd name="T38" fmla="*/ 208 w 381"/>
              <a:gd name="T39" fmla="*/ 279 h 324"/>
              <a:gd name="T40" fmla="*/ 192 w 381"/>
              <a:gd name="T41" fmla="*/ 284 h 324"/>
              <a:gd name="T42" fmla="*/ 178 w 381"/>
              <a:gd name="T43" fmla="*/ 279 h 324"/>
              <a:gd name="T44" fmla="*/ 164 w 381"/>
              <a:gd name="T45" fmla="*/ 258 h 324"/>
              <a:gd name="T46" fmla="*/ 171 w 381"/>
              <a:gd name="T47" fmla="*/ 233 h 324"/>
              <a:gd name="T48" fmla="*/ 191 w 381"/>
              <a:gd name="T49" fmla="*/ 209 h 324"/>
              <a:gd name="T50" fmla="*/ 212 w 381"/>
              <a:gd name="T51" fmla="*/ 206 h 324"/>
              <a:gd name="T52" fmla="*/ 250 w 381"/>
              <a:gd name="T53" fmla="*/ 247 h 324"/>
              <a:gd name="T54" fmla="*/ 276 w 381"/>
              <a:gd name="T55" fmla="*/ 311 h 324"/>
              <a:gd name="T56" fmla="*/ 276 w 381"/>
              <a:gd name="T57" fmla="*/ 378 h 324"/>
              <a:gd name="T58" fmla="*/ 239 w 381"/>
              <a:gd name="T59" fmla="*/ 415 h 324"/>
              <a:gd name="T60" fmla="*/ 187 w 381"/>
              <a:gd name="T61" fmla="*/ 430 h 324"/>
              <a:gd name="T62" fmla="*/ 133 w 381"/>
              <a:gd name="T63" fmla="*/ 427 h 324"/>
              <a:gd name="T64" fmla="*/ 92 w 381"/>
              <a:gd name="T65" fmla="*/ 401 h 324"/>
              <a:gd name="T66" fmla="*/ 66 w 381"/>
              <a:gd name="T67" fmla="*/ 369 h 324"/>
              <a:gd name="T68" fmla="*/ 35 w 381"/>
              <a:gd name="T69" fmla="*/ 270 h 324"/>
              <a:gd name="T70" fmla="*/ 61 w 381"/>
              <a:gd name="T71" fmla="*/ 157 h 324"/>
              <a:gd name="T72" fmla="*/ 110 w 381"/>
              <a:gd name="T73" fmla="*/ 73 h 324"/>
              <a:gd name="T74" fmla="*/ 176 w 381"/>
              <a:gd name="T75" fmla="*/ 46 h 324"/>
              <a:gd name="T76" fmla="*/ 276 w 381"/>
              <a:gd name="T77" fmla="*/ 104 h 324"/>
              <a:gd name="T78" fmla="*/ 360 w 381"/>
              <a:gd name="T79" fmla="*/ 241 h 324"/>
              <a:gd name="T80" fmla="*/ 395 w 381"/>
              <a:gd name="T81" fmla="*/ 363 h 324"/>
              <a:gd name="T82" fmla="*/ 413 w 381"/>
              <a:gd name="T83" fmla="*/ 375 h 324"/>
              <a:gd name="T84" fmla="*/ 426 w 381"/>
              <a:gd name="T85" fmla="*/ 357 h 324"/>
              <a:gd name="T86" fmla="*/ 390 w 381"/>
              <a:gd name="T87" fmla="*/ 215 h 324"/>
              <a:gd name="T88" fmla="*/ 296 w 381"/>
              <a:gd name="T89" fmla="*/ 64 h 324"/>
              <a:gd name="T90" fmla="*/ 178 w 381"/>
              <a:gd name="T91" fmla="*/ 0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1"/>
              <a:gd name="T139" fmla="*/ 0 h 324"/>
              <a:gd name="T140" fmla="*/ 381 w 381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1" h="324">
                <a:moveTo>
                  <a:pt x="159" y="0"/>
                </a:moveTo>
                <a:lnTo>
                  <a:pt x="141" y="0"/>
                </a:lnTo>
                <a:lnTo>
                  <a:pt x="121" y="4"/>
                </a:lnTo>
                <a:lnTo>
                  <a:pt x="100" y="11"/>
                </a:lnTo>
                <a:lnTo>
                  <a:pt x="78" y="25"/>
                </a:lnTo>
                <a:lnTo>
                  <a:pt x="57" y="45"/>
                </a:lnTo>
                <a:lnTo>
                  <a:pt x="37" y="72"/>
                </a:lnTo>
                <a:lnTo>
                  <a:pt x="17" y="110"/>
                </a:lnTo>
                <a:lnTo>
                  <a:pt x="2" y="157"/>
                </a:lnTo>
                <a:lnTo>
                  <a:pt x="0" y="182"/>
                </a:lnTo>
                <a:lnTo>
                  <a:pt x="4" y="212"/>
                </a:lnTo>
                <a:lnTo>
                  <a:pt x="15" y="241"/>
                </a:lnTo>
                <a:lnTo>
                  <a:pt x="35" y="269"/>
                </a:lnTo>
                <a:lnTo>
                  <a:pt x="47" y="282"/>
                </a:lnTo>
                <a:lnTo>
                  <a:pt x="59" y="294"/>
                </a:lnTo>
                <a:lnTo>
                  <a:pt x="72" y="302"/>
                </a:lnTo>
                <a:lnTo>
                  <a:pt x="88" y="310"/>
                </a:lnTo>
                <a:lnTo>
                  <a:pt x="102" y="318"/>
                </a:lnTo>
                <a:lnTo>
                  <a:pt x="117" y="322"/>
                </a:lnTo>
                <a:lnTo>
                  <a:pt x="133" y="324"/>
                </a:lnTo>
                <a:lnTo>
                  <a:pt x="151" y="324"/>
                </a:lnTo>
                <a:lnTo>
                  <a:pt x="184" y="320"/>
                </a:lnTo>
                <a:lnTo>
                  <a:pt x="214" y="314"/>
                </a:lnTo>
                <a:lnTo>
                  <a:pt x="235" y="306"/>
                </a:lnTo>
                <a:lnTo>
                  <a:pt x="253" y="296"/>
                </a:lnTo>
                <a:lnTo>
                  <a:pt x="265" y="284"/>
                </a:lnTo>
                <a:lnTo>
                  <a:pt x="275" y="271"/>
                </a:lnTo>
                <a:lnTo>
                  <a:pt x="280" y="259"/>
                </a:lnTo>
                <a:lnTo>
                  <a:pt x="282" y="245"/>
                </a:lnTo>
                <a:lnTo>
                  <a:pt x="282" y="223"/>
                </a:lnTo>
                <a:lnTo>
                  <a:pt x="280" y="202"/>
                </a:lnTo>
                <a:lnTo>
                  <a:pt x="271" y="182"/>
                </a:lnTo>
                <a:lnTo>
                  <a:pt x="261" y="163"/>
                </a:lnTo>
                <a:lnTo>
                  <a:pt x="247" y="145"/>
                </a:lnTo>
                <a:lnTo>
                  <a:pt x="233" y="129"/>
                </a:lnTo>
                <a:lnTo>
                  <a:pt x="218" y="117"/>
                </a:lnTo>
                <a:lnTo>
                  <a:pt x="202" y="110"/>
                </a:lnTo>
                <a:lnTo>
                  <a:pt x="188" y="108"/>
                </a:lnTo>
                <a:lnTo>
                  <a:pt x="174" y="108"/>
                </a:lnTo>
                <a:lnTo>
                  <a:pt x="161" y="110"/>
                </a:lnTo>
                <a:lnTo>
                  <a:pt x="147" y="117"/>
                </a:lnTo>
                <a:lnTo>
                  <a:pt x="133" y="127"/>
                </a:lnTo>
                <a:lnTo>
                  <a:pt x="123" y="139"/>
                </a:lnTo>
                <a:lnTo>
                  <a:pt x="117" y="153"/>
                </a:lnTo>
                <a:lnTo>
                  <a:pt x="116" y="167"/>
                </a:lnTo>
                <a:lnTo>
                  <a:pt x="117" y="180"/>
                </a:lnTo>
                <a:lnTo>
                  <a:pt x="123" y="194"/>
                </a:lnTo>
                <a:lnTo>
                  <a:pt x="131" y="206"/>
                </a:lnTo>
                <a:lnTo>
                  <a:pt x="141" y="216"/>
                </a:lnTo>
                <a:lnTo>
                  <a:pt x="153" y="221"/>
                </a:lnTo>
                <a:lnTo>
                  <a:pt x="167" y="223"/>
                </a:lnTo>
                <a:lnTo>
                  <a:pt x="180" y="223"/>
                </a:lnTo>
                <a:lnTo>
                  <a:pt x="194" y="218"/>
                </a:lnTo>
                <a:lnTo>
                  <a:pt x="200" y="214"/>
                </a:lnTo>
                <a:lnTo>
                  <a:pt x="202" y="210"/>
                </a:lnTo>
                <a:lnTo>
                  <a:pt x="204" y="204"/>
                </a:lnTo>
                <a:lnTo>
                  <a:pt x="202" y="196"/>
                </a:lnTo>
                <a:lnTo>
                  <a:pt x="198" y="192"/>
                </a:lnTo>
                <a:lnTo>
                  <a:pt x="192" y="188"/>
                </a:lnTo>
                <a:lnTo>
                  <a:pt x="186" y="188"/>
                </a:lnTo>
                <a:lnTo>
                  <a:pt x="180" y="190"/>
                </a:lnTo>
                <a:lnTo>
                  <a:pt x="172" y="192"/>
                </a:lnTo>
                <a:lnTo>
                  <a:pt x="167" y="192"/>
                </a:lnTo>
                <a:lnTo>
                  <a:pt x="163" y="190"/>
                </a:lnTo>
                <a:lnTo>
                  <a:pt x="159" y="188"/>
                </a:lnTo>
                <a:lnTo>
                  <a:pt x="153" y="184"/>
                </a:lnTo>
                <a:lnTo>
                  <a:pt x="151" y="180"/>
                </a:lnTo>
                <a:lnTo>
                  <a:pt x="147" y="174"/>
                </a:lnTo>
                <a:lnTo>
                  <a:pt x="147" y="168"/>
                </a:lnTo>
                <a:lnTo>
                  <a:pt x="149" y="163"/>
                </a:lnTo>
                <a:lnTo>
                  <a:pt x="153" y="157"/>
                </a:lnTo>
                <a:lnTo>
                  <a:pt x="159" y="151"/>
                </a:lnTo>
                <a:lnTo>
                  <a:pt x="165" y="145"/>
                </a:lnTo>
                <a:lnTo>
                  <a:pt x="171" y="141"/>
                </a:lnTo>
                <a:lnTo>
                  <a:pt x="178" y="139"/>
                </a:lnTo>
                <a:lnTo>
                  <a:pt x="184" y="139"/>
                </a:lnTo>
                <a:lnTo>
                  <a:pt x="190" y="139"/>
                </a:lnTo>
                <a:lnTo>
                  <a:pt x="200" y="145"/>
                </a:lnTo>
                <a:lnTo>
                  <a:pt x="212" y="155"/>
                </a:lnTo>
                <a:lnTo>
                  <a:pt x="224" y="167"/>
                </a:lnTo>
                <a:lnTo>
                  <a:pt x="233" y="180"/>
                </a:lnTo>
                <a:lnTo>
                  <a:pt x="241" y="194"/>
                </a:lnTo>
                <a:lnTo>
                  <a:pt x="247" y="210"/>
                </a:lnTo>
                <a:lnTo>
                  <a:pt x="251" y="225"/>
                </a:lnTo>
                <a:lnTo>
                  <a:pt x="251" y="241"/>
                </a:lnTo>
                <a:lnTo>
                  <a:pt x="247" y="255"/>
                </a:lnTo>
                <a:lnTo>
                  <a:pt x="239" y="265"/>
                </a:lnTo>
                <a:lnTo>
                  <a:pt x="227" y="273"/>
                </a:lnTo>
                <a:lnTo>
                  <a:pt x="214" y="280"/>
                </a:lnTo>
                <a:lnTo>
                  <a:pt x="200" y="284"/>
                </a:lnTo>
                <a:lnTo>
                  <a:pt x="182" y="288"/>
                </a:lnTo>
                <a:lnTo>
                  <a:pt x="167" y="290"/>
                </a:lnTo>
                <a:lnTo>
                  <a:pt x="151" y="292"/>
                </a:lnTo>
                <a:lnTo>
                  <a:pt x="133" y="292"/>
                </a:lnTo>
                <a:lnTo>
                  <a:pt x="119" y="288"/>
                </a:lnTo>
                <a:lnTo>
                  <a:pt x="104" y="284"/>
                </a:lnTo>
                <a:lnTo>
                  <a:pt x="92" y="278"/>
                </a:lnTo>
                <a:lnTo>
                  <a:pt x="82" y="271"/>
                </a:lnTo>
                <a:lnTo>
                  <a:pt x="72" y="263"/>
                </a:lnTo>
                <a:lnTo>
                  <a:pt x="64" y="257"/>
                </a:lnTo>
                <a:lnTo>
                  <a:pt x="59" y="249"/>
                </a:lnTo>
                <a:lnTo>
                  <a:pt x="43" y="225"/>
                </a:lnTo>
                <a:lnTo>
                  <a:pt x="35" y="202"/>
                </a:lnTo>
                <a:lnTo>
                  <a:pt x="31" y="182"/>
                </a:lnTo>
                <a:lnTo>
                  <a:pt x="33" y="165"/>
                </a:lnTo>
                <a:lnTo>
                  <a:pt x="43" y="133"/>
                </a:lnTo>
                <a:lnTo>
                  <a:pt x="55" y="106"/>
                </a:lnTo>
                <a:lnTo>
                  <a:pt x="68" y="82"/>
                </a:lnTo>
                <a:lnTo>
                  <a:pt x="82" y="64"/>
                </a:lnTo>
                <a:lnTo>
                  <a:pt x="98" y="49"/>
                </a:lnTo>
                <a:lnTo>
                  <a:pt x="117" y="39"/>
                </a:lnTo>
                <a:lnTo>
                  <a:pt x="135" y="33"/>
                </a:lnTo>
                <a:lnTo>
                  <a:pt x="157" y="31"/>
                </a:lnTo>
                <a:lnTo>
                  <a:pt x="188" y="37"/>
                </a:lnTo>
                <a:lnTo>
                  <a:pt x="218" y="49"/>
                </a:lnTo>
                <a:lnTo>
                  <a:pt x="247" y="70"/>
                </a:lnTo>
                <a:lnTo>
                  <a:pt x="275" y="96"/>
                </a:lnTo>
                <a:lnTo>
                  <a:pt x="300" y="127"/>
                </a:lnTo>
                <a:lnTo>
                  <a:pt x="322" y="163"/>
                </a:lnTo>
                <a:lnTo>
                  <a:pt x="339" y="200"/>
                </a:lnTo>
                <a:lnTo>
                  <a:pt x="351" y="239"/>
                </a:lnTo>
                <a:lnTo>
                  <a:pt x="353" y="245"/>
                </a:lnTo>
                <a:lnTo>
                  <a:pt x="357" y="251"/>
                </a:lnTo>
                <a:lnTo>
                  <a:pt x="363" y="253"/>
                </a:lnTo>
                <a:lnTo>
                  <a:pt x="369" y="253"/>
                </a:lnTo>
                <a:lnTo>
                  <a:pt x="375" y="251"/>
                </a:lnTo>
                <a:lnTo>
                  <a:pt x="379" y="245"/>
                </a:lnTo>
                <a:lnTo>
                  <a:pt x="381" y="241"/>
                </a:lnTo>
                <a:lnTo>
                  <a:pt x="381" y="233"/>
                </a:lnTo>
                <a:lnTo>
                  <a:pt x="369" y="188"/>
                </a:lnTo>
                <a:lnTo>
                  <a:pt x="349" y="145"/>
                </a:lnTo>
                <a:lnTo>
                  <a:pt x="326" y="106"/>
                </a:lnTo>
                <a:lnTo>
                  <a:pt x="296" y="72"/>
                </a:lnTo>
                <a:lnTo>
                  <a:pt x="265" y="43"/>
                </a:lnTo>
                <a:lnTo>
                  <a:pt x="229" y="19"/>
                </a:lnTo>
                <a:lnTo>
                  <a:pt x="194" y="6"/>
                </a:lnTo>
                <a:lnTo>
                  <a:pt x="1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043608" y="764704"/>
            <a:ext cx="72728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i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ru-RU" sz="2000" b="1" i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413442" y="980728"/>
            <a:ext cx="59582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Памятки для родителей</a:t>
            </a:r>
            <a:endParaRPr lang="ru-RU" sz="3600" b="1" i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32770" name="Picture 2" descr="https://1.bp.blogspot.com/-I9L-Qo9gQ_Q/Waf8TXE46jI/AAAAAAAACQ0/mGa0oChK8a0ZQsslalXp1ROw40rAiuAfACLcBGAs/s1600/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1772816"/>
            <a:ext cx="2266197" cy="3207722"/>
          </a:xfrm>
          <a:prstGeom prst="rect">
            <a:avLst/>
          </a:prstGeom>
          <a:noFill/>
        </p:spPr>
      </p:pic>
      <p:pic>
        <p:nvPicPr>
          <p:cNvPr id="32772" name="Picture 4" descr="https://arhivurokov.ru/kopilka/up/html/2017/06/06/k_5936cd8524995/420745_6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636912"/>
            <a:ext cx="2347524" cy="3024336"/>
          </a:xfrm>
          <a:prstGeom prst="rect">
            <a:avLst/>
          </a:prstGeom>
          <a:noFill/>
        </p:spPr>
      </p:pic>
      <p:pic>
        <p:nvPicPr>
          <p:cNvPr id="32774" name="Picture 6" descr="https://ds03.infourok.ru/uploads/ex/0764/00039d5b-b95805f7/7/hello_html_ma9b8fe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69134" y="1700808"/>
            <a:ext cx="2193243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0" y="27384"/>
            <a:ext cx="9144000" cy="6858000"/>
            <a:chOff x="0" y="0"/>
            <a:chExt cx="4320" cy="5760"/>
          </a:xfrm>
        </p:grpSpPr>
        <p:sp>
          <p:nvSpPr>
            <p:cNvPr id="819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292" cy="57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6" name="Freeform 9"/>
            <p:cNvSpPr>
              <a:spLocks/>
            </p:cNvSpPr>
            <p:nvPr/>
          </p:nvSpPr>
          <p:spPr bwMode="auto">
            <a:xfrm>
              <a:off x="624" y="642"/>
              <a:ext cx="3057" cy="4446"/>
            </a:xfrm>
            <a:custGeom>
              <a:avLst/>
              <a:gdLst>
                <a:gd name="T0" fmla="*/ 3007 w 2733"/>
                <a:gd name="T1" fmla="*/ 2155 h 2897"/>
                <a:gd name="T2" fmla="*/ 2980 w 2733"/>
                <a:gd name="T3" fmla="*/ 1908 h 2897"/>
                <a:gd name="T4" fmla="*/ 3044 w 2733"/>
                <a:gd name="T5" fmla="*/ 1668 h 2897"/>
                <a:gd name="T6" fmla="*/ 3036 w 2733"/>
                <a:gd name="T7" fmla="*/ 1400 h 2897"/>
                <a:gd name="T8" fmla="*/ 2984 w 2733"/>
                <a:gd name="T9" fmla="*/ 1175 h 2897"/>
                <a:gd name="T10" fmla="*/ 2995 w 2733"/>
                <a:gd name="T11" fmla="*/ 744 h 2897"/>
                <a:gd name="T12" fmla="*/ 2927 w 2733"/>
                <a:gd name="T13" fmla="*/ 546 h 2897"/>
                <a:gd name="T14" fmla="*/ 2982 w 2733"/>
                <a:gd name="T15" fmla="*/ 276 h 2897"/>
                <a:gd name="T16" fmla="*/ 2982 w 2733"/>
                <a:gd name="T17" fmla="*/ 79 h 2897"/>
                <a:gd name="T18" fmla="*/ 2842 w 2733"/>
                <a:gd name="T19" fmla="*/ 10 h 2897"/>
                <a:gd name="T20" fmla="*/ 2710 w 2733"/>
                <a:gd name="T21" fmla="*/ 8 h 2897"/>
                <a:gd name="T22" fmla="*/ 2537 w 2733"/>
                <a:gd name="T23" fmla="*/ 24 h 2897"/>
                <a:gd name="T24" fmla="*/ 2346 w 2733"/>
                <a:gd name="T25" fmla="*/ 34 h 2897"/>
                <a:gd name="T26" fmla="*/ 2223 w 2733"/>
                <a:gd name="T27" fmla="*/ 53 h 2897"/>
                <a:gd name="T28" fmla="*/ 2082 w 2733"/>
                <a:gd name="T29" fmla="*/ 71 h 2897"/>
                <a:gd name="T30" fmla="*/ 1883 w 2733"/>
                <a:gd name="T31" fmla="*/ 66 h 2897"/>
                <a:gd name="T32" fmla="*/ 1753 w 2733"/>
                <a:gd name="T33" fmla="*/ 40 h 2897"/>
                <a:gd name="T34" fmla="*/ 1621 w 2733"/>
                <a:gd name="T35" fmla="*/ 15 h 2897"/>
                <a:gd name="T36" fmla="*/ 1421 w 2733"/>
                <a:gd name="T37" fmla="*/ 13 h 2897"/>
                <a:gd name="T38" fmla="*/ 1281 w 2733"/>
                <a:gd name="T39" fmla="*/ 56 h 2897"/>
                <a:gd name="T40" fmla="*/ 1155 w 2733"/>
                <a:gd name="T41" fmla="*/ 107 h 2897"/>
                <a:gd name="T42" fmla="*/ 962 w 2733"/>
                <a:gd name="T43" fmla="*/ 123 h 2897"/>
                <a:gd name="T44" fmla="*/ 805 w 2733"/>
                <a:gd name="T45" fmla="*/ 93 h 2897"/>
                <a:gd name="T46" fmla="*/ 687 w 2733"/>
                <a:gd name="T47" fmla="*/ 48 h 2897"/>
                <a:gd name="T48" fmla="*/ 513 w 2733"/>
                <a:gd name="T49" fmla="*/ 24 h 2897"/>
                <a:gd name="T50" fmla="*/ 351 w 2733"/>
                <a:gd name="T51" fmla="*/ 10 h 2897"/>
                <a:gd name="T52" fmla="*/ 263 w 2733"/>
                <a:gd name="T53" fmla="*/ 2 h 2897"/>
                <a:gd name="T54" fmla="*/ 162 w 2733"/>
                <a:gd name="T55" fmla="*/ 51 h 2897"/>
                <a:gd name="T56" fmla="*/ 59 w 2733"/>
                <a:gd name="T57" fmla="*/ 241 h 2897"/>
                <a:gd name="T58" fmla="*/ 105 w 2733"/>
                <a:gd name="T59" fmla="*/ 556 h 2897"/>
                <a:gd name="T60" fmla="*/ 85 w 2733"/>
                <a:gd name="T61" fmla="*/ 1008 h 2897"/>
                <a:gd name="T62" fmla="*/ 85 w 2733"/>
                <a:gd name="T63" fmla="*/ 1344 h 2897"/>
                <a:gd name="T64" fmla="*/ 30 w 2733"/>
                <a:gd name="T65" fmla="*/ 1562 h 2897"/>
                <a:gd name="T66" fmla="*/ 78 w 2733"/>
                <a:gd name="T67" fmla="*/ 1784 h 2897"/>
                <a:gd name="T68" fmla="*/ 73 w 2733"/>
                <a:gd name="T69" fmla="*/ 2046 h 2897"/>
                <a:gd name="T70" fmla="*/ 21 w 2733"/>
                <a:gd name="T71" fmla="*/ 2228 h 2897"/>
                <a:gd name="T72" fmla="*/ 182 w 2733"/>
                <a:gd name="T73" fmla="*/ 2332 h 2897"/>
                <a:gd name="T74" fmla="*/ 299 w 2733"/>
                <a:gd name="T75" fmla="*/ 2340 h 2897"/>
                <a:gd name="T76" fmla="*/ 450 w 2733"/>
                <a:gd name="T77" fmla="*/ 2320 h 2897"/>
                <a:gd name="T78" fmla="*/ 650 w 2733"/>
                <a:gd name="T79" fmla="*/ 2320 h 2897"/>
                <a:gd name="T80" fmla="*/ 780 w 2733"/>
                <a:gd name="T81" fmla="*/ 2335 h 2897"/>
                <a:gd name="T82" fmla="*/ 912 w 2733"/>
                <a:gd name="T83" fmla="*/ 2349 h 2897"/>
                <a:gd name="T84" fmla="*/ 1108 w 2733"/>
                <a:gd name="T85" fmla="*/ 2349 h 2897"/>
                <a:gd name="T86" fmla="*/ 1252 w 2733"/>
                <a:gd name="T87" fmla="*/ 2330 h 2897"/>
                <a:gd name="T88" fmla="*/ 1375 w 2733"/>
                <a:gd name="T89" fmla="*/ 2304 h 2897"/>
                <a:gd name="T90" fmla="*/ 1566 w 2733"/>
                <a:gd name="T91" fmla="*/ 2297 h 2897"/>
                <a:gd name="T92" fmla="*/ 1721 w 2733"/>
                <a:gd name="T93" fmla="*/ 2292 h 2897"/>
                <a:gd name="T94" fmla="*/ 1844 w 2733"/>
                <a:gd name="T95" fmla="*/ 2287 h 2897"/>
                <a:gd name="T96" fmla="*/ 2020 w 2733"/>
                <a:gd name="T97" fmla="*/ 2284 h 2897"/>
                <a:gd name="T98" fmla="*/ 2193 w 2733"/>
                <a:gd name="T99" fmla="*/ 2290 h 2897"/>
                <a:gd name="T100" fmla="*/ 2317 w 2733"/>
                <a:gd name="T101" fmla="*/ 2307 h 2897"/>
                <a:gd name="T102" fmla="*/ 2471 w 2733"/>
                <a:gd name="T103" fmla="*/ 2332 h 2897"/>
                <a:gd name="T104" fmla="*/ 2660 w 2733"/>
                <a:gd name="T105" fmla="*/ 2346 h 2897"/>
                <a:gd name="T106" fmla="*/ 2800 w 2733"/>
                <a:gd name="T107" fmla="*/ 2330 h 2897"/>
                <a:gd name="T108" fmla="*/ 2932 w 2733"/>
                <a:gd name="T109" fmla="*/ 2266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99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7" name="Freeform 10"/>
            <p:cNvSpPr>
              <a:spLocks/>
            </p:cNvSpPr>
            <p:nvPr/>
          </p:nvSpPr>
          <p:spPr bwMode="auto">
            <a:xfrm>
              <a:off x="3386" y="4241"/>
              <a:ext cx="64" cy="202"/>
            </a:xfrm>
            <a:custGeom>
              <a:avLst/>
              <a:gdLst>
                <a:gd name="T0" fmla="*/ 45 w 57"/>
                <a:gd name="T1" fmla="*/ 196 h 136"/>
                <a:gd name="T2" fmla="*/ 43 w 57"/>
                <a:gd name="T3" fmla="*/ 199 h 136"/>
                <a:gd name="T4" fmla="*/ 38 w 57"/>
                <a:gd name="T5" fmla="*/ 202 h 136"/>
                <a:gd name="T6" fmla="*/ 36 w 57"/>
                <a:gd name="T7" fmla="*/ 202 h 136"/>
                <a:gd name="T8" fmla="*/ 34 w 57"/>
                <a:gd name="T9" fmla="*/ 202 h 136"/>
                <a:gd name="T10" fmla="*/ 22 w 57"/>
                <a:gd name="T11" fmla="*/ 193 h 136"/>
                <a:gd name="T12" fmla="*/ 11 w 57"/>
                <a:gd name="T13" fmla="*/ 172 h 136"/>
                <a:gd name="T14" fmla="*/ 2 w 57"/>
                <a:gd name="T15" fmla="*/ 141 h 136"/>
                <a:gd name="T16" fmla="*/ 0 w 57"/>
                <a:gd name="T17" fmla="*/ 97 h 136"/>
                <a:gd name="T18" fmla="*/ 2 w 57"/>
                <a:gd name="T19" fmla="*/ 65 h 136"/>
                <a:gd name="T20" fmla="*/ 7 w 57"/>
                <a:gd name="T21" fmla="*/ 39 h 136"/>
                <a:gd name="T22" fmla="*/ 13 w 57"/>
                <a:gd name="T23" fmla="*/ 18 h 136"/>
                <a:gd name="T24" fmla="*/ 20 w 57"/>
                <a:gd name="T25" fmla="*/ 6 h 136"/>
                <a:gd name="T26" fmla="*/ 22 w 57"/>
                <a:gd name="T27" fmla="*/ 3 h 136"/>
                <a:gd name="T28" fmla="*/ 27 w 57"/>
                <a:gd name="T29" fmla="*/ 0 h 136"/>
                <a:gd name="T30" fmla="*/ 29 w 57"/>
                <a:gd name="T31" fmla="*/ 0 h 136"/>
                <a:gd name="T32" fmla="*/ 31 w 57"/>
                <a:gd name="T33" fmla="*/ 0 h 136"/>
                <a:gd name="T34" fmla="*/ 43 w 57"/>
                <a:gd name="T35" fmla="*/ 9 h 136"/>
                <a:gd name="T36" fmla="*/ 54 w 57"/>
                <a:gd name="T37" fmla="*/ 30 h 136"/>
                <a:gd name="T38" fmla="*/ 62 w 57"/>
                <a:gd name="T39" fmla="*/ 62 h 136"/>
                <a:gd name="T40" fmla="*/ 64 w 57"/>
                <a:gd name="T41" fmla="*/ 105 h 136"/>
                <a:gd name="T42" fmla="*/ 62 w 57"/>
                <a:gd name="T43" fmla="*/ 138 h 136"/>
                <a:gd name="T44" fmla="*/ 57 w 57"/>
                <a:gd name="T45" fmla="*/ 163 h 136"/>
                <a:gd name="T46" fmla="*/ 52 w 57"/>
                <a:gd name="T47" fmla="*/ 184 h 136"/>
                <a:gd name="T48" fmla="*/ 45 w 57"/>
                <a:gd name="T49" fmla="*/ 196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136"/>
                <a:gd name="T77" fmla="*/ 57 w 57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136">
                  <a:moveTo>
                    <a:pt x="40" y="132"/>
                  </a:moveTo>
                  <a:lnTo>
                    <a:pt x="38" y="134"/>
                  </a:lnTo>
                  <a:lnTo>
                    <a:pt x="34" y="136"/>
                  </a:lnTo>
                  <a:lnTo>
                    <a:pt x="32" y="136"/>
                  </a:lnTo>
                  <a:lnTo>
                    <a:pt x="30" y="136"/>
                  </a:lnTo>
                  <a:lnTo>
                    <a:pt x="20" y="130"/>
                  </a:lnTo>
                  <a:lnTo>
                    <a:pt x="10" y="116"/>
                  </a:lnTo>
                  <a:lnTo>
                    <a:pt x="2" y="95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6" y="26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8" y="6"/>
                  </a:lnTo>
                  <a:lnTo>
                    <a:pt x="48" y="20"/>
                  </a:lnTo>
                  <a:lnTo>
                    <a:pt x="55" y="42"/>
                  </a:lnTo>
                  <a:lnTo>
                    <a:pt x="57" y="71"/>
                  </a:lnTo>
                  <a:lnTo>
                    <a:pt x="55" y="93"/>
                  </a:lnTo>
                  <a:lnTo>
                    <a:pt x="51" y="110"/>
                  </a:lnTo>
                  <a:lnTo>
                    <a:pt x="46" y="124"/>
                  </a:lnTo>
                  <a:lnTo>
                    <a:pt x="40" y="1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Rectangle 11"/>
            <p:cNvSpPr>
              <a:spLocks noChangeArrowheads="1"/>
            </p:cNvSpPr>
            <p:nvPr/>
          </p:nvSpPr>
          <p:spPr bwMode="auto">
            <a:xfrm>
              <a:off x="694" y="253"/>
              <a:ext cx="2967" cy="33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Rectangle 12"/>
            <p:cNvSpPr>
              <a:spLocks noChangeArrowheads="1"/>
            </p:cNvSpPr>
            <p:nvPr/>
          </p:nvSpPr>
          <p:spPr bwMode="auto">
            <a:xfrm>
              <a:off x="283" y="852"/>
              <a:ext cx="253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Rectangle 13"/>
            <p:cNvSpPr>
              <a:spLocks noChangeArrowheads="1"/>
            </p:cNvSpPr>
            <p:nvPr/>
          </p:nvSpPr>
          <p:spPr bwMode="auto">
            <a:xfrm>
              <a:off x="3821" y="852"/>
              <a:ext cx="251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Rectangle 14"/>
            <p:cNvSpPr>
              <a:spLocks noChangeArrowheads="1"/>
            </p:cNvSpPr>
            <p:nvPr/>
          </p:nvSpPr>
          <p:spPr bwMode="auto">
            <a:xfrm>
              <a:off x="694" y="5129"/>
              <a:ext cx="2967" cy="33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Freeform 17"/>
            <p:cNvSpPr>
              <a:spLocks/>
            </p:cNvSpPr>
            <p:nvPr/>
          </p:nvSpPr>
          <p:spPr bwMode="auto">
            <a:xfrm>
              <a:off x="958" y="1582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Freeform 18"/>
            <p:cNvSpPr>
              <a:spLocks/>
            </p:cNvSpPr>
            <p:nvPr/>
          </p:nvSpPr>
          <p:spPr bwMode="auto">
            <a:xfrm>
              <a:off x="1827" y="1079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4" name="Freeform 19"/>
            <p:cNvSpPr>
              <a:spLocks/>
            </p:cNvSpPr>
            <p:nvPr/>
          </p:nvSpPr>
          <p:spPr bwMode="auto">
            <a:xfrm>
              <a:off x="3144" y="1169"/>
              <a:ext cx="258" cy="338"/>
            </a:xfrm>
            <a:custGeom>
              <a:avLst/>
              <a:gdLst>
                <a:gd name="T0" fmla="*/ 208 w 230"/>
                <a:gd name="T1" fmla="*/ 27 h 228"/>
                <a:gd name="T2" fmla="*/ 190 w 230"/>
                <a:gd name="T3" fmla="*/ 30 h 228"/>
                <a:gd name="T4" fmla="*/ 168 w 230"/>
                <a:gd name="T5" fmla="*/ 43 h 228"/>
                <a:gd name="T6" fmla="*/ 146 w 230"/>
                <a:gd name="T7" fmla="*/ 61 h 228"/>
                <a:gd name="T8" fmla="*/ 128 w 230"/>
                <a:gd name="T9" fmla="*/ 52 h 228"/>
                <a:gd name="T10" fmla="*/ 109 w 230"/>
                <a:gd name="T11" fmla="*/ 24 h 228"/>
                <a:gd name="T12" fmla="*/ 95 w 230"/>
                <a:gd name="T13" fmla="*/ 6 h 228"/>
                <a:gd name="T14" fmla="*/ 77 w 230"/>
                <a:gd name="T15" fmla="*/ 0 h 228"/>
                <a:gd name="T16" fmla="*/ 54 w 230"/>
                <a:gd name="T17" fmla="*/ 3 h 228"/>
                <a:gd name="T18" fmla="*/ 31 w 230"/>
                <a:gd name="T19" fmla="*/ 21 h 228"/>
                <a:gd name="T20" fmla="*/ 11 w 230"/>
                <a:gd name="T21" fmla="*/ 58 h 228"/>
                <a:gd name="T22" fmla="*/ 0 w 230"/>
                <a:gd name="T23" fmla="*/ 114 h 228"/>
                <a:gd name="T24" fmla="*/ 9 w 230"/>
                <a:gd name="T25" fmla="*/ 175 h 228"/>
                <a:gd name="T26" fmla="*/ 36 w 230"/>
                <a:gd name="T27" fmla="*/ 233 h 228"/>
                <a:gd name="T28" fmla="*/ 68 w 230"/>
                <a:gd name="T29" fmla="*/ 279 h 228"/>
                <a:gd name="T30" fmla="*/ 100 w 230"/>
                <a:gd name="T31" fmla="*/ 314 h 228"/>
                <a:gd name="T32" fmla="*/ 126 w 230"/>
                <a:gd name="T33" fmla="*/ 338 h 228"/>
                <a:gd name="T34" fmla="*/ 141 w 230"/>
                <a:gd name="T35" fmla="*/ 302 h 228"/>
                <a:gd name="T36" fmla="*/ 159 w 230"/>
                <a:gd name="T37" fmla="*/ 279 h 228"/>
                <a:gd name="T38" fmla="*/ 181 w 230"/>
                <a:gd name="T39" fmla="*/ 256 h 228"/>
                <a:gd name="T40" fmla="*/ 201 w 230"/>
                <a:gd name="T41" fmla="*/ 233 h 228"/>
                <a:gd name="T42" fmla="*/ 194 w 230"/>
                <a:gd name="T43" fmla="*/ 184 h 228"/>
                <a:gd name="T44" fmla="*/ 178 w 230"/>
                <a:gd name="T45" fmla="*/ 206 h 228"/>
                <a:gd name="T46" fmla="*/ 166 w 230"/>
                <a:gd name="T47" fmla="*/ 221 h 228"/>
                <a:gd name="T48" fmla="*/ 139 w 230"/>
                <a:gd name="T49" fmla="*/ 248 h 228"/>
                <a:gd name="T50" fmla="*/ 118 w 230"/>
                <a:gd name="T51" fmla="*/ 279 h 228"/>
                <a:gd name="T52" fmla="*/ 95 w 230"/>
                <a:gd name="T53" fmla="*/ 254 h 228"/>
                <a:gd name="T54" fmla="*/ 68 w 230"/>
                <a:gd name="T55" fmla="*/ 221 h 228"/>
                <a:gd name="T56" fmla="*/ 47 w 230"/>
                <a:gd name="T57" fmla="*/ 181 h 228"/>
                <a:gd name="T58" fmla="*/ 34 w 230"/>
                <a:gd name="T59" fmla="*/ 136 h 228"/>
                <a:gd name="T60" fmla="*/ 34 w 230"/>
                <a:gd name="T61" fmla="*/ 96 h 228"/>
                <a:gd name="T62" fmla="*/ 47 w 230"/>
                <a:gd name="T63" fmla="*/ 58 h 228"/>
                <a:gd name="T64" fmla="*/ 59 w 230"/>
                <a:gd name="T65" fmla="*/ 46 h 228"/>
                <a:gd name="T66" fmla="*/ 71 w 230"/>
                <a:gd name="T67" fmla="*/ 40 h 228"/>
                <a:gd name="T68" fmla="*/ 75 w 230"/>
                <a:gd name="T69" fmla="*/ 40 h 228"/>
                <a:gd name="T70" fmla="*/ 80 w 230"/>
                <a:gd name="T71" fmla="*/ 43 h 228"/>
                <a:gd name="T72" fmla="*/ 100 w 230"/>
                <a:gd name="T73" fmla="*/ 73 h 228"/>
                <a:gd name="T74" fmla="*/ 111 w 230"/>
                <a:gd name="T75" fmla="*/ 99 h 228"/>
                <a:gd name="T76" fmla="*/ 123 w 230"/>
                <a:gd name="T77" fmla="*/ 125 h 228"/>
                <a:gd name="T78" fmla="*/ 132 w 230"/>
                <a:gd name="T79" fmla="*/ 122 h 228"/>
                <a:gd name="T80" fmla="*/ 141 w 230"/>
                <a:gd name="T81" fmla="*/ 119 h 228"/>
                <a:gd name="T82" fmla="*/ 178 w 230"/>
                <a:gd name="T83" fmla="*/ 82 h 228"/>
                <a:gd name="T84" fmla="*/ 203 w 230"/>
                <a:gd name="T85" fmla="*/ 67 h 228"/>
                <a:gd name="T86" fmla="*/ 223 w 230"/>
                <a:gd name="T87" fmla="*/ 87 h 228"/>
                <a:gd name="T88" fmla="*/ 225 w 230"/>
                <a:gd name="T89" fmla="*/ 127 h 228"/>
                <a:gd name="T90" fmla="*/ 214 w 230"/>
                <a:gd name="T91" fmla="*/ 154 h 228"/>
                <a:gd name="T92" fmla="*/ 194 w 230"/>
                <a:gd name="T93" fmla="*/ 184 h 228"/>
                <a:gd name="T94" fmla="*/ 216 w 230"/>
                <a:gd name="T95" fmla="*/ 215 h 228"/>
                <a:gd name="T96" fmla="*/ 228 w 230"/>
                <a:gd name="T97" fmla="*/ 200 h 228"/>
                <a:gd name="T98" fmla="*/ 239 w 230"/>
                <a:gd name="T99" fmla="*/ 187 h 228"/>
                <a:gd name="T100" fmla="*/ 251 w 230"/>
                <a:gd name="T101" fmla="*/ 157 h 228"/>
                <a:gd name="T102" fmla="*/ 258 w 230"/>
                <a:gd name="T103" fmla="*/ 102 h 228"/>
                <a:gd name="T104" fmla="*/ 237 w 230"/>
                <a:gd name="T105" fmla="*/ 46 h 2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28"/>
                <a:gd name="T161" fmla="*/ 230 w 230"/>
                <a:gd name="T162" fmla="*/ 228 h 2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28">
                  <a:moveTo>
                    <a:pt x="193" y="20"/>
                  </a:moveTo>
                  <a:lnTo>
                    <a:pt x="185" y="18"/>
                  </a:lnTo>
                  <a:lnTo>
                    <a:pt x="177" y="18"/>
                  </a:lnTo>
                  <a:lnTo>
                    <a:pt x="169" y="20"/>
                  </a:lnTo>
                  <a:lnTo>
                    <a:pt x="159" y="24"/>
                  </a:lnTo>
                  <a:lnTo>
                    <a:pt x="150" y="29"/>
                  </a:lnTo>
                  <a:lnTo>
                    <a:pt x="140" y="35"/>
                  </a:lnTo>
                  <a:lnTo>
                    <a:pt x="130" y="41"/>
                  </a:lnTo>
                  <a:lnTo>
                    <a:pt x="120" y="49"/>
                  </a:lnTo>
                  <a:lnTo>
                    <a:pt x="114" y="35"/>
                  </a:lnTo>
                  <a:lnTo>
                    <a:pt x="106" y="25"/>
                  </a:lnTo>
                  <a:lnTo>
                    <a:pt x="97" y="16"/>
                  </a:lnTo>
                  <a:lnTo>
                    <a:pt x="91" y="10"/>
                  </a:lnTo>
                  <a:lnTo>
                    <a:pt x="85" y="4"/>
                  </a:lnTo>
                  <a:lnTo>
                    <a:pt x="77" y="2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48" y="2"/>
                  </a:lnTo>
                  <a:lnTo>
                    <a:pt x="38" y="8"/>
                  </a:lnTo>
                  <a:lnTo>
                    <a:pt x="28" y="14"/>
                  </a:lnTo>
                  <a:lnTo>
                    <a:pt x="20" y="22"/>
                  </a:lnTo>
                  <a:lnTo>
                    <a:pt x="10" y="39"/>
                  </a:lnTo>
                  <a:lnTo>
                    <a:pt x="2" y="59"/>
                  </a:lnTo>
                  <a:lnTo>
                    <a:pt x="0" y="77"/>
                  </a:lnTo>
                  <a:lnTo>
                    <a:pt x="2" y="96"/>
                  </a:lnTo>
                  <a:lnTo>
                    <a:pt x="8" y="118"/>
                  </a:lnTo>
                  <a:lnTo>
                    <a:pt x="20" y="139"/>
                  </a:lnTo>
                  <a:lnTo>
                    <a:pt x="32" y="157"/>
                  </a:lnTo>
                  <a:lnTo>
                    <a:pt x="46" y="175"/>
                  </a:lnTo>
                  <a:lnTo>
                    <a:pt x="61" y="188"/>
                  </a:lnTo>
                  <a:lnTo>
                    <a:pt x="77" y="202"/>
                  </a:lnTo>
                  <a:lnTo>
                    <a:pt x="89" y="212"/>
                  </a:lnTo>
                  <a:lnTo>
                    <a:pt x="101" y="220"/>
                  </a:lnTo>
                  <a:lnTo>
                    <a:pt x="112" y="228"/>
                  </a:lnTo>
                  <a:lnTo>
                    <a:pt x="120" y="214"/>
                  </a:lnTo>
                  <a:lnTo>
                    <a:pt x="126" y="204"/>
                  </a:lnTo>
                  <a:lnTo>
                    <a:pt x="134" y="196"/>
                  </a:lnTo>
                  <a:lnTo>
                    <a:pt x="142" y="188"/>
                  </a:lnTo>
                  <a:lnTo>
                    <a:pt x="152" y="181"/>
                  </a:lnTo>
                  <a:lnTo>
                    <a:pt x="161" y="173"/>
                  </a:lnTo>
                  <a:lnTo>
                    <a:pt x="171" y="165"/>
                  </a:lnTo>
                  <a:lnTo>
                    <a:pt x="179" y="157"/>
                  </a:lnTo>
                  <a:lnTo>
                    <a:pt x="189" y="149"/>
                  </a:lnTo>
                  <a:lnTo>
                    <a:pt x="173" y="124"/>
                  </a:lnTo>
                  <a:lnTo>
                    <a:pt x="165" y="131"/>
                  </a:lnTo>
                  <a:lnTo>
                    <a:pt x="159" y="139"/>
                  </a:lnTo>
                  <a:lnTo>
                    <a:pt x="154" y="145"/>
                  </a:lnTo>
                  <a:lnTo>
                    <a:pt x="148" y="149"/>
                  </a:lnTo>
                  <a:lnTo>
                    <a:pt x="136" y="159"/>
                  </a:lnTo>
                  <a:lnTo>
                    <a:pt x="124" y="167"/>
                  </a:lnTo>
                  <a:lnTo>
                    <a:pt x="114" y="177"/>
                  </a:lnTo>
                  <a:lnTo>
                    <a:pt x="105" y="188"/>
                  </a:lnTo>
                  <a:lnTo>
                    <a:pt x="95" y="181"/>
                  </a:lnTo>
                  <a:lnTo>
                    <a:pt x="85" y="171"/>
                  </a:lnTo>
                  <a:lnTo>
                    <a:pt x="73" y="161"/>
                  </a:lnTo>
                  <a:lnTo>
                    <a:pt x="61" y="149"/>
                  </a:lnTo>
                  <a:lnTo>
                    <a:pt x="51" y="135"/>
                  </a:lnTo>
                  <a:lnTo>
                    <a:pt x="42" y="122"/>
                  </a:lnTo>
                  <a:lnTo>
                    <a:pt x="34" y="108"/>
                  </a:lnTo>
                  <a:lnTo>
                    <a:pt x="30" y="92"/>
                  </a:lnTo>
                  <a:lnTo>
                    <a:pt x="28" y="78"/>
                  </a:lnTo>
                  <a:lnTo>
                    <a:pt x="30" y="65"/>
                  </a:lnTo>
                  <a:lnTo>
                    <a:pt x="34" y="53"/>
                  </a:lnTo>
                  <a:lnTo>
                    <a:pt x="42" y="39"/>
                  </a:lnTo>
                  <a:lnTo>
                    <a:pt x="48" y="35"/>
                  </a:lnTo>
                  <a:lnTo>
                    <a:pt x="53" y="31"/>
                  </a:lnTo>
                  <a:lnTo>
                    <a:pt x="57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9"/>
                  </a:lnTo>
                  <a:lnTo>
                    <a:pt x="81" y="39"/>
                  </a:lnTo>
                  <a:lnTo>
                    <a:pt x="89" y="49"/>
                  </a:lnTo>
                  <a:lnTo>
                    <a:pt x="95" y="59"/>
                  </a:lnTo>
                  <a:lnTo>
                    <a:pt x="99" y="67"/>
                  </a:lnTo>
                  <a:lnTo>
                    <a:pt x="83" y="78"/>
                  </a:lnTo>
                  <a:lnTo>
                    <a:pt x="110" y="84"/>
                  </a:lnTo>
                  <a:lnTo>
                    <a:pt x="112" y="84"/>
                  </a:lnTo>
                  <a:lnTo>
                    <a:pt x="118" y="82"/>
                  </a:lnTo>
                  <a:lnTo>
                    <a:pt x="122" y="82"/>
                  </a:lnTo>
                  <a:lnTo>
                    <a:pt x="126" y="80"/>
                  </a:lnTo>
                  <a:lnTo>
                    <a:pt x="144" y="67"/>
                  </a:lnTo>
                  <a:lnTo>
                    <a:pt x="159" y="55"/>
                  </a:lnTo>
                  <a:lnTo>
                    <a:pt x="173" y="47"/>
                  </a:lnTo>
                  <a:lnTo>
                    <a:pt x="181" y="45"/>
                  </a:lnTo>
                  <a:lnTo>
                    <a:pt x="189" y="49"/>
                  </a:lnTo>
                  <a:lnTo>
                    <a:pt x="199" y="59"/>
                  </a:lnTo>
                  <a:lnTo>
                    <a:pt x="203" y="71"/>
                  </a:lnTo>
                  <a:lnTo>
                    <a:pt x="201" y="86"/>
                  </a:lnTo>
                  <a:lnTo>
                    <a:pt x="197" y="94"/>
                  </a:lnTo>
                  <a:lnTo>
                    <a:pt x="191" y="104"/>
                  </a:lnTo>
                  <a:lnTo>
                    <a:pt x="183" y="114"/>
                  </a:lnTo>
                  <a:lnTo>
                    <a:pt x="173" y="124"/>
                  </a:lnTo>
                  <a:lnTo>
                    <a:pt x="189" y="149"/>
                  </a:lnTo>
                  <a:lnTo>
                    <a:pt x="193" y="145"/>
                  </a:lnTo>
                  <a:lnTo>
                    <a:pt x="199" y="141"/>
                  </a:lnTo>
                  <a:lnTo>
                    <a:pt x="203" y="135"/>
                  </a:lnTo>
                  <a:lnTo>
                    <a:pt x="207" y="131"/>
                  </a:lnTo>
                  <a:lnTo>
                    <a:pt x="213" y="126"/>
                  </a:lnTo>
                  <a:lnTo>
                    <a:pt x="218" y="116"/>
                  </a:lnTo>
                  <a:lnTo>
                    <a:pt x="224" y="106"/>
                  </a:lnTo>
                  <a:lnTo>
                    <a:pt x="228" y="94"/>
                  </a:lnTo>
                  <a:lnTo>
                    <a:pt x="230" y="69"/>
                  </a:lnTo>
                  <a:lnTo>
                    <a:pt x="224" y="47"/>
                  </a:lnTo>
                  <a:lnTo>
                    <a:pt x="211" y="31"/>
                  </a:lnTo>
                  <a:lnTo>
                    <a:pt x="19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Freeform 20"/>
            <p:cNvSpPr>
              <a:spLocks/>
            </p:cNvSpPr>
            <p:nvPr/>
          </p:nvSpPr>
          <p:spPr bwMode="auto">
            <a:xfrm>
              <a:off x="2519" y="982"/>
              <a:ext cx="301" cy="402"/>
            </a:xfrm>
            <a:custGeom>
              <a:avLst/>
              <a:gdLst>
                <a:gd name="T0" fmla="*/ 130 w 269"/>
                <a:gd name="T1" fmla="*/ 18 h 271"/>
                <a:gd name="T2" fmla="*/ 158 w 269"/>
                <a:gd name="T3" fmla="*/ 85 h 271"/>
                <a:gd name="T4" fmla="*/ 176 w 269"/>
                <a:gd name="T5" fmla="*/ 120 h 271"/>
                <a:gd name="T6" fmla="*/ 196 w 269"/>
                <a:gd name="T7" fmla="*/ 111 h 271"/>
                <a:gd name="T8" fmla="*/ 213 w 269"/>
                <a:gd name="T9" fmla="*/ 105 h 271"/>
                <a:gd name="T10" fmla="*/ 226 w 269"/>
                <a:gd name="T11" fmla="*/ 99 h 271"/>
                <a:gd name="T12" fmla="*/ 244 w 269"/>
                <a:gd name="T13" fmla="*/ 99 h 271"/>
                <a:gd name="T14" fmla="*/ 265 w 269"/>
                <a:gd name="T15" fmla="*/ 108 h 271"/>
                <a:gd name="T16" fmla="*/ 285 w 269"/>
                <a:gd name="T17" fmla="*/ 135 h 271"/>
                <a:gd name="T18" fmla="*/ 299 w 269"/>
                <a:gd name="T19" fmla="*/ 178 h 271"/>
                <a:gd name="T20" fmla="*/ 299 w 269"/>
                <a:gd name="T21" fmla="*/ 236 h 271"/>
                <a:gd name="T22" fmla="*/ 276 w 269"/>
                <a:gd name="T23" fmla="*/ 301 h 271"/>
                <a:gd name="T24" fmla="*/ 233 w 269"/>
                <a:gd name="T25" fmla="*/ 353 h 271"/>
                <a:gd name="T26" fmla="*/ 173 w 269"/>
                <a:gd name="T27" fmla="*/ 384 h 271"/>
                <a:gd name="T28" fmla="*/ 114 w 269"/>
                <a:gd name="T29" fmla="*/ 399 h 271"/>
                <a:gd name="T30" fmla="*/ 64 w 269"/>
                <a:gd name="T31" fmla="*/ 402 h 271"/>
                <a:gd name="T32" fmla="*/ 23 w 269"/>
                <a:gd name="T33" fmla="*/ 399 h 271"/>
                <a:gd name="T34" fmla="*/ 26 w 269"/>
                <a:gd name="T35" fmla="*/ 329 h 271"/>
                <a:gd name="T36" fmla="*/ 13 w 269"/>
                <a:gd name="T37" fmla="*/ 242 h 271"/>
                <a:gd name="T38" fmla="*/ 44 w 269"/>
                <a:gd name="T39" fmla="*/ 178 h 271"/>
                <a:gd name="T40" fmla="*/ 48 w 269"/>
                <a:gd name="T41" fmla="*/ 217 h 271"/>
                <a:gd name="T42" fmla="*/ 53 w 269"/>
                <a:gd name="T43" fmla="*/ 245 h 271"/>
                <a:gd name="T44" fmla="*/ 64 w 269"/>
                <a:gd name="T45" fmla="*/ 295 h 271"/>
                <a:gd name="T46" fmla="*/ 68 w 269"/>
                <a:gd name="T47" fmla="*/ 350 h 271"/>
                <a:gd name="T48" fmla="*/ 105 w 269"/>
                <a:gd name="T49" fmla="*/ 347 h 271"/>
                <a:gd name="T50" fmla="*/ 149 w 269"/>
                <a:gd name="T51" fmla="*/ 341 h 271"/>
                <a:gd name="T52" fmla="*/ 194 w 269"/>
                <a:gd name="T53" fmla="*/ 320 h 271"/>
                <a:gd name="T54" fmla="*/ 231 w 269"/>
                <a:gd name="T55" fmla="*/ 289 h 271"/>
                <a:gd name="T56" fmla="*/ 253 w 269"/>
                <a:gd name="T57" fmla="*/ 248 h 271"/>
                <a:gd name="T58" fmla="*/ 261 w 269"/>
                <a:gd name="T59" fmla="*/ 199 h 271"/>
                <a:gd name="T60" fmla="*/ 257 w 269"/>
                <a:gd name="T61" fmla="*/ 175 h 271"/>
                <a:gd name="T62" fmla="*/ 248 w 269"/>
                <a:gd name="T63" fmla="*/ 157 h 271"/>
                <a:gd name="T64" fmla="*/ 244 w 269"/>
                <a:gd name="T65" fmla="*/ 151 h 271"/>
                <a:gd name="T66" fmla="*/ 237 w 269"/>
                <a:gd name="T67" fmla="*/ 151 h 271"/>
                <a:gd name="T68" fmla="*/ 204 w 269"/>
                <a:gd name="T69" fmla="*/ 160 h 271"/>
                <a:gd name="T70" fmla="*/ 178 w 269"/>
                <a:gd name="T71" fmla="*/ 175 h 271"/>
                <a:gd name="T72" fmla="*/ 147 w 269"/>
                <a:gd name="T73" fmla="*/ 190 h 271"/>
                <a:gd name="T74" fmla="*/ 140 w 269"/>
                <a:gd name="T75" fmla="*/ 181 h 271"/>
                <a:gd name="T76" fmla="*/ 134 w 269"/>
                <a:gd name="T77" fmla="*/ 166 h 271"/>
                <a:gd name="T78" fmla="*/ 119 w 269"/>
                <a:gd name="T79" fmla="*/ 93 h 271"/>
                <a:gd name="T80" fmla="*/ 101 w 269"/>
                <a:gd name="T81" fmla="*/ 53 h 271"/>
                <a:gd name="T82" fmla="*/ 70 w 269"/>
                <a:gd name="T83" fmla="*/ 53 h 271"/>
                <a:gd name="T84" fmla="*/ 44 w 269"/>
                <a:gd name="T85" fmla="*/ 90 h 271"/>
                <a:gd name="T86" fmla="*/ 41 w 269"/>
                <a:gd name="T87" fmla="*/ 129 h 271"/>
                <a:gd name="T88" fmla="*/ 44 w 269"/>
                <a:gd name="T89" fmla="*/ 178 h 271"/>
                <a:gd name="T90" fmla="*/ 2 w 269"/>
                <a:gd name="T91" fmla="*/ 190 h 271"/>
                <a:gd name="T92" fmla="*/ 2 w 269"/>
                <a:gd name="T93" fmla="*/ 163 h 271"/>
                <a:gd name="T94" fmla="*/ 0 w 269"/>
                <a:gd name="T95" fmla="*/ 138 h 271"/>
                <a:gd name="T96" fmla="*/ 2 w 269"/>
                <a:gd name="T97" fmla="*/ 96 h 271"/>
                <a:gd name="T98" fmla="*/ 16 w 269"/>
                <a:gd name="T99" fmla="*/ 50 h 271"/>
                <a:gd name="T100" fmla="*/ 37 w 269"/>
                <a:gd name="T101" fmla="*/ 18 h 271"/>
                <a:gd name="T102" fmla="*/ 66 w 269"/>
                <a:gd name="T103" fmla="*/ 3 h 271"/>
                <a:gd name="T104" fmla="*/ 96 w 269"/>
                <a:gd name="T105" fmla="*/ 0 h 2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9"/>
                <a:gd name="T160" fmla="*/ 0 h 271"/>
                <a:gd name="T161" fmla="*/ 269 w 269"/>
                <a:gd name="T162" fmla="*/ 271 h 2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9" h="271">
                  <a:moveTo>
                    <a:pt x="98" y="2"/>
                  </a:moveTo>
                  <a:lnTo>
                    <a:pt x="116" y="12"/>
                  </a:lnTo>
                  <a:lnTo>
                    <a:pt x="129" y="32"/>
                  </a:lnTo>
                  <a:lnTo>
                    <a:pt x="141" y="57"/>
                  </a:lnTo>
                  <a:lnTo>
                    <a:pt x="149" y="85"/>
                  </a:lnTo>
                  <a:lnTo>
                    <a:pt x="157" y="81"/>
                  </a:lnTo>
                  <a:lnTo>
                    <a:pt x="165" y="79"/>
                  </a:lnTo>
                  <a:lnTo>
                    <a:pt x="175" y="75"/>
                  </a:lnTo>
                  <a:lnTo>
                    <a:pt x="182" y="73"/>
                  </a:lnTo>
                  <a:lnTo>
                    <a:pt x="190" y="71"/>
                  </a:lnTo>
                  <a:lnTo>
                    <a:pt x="196" y="69"/>
                  </a:lnTo>
                  <a:lnTo>
                    <a:pt x="202" y="67"/>
                  </a:lnTo>
                  <a:lnTo>
                    <a:pt x="208" y="67"/>
                  </a:lnTo>
                  <a:lnTo>
                    <a:pt x="218" y="67"/>
                  </a:lnTo>
                  <a:lnTo>
                    <a:pt x="228" y="69"/>
                  </a:lnTo>
                  <a:lnTo>
                    <a:pt x="237" y="73"/>
                  </a:lnTo>
                  <a:lnTo>
                    <a:pt x="245" y="79"/>
                  </a:lnTo>
                  <a:lnTo>
                    <a:pt x="255" y="91"/>
                  </a:lnTo>
                  <a:lnTo>
                    <a:pt x="263" y="106"/>
                  </a:lnTo>
                  <a:lnTo>
                    <a:pt x="267" y="120"/>
                  </a:lnTo>
                  <a:lnTo>
                    <a:pt x="269" y="134"/>
                  </a:lnTo>
                  <a:lnTo>
                    <a:pt x="267" y="159"/>
                  </a:lnTo>
                  <a:lnTo>
                    <a:pt x="259" y="183"/>
                  </a:lnTo>
                  <a:lnTo>
                    <a:pt x="247" y="203"/>
                  </a:lnTo>
                  <a:lnTo>
                    <a:pt x="230" y="222"/>
                  </a:lnTo>
                  <a:lnTo>
                    <a:pt x="208" y="238"/>
                  </a:lnTo>
                  <a:lnTo>
                    <a:pt x="182" y="252"/>
                  </a:lnTo>
                  <a:lnTo>
                    <a:pt x="155" y="259"/>
                  </a:lnTo>
                  <a:lnTo>
                    <a:pt x="129" y="265"/>
                  </a:lnTo>
                  <a:lnTo>
                    <a:pt x="102" y="269"/>
                  </a:lnTo>
                  <a:lnTo>
                    <a:pt x="78" y="271"/>
                  </a:lnTo>
                  <a:lnTo>
                    <a:pt x="57" y="271"/>
                  </a:lnTo>
                  <a:lnTo>
                    <a:pt x="41" y="271"/>
                  </a:lnTo>
                  <a:lnTo>
                    <a:pt x="21" y="269"/>
                  </a:lnTo>
                  <a:lnTo>
                    <a:pt x="23" y="250"/>
                  </a:lnTo>
                  <a:lnTo>
                    <a:pt x="23" y="222"/>
                  </a:lnTo>
                  <a:lnTo>
                    <a:pt x="19" y="193"/>
                  </a:lnTo>
                  <a:lnTo>
                    <a:pt x="12" y="163"/>
                  </a:lnTo>
                  <a:lnTo>
                    <a:pt x="4" y="134"/>
                  </a:lnTo>
                  <a:lnTo>
                    <a:pt x="39" y="120"/>
                  </a:lnTo>
                  <a:lnTo>
                    <a:pt x="41" y="134"/>
                  </a:lnTo>
                  <a:lnTo>
                    <a:pt x="43" y="146"/>
                  </a:lnTo>
                  <a:lnTo>
                    <a:pt x="45" y="157"/>
                  </a:lnTo>
                  <a:lnTo>
                    <a:pt x="47" y="165"/>
                  </a:lnTo>
                  <a:lnTo>
                    <a:pt x="53" y="181"/>
                  </a:lnTo>
                  <a:lnTo>
                    <a:pt x="57" y="199"/>
                  </a:lnTo>
                  <a:lnTo>
                    <a:pt x="59" y="216"/>
                  </a:lnTo>
                  <a:lnTo>
                    <a:pt x="61" y="236"/>
                  </a:lnTo>
                  <a:lnTo>
                    <a:pt x="76" y="236"/>
                  </a:lnTo>
                  <a:lnTo>
                    <a:pt x="94" y="234"/>
                  </a:lnTo>
                  <a:lnTo>
                    <a:pt x="112" y="232"/>
                  </a:lnTo>
                  <a:lnTo>
                    <a:pt x="133" y="230"/>
                  </a:lnTo>
                  <a:lnTo>
                    <a:pt x="153" y="224"/>
                  </a:lnTo>
                  <a:lnTo>
                    <a:pt x="173" y="216"/>
                  </a:lnTo>
                  <a:lnTo>
                    <a:pt x="190" y="206"/>
                  </a:lnTo>
                  <a:lnTo>
                    <a:pt x="206" y="195"/>
                  </a:lnTo>
                  <a:lnTo>
                    <a:pt x="218" y="183"/>
                  </a:lnTo>
                  <a:lnTo>
                    <a:pt x="226" y="167"/>
                  </a:lnTo>
                  <a:lnTo>
                    <a:pt x="232" y="151"/>
                  </a:lnTo>
                  <a:lnTo>
                    <a:pt x="233" y="134"/>
                  </a:lnTo>
                  <a:lnTo>
                    <a:pt x="232" y="126"/>
                  </a:lnTo>
                  <a:lnTo>
                    <a:pt x="230" y="118"/>
                  </a:lnTo>
                  <a:lnTo>
                    <a:pt x="226" y="112"/>
                  </a:lnTo>
                  <a:lnTo>
                    <a:pt x="222" y="106"/>
                  </a:lnTo>
                  <a:lnTo>
                    <a:pt x="220" y="104"/>
                  </a:lnTo>
                  <a:lnTo>
                    <a:pt x="218" y="102"/>
                  </a:lnTo>
                  <a:lnTo>
                    <a:pt x="214" y="102"/>
                  </a:lnTo>
                  <a:lnTo>
                    <a:pt x="212" y="102"/>
                  </a:lnTo>
                  <a:lnTo>
                    <a:pt x="196" y="104"/>
                  </a:lnTo>
                  <a:lnTo>
                    <a:pt x="182" y="108"/>
                  </a:lnTo>
                  <a:lnTo>
                    <a:pt x="169" y="114"/>
                  </a:lnTo>
                  <a:lnTo>
                    <a:pt x="159" y="118"/>
                  </a:lnTo>
                  <a:lnTo>
                    <a:pt x="163" y="144"/>
                  </a:lnTo>
                  <a:lnTo>
                    <a:pt x="131" y="128"/>
                  </a:lnTo>
                  <a:lnTo>
                    <a:pt x="129" y="126"/>
                  </a:lnTo>
                  <a:lnTo>
                    <a:pt x="125" y="122"/>
                  </a:lnTo>
                  <a:lnTo>
                    <a:pt x="122" y="116"/>
                  </a:lnTo>
                  <a:lnTo>
                    <a:pt x="120" y="112"/>
                  </a:lnTo>
                  <a:lnTo>
                    <a:pt x="114" y="87"/>
                  </a:lnTo>
                  <a:lnTo>
                    <a:pt x="106" y="63"/>
                  </a:lnTo>
                  <a:lnTo>
                    <a:pt x="96" y="46"/>
                  </a:lnTo>
                  <a:lnTo>
                    <a:pt x="90" y="36"/>
                  </a:lnTo>
                  <a:lnTo>
                    <a:pt x="78" y="34"/>
                  </a:lnTo>
                  <a:lnTo>
                    <a:pt x="63" y="36"/>
                  </a:lnTo>
                  <a:lnTo>
                    <a:pt x="49" y="44"/>
                  </a:lnTo>
                  <a:lnTo>
                    <a:pt x="39" y="61"/>
                  </a:lnTo>
                  <a:lnTo>
                    <a:pt x="37" y="73"/>
                  </a:lnTo>
                  <a:lnTo>
                    <a:pt x="37" y="87"/>
                  </a:lnTo>
                  <a:lnTo>
                    <a:pt x="37" y="104"/>
                  </a:lnTo>
                  <a:lnTo>
                    <a:pt x="39" y="120"/>
                  </a:lnTo>
                  <a:lnTo>
                    <a:pt x="4" y="134"/>
                  </a:lnTo>
                  <a:lnTo>
                    <a:pt x="2" y="128"/>
                  </a:lnTo>
                  <a:lnTo>
                    <a:pt x="2" y="118"/>
                  </a:lnTo>
                  <a:lnTo>
                    <a:pt x="2" y="110"/>
                  </a:lnTo>
                  <a:lnTo>
                    <a:pt x="2" y="102"/>
                  </a:lnTo>
                  <a:lnTo>
                    <a:pt x="0" y="93"/>
                  </a:lnTo>
                  <a:lnTo>
                    <a:pt x="0" y="79"/>
                  </a:lnTo>
                  <a:lnTo>
                    <a:pt x="2" y="65"/>
                  </a:lnTo>
                  <a:lnTo>
                    <a:pt x="6" y="49"/>
                  </a:lnTo>
                  <a:lnTo>
                    <a:pt x="14" y="34"/>
                  </a:lnTo>
                  <a:lnTo>
                    <a:pt x="21" y="22"/>
                  </a:lnTo>
                  <a:lnTo>
                    <a:pt x="33" y="12"/>
                  </a:lnTo>
                  <a:lnTo>
                    <a:pt x="47" y="4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86" y="0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Freeform 23"/>
            <p:cNvSpPr>
              <a:spLocks/>
            </p:cNvSpPr>
            <p:nvPr/>
          </p:nvSpPr>
          <p:spPr bwMode="auto">
            <a:xfrm>
              <a:off x="1188" y="3516"/>
              <a:ext cx="4" cy="3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0 h 2"/>
                <a:gd name="T4" fmla="*/ 2 w 4"/>
                <a:gd name="T5" fmla="*/ 0 h 2"/>
                <a:gd name="T6" fmla="*/ 2 w 4"/>
                <a:gd name="T7" fmla="*/ 0 h 2"/>
                <a:gd name="T8" fmla="*/ 4 w 4"/>
                <a:gd name="T9" fmla="*/ 0 h 2"/>
                <a:gd name="T10" fmla="*/ 2 w 4"/>
                <a:gd name="T11" fmla="*/ 3 h 2"/>
                <a:gd name="T12" fmla="*/ 0 w 4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2"/>
                <a:gd name="T23" fmla="*/ 4 w 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Freeform 24"/>
            <p:cNvSpPr>
              <a:spLocks/>
            </p:cNvSpPr>
            <p:nvPr/>
          </p:nvSpPr>
          <p:spPr bwMode="auto">
            <a:xfrm>
              <a:off x="2560" y="2588"/>
              <a:ext cx="36" cy="49"/>
            </a:xfrm>
            <a:custGeom>
              <a:avLst/>
              <a:gdLst>
                <a:gd name="T0" fmla="*/ 36 w 32"/>
                <a:gd name="T1" fmla="*/ 22 h 33"/>
                <a:gd name="T2" fmla="*/ 34 w 32"/>
                <a:gd name="T3" fmla="*/ 34 h 33"/>
                <a:gd name="T4" fmla="*/ 31 w 32"/>
                <a:gd name="T5" fmla="*/ 40 h 33"/>
                <a:gd name="T6" fmla="*/ 25 w 32"/>
                <a:gd name="T7" fmla="*/ 46 h 33"/>
                <a:gd name="T8" fmla="*/ 18 w 32"/>
                <a:gd name="T9" fmla="*/ 49 h 33"/>
                <a:gd name="T10" fmla="*/ 11 w 32"/>
                <a:gd name="T11" fmla="*/ 46 h 33"/>
                <a:gd name="T12" fmla="*/ 5 w 32"/>
                <a:gd name="T13" fmla="*/ 40 h 33"/>
                <a:gd name="T14" fmla="*/ 2 w 32"/>
                <a:gd name="T15" fmla="*/ 34 h 33"/>
                <a:gd name="T16" fmla="*/ 0 w 32"/>
                <a:gd name="T17" fmla="*/ 22 h 33"/>
                <a:gd name="T18" fmla="*/ 2 w 32"/>
                <a:gd name="T19" fmla="*/ 15 h 33"/>
                <a:gd name="T20" fmla="*/ 5 w 32"/>
                <a:gd name="T21" fmla="*/ 6 h 33"/>
                <a:gd name="T22" fmla="*/ 11 w 32"/>
                <a:gd name="T23" fmla="*/ 3 h 33"/>
                <a:gd name="T24" fmla="*/ 18 w 32"/>
                <a:gd name="T25" fmla="*/ 0 h 33"/>
                <a:gd name="T26" fmla="*/ 25 w 32"/>
                <a:gd name="T27" fmla="*/ 3 h 33"/>
                <a:gd name="T28" fmla="*/ 31 w 32"/>
                <a:gd name="T29" fmla="*/ 6 h 33"/>
                <a:gd name="T30" fmla="*/ 34 w 32"/>
                <a:gd name="T31" fmla="*/ 15 h 33"/>
                <a:gd name="T32" fmla="*/ 36 w 32"/>
                <a:gd name="T33" fmla="*/ 2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3"/>
                <a:gd name="T53" fmla="*/ 32 w 3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3">
                  <a:moveTo>
                    <a:pt x="32" y="15"/>
                  </a:moveTo>
                  <a:lnTo>
                    <a:pt x="30" y="23"/>
                  </a:lnTo>
                  <a:lnTo>
                    <a:pt x="28" y="27"/>
                  </a:lnTo>
                  <a:lnTo>
                    <a:pt x="22" y="31"/>
                  </a:lnTo>
                  <a:lnTo>
                    <a:pt x="16" y="33"/>
                  </a:lnTo>
                  <a:lnTo>
                    <a:pt x="10" y="31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Freeform 25"/>
            <p:cNvSpPr>
              <a:spLocks/>
            </p:cNvSpPr>
            <p:nvPr/>
          </p:nvSpPr>
          <p:spPr bwMode="auto">
            <a:xfrm>
              <a:off x="2859" y="2948"/>
              <a:ext cx="36" cy="48"/>
            </a:xfrm>
            <a:custGeom>
              <a:avLst/>
              <a:gdLst>
                <a:gd name="T0" fmla="*/ 2 w 32"/>
                <a:gd name="T1" fmla="*/ 15 h 32"/>
                <a:gd name="T2" fmla="*/ 5 w 32"/>
                <a:gd name="T3" fmla="*/ 6 h 32"/>
                <a:gd name="T4" fmla="*/ 11 w 32"/>
                <a:gd name="T5" fmla="*/ 3 h 32"/>
                <a:gd name="T6" fmla="*/ 18 w 32"/>
                <a:gd name="T7" fmla="*/ 0 h 32"/>
                <a:gd name="T8" fmla="*/ 25 w 32"/>
                <a:gd name="T9" fmla="*/ 3 h 32"/>
                <a:gd name="T10" fmla="*/ 31 w 32"/>
                <a:gd name="T11" fmla="*/ 9 h 32"/>
                <a:gd name="T12" fmla="*/ 34 w 32"/>
                <a:gd name="T13" fmla="*/ 15 h 32"/>
                <a:gd name="T14" fmla="*/ 36 w 32"/>
                <a:gd name="T15" fmla="*/ 24 h 32"/>
                <a:gd name="T16" fmla="*/ 34 w 32"/>
                <a:gd name="T17" fmla="*/ 33 h 32"/>
                <a:gd name="T18" fmla="*/ 31 w 32"/>
                <a:gd name="T19" fmla="*/ 42 h 32"/>
                <a:gd name="T20" fmla="*/ 25 w 32"/>
                <a:gd name="T21" fmla="*/ 45 h 32"/>
                <a:gd name="T22" fmla="*/ 18 w 32"/>
                <a:gd name="T23" fmla="*/ 48 h 32"/>
                <a:gd name="T24" fmla="*/ 11 w 32"/>
                <a:gd name="T25" fmla="*/ 48 h 32"/>
                <a:gd name="T26" fmla="*/ 5 w 32"/>
                <a:gd name="T27" fmla="*/ 42 h 32"/>
                <a:gd name="T28" fmla="*/ 2 w 32"/>
                <a:gd name="T29" fmla="*/ 33 h 32"/>
                <a:gd name="T30" fmla="*/ 0 w 32"/>
                <a:gd name="T31" fmla="*/ 24 h 32"/>
                <a:gd name="T32" fmla="*/ 2 w 32"/>
                <a:gd name="T33" fmla="*/ 15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2" y="10"/>
                  </a:move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2" y="30"/>
                  </a:lnTo>
                  <a:lnTo>
                    <a:pt x="16" y="32"/>
                  </a:lnTo>
                  <a:lnTo>
                    <a:pt x="10" y="32"/>
                  </a:lnTo>
                  <a:lnTo>
                    <a:pt x="4" y="28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Freeform 26"/>
            <p:cNvSpPr>
              <a:spLocks/>
            </p:cNvSpPr>
            <p:nvPr/>
          </p:nvSpPr>
          <p:spPr bwMode="auto">
            <a:xfrm>
              <a:off x="992" y="1018"/>
              <a:ext cx="62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4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4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Freeform 27"/>
            <p:cNvSpPr>
              <a:spLocks/>
            </p:cNvSpPr>
            <p:nvPr/>
          </p:nvSpPr>
          <p:spPr bwMode="auto">
            <a:xfrm>
              <a:off x="924" y="1450"/>
              <a:ext cx="59" cy="82"/>
            </a:xfrm>
            <a:custGeom>
              <a:avLst/>
              <a:gdLst>
                <a:gd name="T0" fmla="*/ 0 w 53"/>
                <a:gd name="T1" fmla="*/ 42 h 55"/>
                <a:gd name="T2" fmla="*/ 2 w 53"/>
                <a:gd name="T3" fmla="*/ 60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60 h 55"/>
                <a:gd name="T16" fmla="*/ 59 w 53"/>
                <a:gd name="T17" fmla="*/ 42 h 55"/>
                <a:gd name="T18" fmla="*/ 57 w 53"/>
                <a:gd name="T19" fmla="*/ 27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7 h 55"/>
                <a:gd name="T32" fmla="*/ 0 w 53"/>
                <a:gd name="T33" fmla="*/ 42 h 55"/>
                <a:gd name="T34" fmla="*/ 0 w 53"/>
                <a:gd name="T35" fmla="*/ 42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40"/>
                  </a:lnTo>
                  <a:lnTo>
                    <a:pt x="53" y="28"/>
                  </a:lnTo>
                  <a:lnTo>
                    <a:pt x="51" y="18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Freeform 28"/>
            <p:cNvSpPr>
              <a:spLocks/>
            </p:cNvSpPr>
            <p:nvPr/>
          </p:nvSpPr>
          <p:spPr bwMode="auto">
            <a:xfrm>
              <a:off x="924" y="2117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Freeform 29"/>
            <p:cNvSpPr>
              <a:spLocks/>
            </p:cNvSpPr>
            <p:nvPr/>
          </p:nvSpPr>
          <p:spPr bwMode="auto">
            <a:xfrm>
              <a:off x="3360" y="417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Freeform 30"/>
            <p:cNvSpPr>
              <a:spLocks/>
            </p:cNvSpPr>
            <p:nvPr/>
          </p:nvSpPr>
          <p:spPr bwMode="auto">
            <a:xfrm>
              <a:off x="3081" y="1704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20 w 55"/>
                <a:gd name="T7" fmla="*/ 78 h 55"/>
                <a:gd name="T8" fmla="*/ 31 w 55"/>
                <a:gd name="T9" fmla="*/ 81 h 55"/>
                <a:gd name="T10" fmla="*/ 44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1 w 55"/>
                <a:gd name="T17" fmla="*/ 41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1 w 55"/>
                <a:gd name="T25" fmla="*/ 0 h 55"/>
                <a:gd name="T26" fmla="*/ 20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8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4" y="39"/>
                  </a:lnTo>
                  <a:lnTo>
                    <a:pt x="55" y="28"/>
                  </a:lnTo>
                  <a:lnTo>
                    <a:pt x="54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Freeform 31"/>
            <p:cNvSpPr>
              <a:spLocks/>
            </p:cNvSpPr>
            <p:nvPr/>
          </p:nvSpPr>
          <p:spPr bwMode="auto">
            <a:xfrm>
              <a:off x="3411" y="93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29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4 h 55"/>
                <a:gd name="T20" fmla="*/ 50 w 53"/>
                <a:gd name="T21" fmla="*/ 12 h 55"/>
                <a:gd name="T22" fmla="*/ 41 w 53"/>
                <a:gd name="T23" fmla="*/ 3 h 55"/>
                <a:gd name="T24" fmla="*/ 29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4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6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Freeform 32"/>
            <p:cNvSpPr>
              <a:spLocks/>
            </p:cNvSpPr>
            <p:nvPr/>
          </p:nvSpPr>
          <p:spPr bwMode="auto">
            <a:xfrm>
              <a:off x="3463" y="2329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7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Freeform 33"/>
            <p:cNvSpPr>
              <a:spLocks/>
            </p:cNvSpPr>
            <p:nvPr/>
          </p:nvSpPr>
          <p:spPr bwMode="auto">
            <a:xfrm>
              <a:off x="894" y="254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9 h 55"/>
                <a:gd name="T4" fmla="*/ 9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1 w 55"/>
                <a:gd name="T11" fmla="*/ 78 h 55"/>
                <a:gd name="T12" fmla="*/ 52 w 55"/>
                <a:gd name="T13" fmla="*/ 69 h 55"/>
                <a:gd name="T14" fmla="*/ 59 w 55"/>
                <a:gd name="T15" fmla="*/ 59 h 55"/>
                <a:gd name="T16" fmla="*/ 61 w 55"/>
                <a:gd name="T17" fmla="*/ 41 h 55"/>
                <a:gd name="T18" fmla="*/ 59 w 55"/>
                <a:gd name="T19" fmla="*/ 27 h 55"/>
                <a:gd name="T20" fmla="*/ 52 w 55"/>
                <a:gd name="T21" fmla="*/ 12 h 55"/>
                <a:gd name="T22" fmla="*/ 41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40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Freeform 34"/>
            <p:cNvSpPr>
              <a:spLocks/>
            </p:cNvSpPr>
            <p:nvPr/>
          </p:nvSpPr>
          <p:spPr bwMode="auto">
            <a:xfrm>
              <a:off x="2227" y="1332"/>
              <a:ext cx="62" cy="78"/>
            </a:xfrm>
            <a:custGeom>
              <a:avLst/>
              <a:gdLst>
                <a:gd name="T0" fmla="*/ 0 w 55"/>
                <a:gd name="T1" fmla="*/ 37 h 53"/>
                <a:gd name="T2" fmla="*/ 2 w 55"/>
                <a:gd name="T3" fmla="*/ 54 h 53"/>
                <a:gd name="T4" fmla="*/ 8 w 55"/>
                <a:gd name="T5" fmla="*/ 66 h 53"/>
                <a:gd name="T6" fmla="*/ 19 w 55"/>
                <a:gd name="T7" fmla="*/ 75 h 53"/>
                <a:gd name="T8" fmla="*/ 30 w 55"/>
                <a:gd name="T9" fmla="*/ 78 h 53"/>
                <a:gd name="T10" fmla="*/ 44 w 55"/>
                <a:gd name="T11" fmla="*/ 75 h 53"/>
                <a:gd name="T12" fmla="*/ 53 w 55"/>
                <a:gd name="T13" fmla="*/ 66 h 53"/>
                <a:gd name="T14" fmla="*/ 60 w 55"/>
                <a:gd name="T15" fmla="*/ 54 h 53"/>
                <a:gd name="T16" fmla="*/ 62 w 55"/>
                <a:gd name="T17" fmla="*/ 37 h 53"/>
                <a:gd name="T18" fmla="*/ 60 w 55"/>
                <a:gd name="T19" fmla="*/ 24 h 53"/>
                <a:gd name="T20" fmla="*/ 53 w 55"/>
                <a:gd name="T21" fmla="*/ 12 h 53"/>
                <a:gd name="T22" fmla="*/ 44 w 55"/>
                <a:gd name="T23" fmla="*/ 3 h 53"/>
                <a:gd name="T24" fmla="*/ 30 w 55"/>
                <a:gd name="T25" fmla="*/ 0 h 53"/>
                <a:gd name="T26" fmla="*/ 19 w 55"/>
                <a:gd name="T27" fmla="*/ 3 h 53"/>
                <a:gd name="T28" fmla="*/ 8 w 55"/>
                <a:gd name="T29" fmla="*/ 12 h 53"/>
                <a:gd name="T30" fmla="*/ 2 w 55"/>
                <a:gd name="T31" fmla="*/ 24 h 53"/>
                <a:gd name="T32" fmla="*/ 0 w 55"/>
                <a:gd name="T33" fmla="*/ 37 h 53"/>
                <a:gd name="T34" fmla="*/ 0 w 55"/>
                <a:gd name="T35" fmla="*/ 37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5"/>
                  </a:moveTo>
                  <a:lnTo>
                    <a:pt x="2" y="37"/>
                  </a:lnTo>
                  <a:lnTo>
                    <a:pt x="7" y="45"/>
                  </a:lnTo>
                  <a:lnTo>
                    <a:pt x="17" y="51"/>
                  </a:lnTo>
                  <a:lnTo>
                    <a:pt x="27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5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Freeform 35"/>
            <p:cNvSpPr>
              <a:spLocks/>
            </p:cNvSpPr>
            <p:nvPr/>
          </p:nvSpPr>
          <p:spPr bwMode="auto">
            <a:xfrm>
              <a:off x="2877" y="142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5 h 55"/>
                <a:gd name="T4" fmla="*/ 9 w 53"/>
                <a:gd name="T5" fmla="*/ 70 h 55"/>
                <a:gd name="T6" fmla="*/ 18 w 53"/>
                <a:gd name="T7" fmla="*/ 79 h 55"/>
                <a:gd name="T8" fmla="*/ 28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5 h 55"/>
                <a:gd name="T16" fmla="*/ 59 w 53"/>
                <a:gd name="T17" fmla="*/ 40 h 55"/>
                <a:gd name="T18" fmla="*/ 57 w 53"/>
                <a:gd name="T19" fmla="*/ 22 h 55"/>
                <a:gd name="T20" fmla="*/ 50 w 53"/>
                <a:gd name="T21" fmla="*/ 12 h 55"/>
                <a:gd name="T22" fmla="*/ 41 w 53"/>
                <a:gd name="T23" fmla="*/ 3 h 55"/>
                <a:gd name="T24" fmla="*/ 28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2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5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7"/>
                  </a:lnTo>
                  <a:lnTo>
                    <a:pt x="53" y="27"/>
                  </a:lnTo>
                  <a:lnTo>
                    <a:pt x="51" y="15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Freeform 36"/>
            <p:cNvSpPr>
              <a:spLocks/>
            </p:cNvSpPr>
            <p:nvPr/>
          </p:nvSpPr>
          <p:spPr bwMode="auto">
            <a:xfrm>
              <a:off x="2982" y="936"/>
              <a:ext cx="62" cy="82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8 h 55"/>
                <a:gd name="T4" fmla="*/ 9 w 55"/>
                <a:gd name="T5" fmla="*/ 70 h 55"/>
                <a:gd name="T6" fmla="*/ 18 w 55"/>
                <a:gd name="T7" fmla="*/ 79 h 55"/>
                <a:gd name="T8" fmla="*/ 32 w 55"/>
                <a:gd name="T9" fmla="*/ 82 h 55"/>
                <a:gd name="T10" fmla="*/ 44 w 55"/>
                <a:gd name="T11" fmla="*/ 79 h 55"/>
                <a:gd name="T12" fmla="*/ 53 w 55"/>
                <a:gd name="T13" fmla="*/ 70 h 55"/>
                <a:gd name="T14" fmla="*/ 60 w 55"/>
                <a:gd name="T15" fmla="*/ 58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Freeform 37"/>
            <p:cNvSpPr>
              <a:spLocks/>
            </p:cNvSpPr>
            <p:nvPr/>
          </p:nvSpPr>
          <p:spPr bwMode="auto">
            <a:xfrm>
              <a:off x="2251" y="876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2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5 h 55"/>
                <a:gd name="T20" fmla="*/ 52 w 55"/>
                <a:gd name="T21" fmla="*/ 12 h 55"/>
                <a:gd name="T22" fmla="*/ 42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5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8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1" name="Freeform 38"/>
            <p:cNvSpPr>
              <a:spLocks/>
            </p:cNvSpPr>
            <p:nvPr/>
          </p:nvSpPr>
          <p:spPr bwMode="auto">
            <a:xfrm>
              <a:off x="723" y="332"/>
              <a:ext cx="2909" cy="203"/>
            </a:xfrm>
            <a:custGeom>
              <a:avLst/>
              <a:gdLst>
                <a:gd name="T0" fmla="*/ 2778 w 2601"/>
                <a:gd name="T1" fmla="*/ 43 h 137"/>
                <a:gd name="T2" fmla="*/ 2676 w 2601"/>
                <a:gd name="T3" fmla="*/ 127 h 137"/>
                <a:gd name="T4" fmla="*/ 2580 w 2601"/>
                <a:gd name="T5" fmla="*/ 130 h 137"/>
                <a:gd name="T6" fmla="*/ 2468 w 2601"/>
                <a:gd name="T7" fmla="*/ 22 h 137"/>
                <a:gd name="T8" fmla="*/ 2257 w 2601"/>
                <a:gd name="T9" fmla="*/ 64 h 137"/>
                <a:gd name="T10" fmla="*/ 2143 w 2601"/>
                <a:gd name="T11" fmla="*/ 124 h 137"/>
                <a:gd name="T12" fmla="*/ 2047 w 2601"/>
                <a:gd name="T13" fmla="*/ 55 h 137"/>
                <a:gd name="T14" fmla="*/ 1919 w 2601"/>
                <a:gd name="T15" fmla="*/ 0 h 137"/>
                <a:gd name="T16" fmla="*/ 1831 w 2601"/>
                <a:gd name="T17" fmla="*/ 49 h 137"/>
                <a:gd name="T18" fmla="*/ 1750 w 2601"/>
                <a:gd name="T19" fmla="*/ 127 h 137"/>
                <a:gd name="T20" fmla="*/ 1637 w 2601"/>
                <a:gd name="T21" fmla="*/ 130 h 137"/>
                <a:gd name="T22" fmla="*/ 1526 w 2601"/>
                <a:gd name="T23" fmla="*/ 25 h 137"/>
                <a:gd name="T24" fmla="*/ 1383 w 2601"/>
                <a:gd name="T25" fmla="*/ 37 h 137"/>
                <a:gd name="T26" fmla="*/ 1288 w 2601"/>
                <a:gd name="T27" fmla="*/ 116 h 137"/>
                <a:gd name="T28" fmla="*/ 1216 w 2601"/>
                <a:gd name="T29" fmla="*/ 145 h 137"/>
                <a:gd name="T30" fmla="*/ 1128 w 2601"/>
                <a:gd name="T31" fmla="*/ 93 h 137"/>
                <a:gd name="T32" fmla="*/ 1028 w 2601"/>
                <a:gd name="T33" fmla="*/ 6 h 137"/>
                <a:gd name="T34" fmla="*/ 915 w 2601"/>
                <a:gd name="T35" fmla="*/ 31 h 137"/>
                <a:gd name="T36" fmla="*/ 846 w 2601"/>
                <a:gd name="T37" fmla="*/ 101 h 137"/>
                <a:gd name="T38" fmla="*/ 742 w 2601"/>
                <a:gd name="T39" fmla="*/ 151 h 137"/>
                <a:gd name="T40" fmla="*/ 627 w 2601"/>
                <a:gd name="T41" fmla="*/ 61 h 137"/>
                <a:gd name="T42" fmla="*/ 436 w 2601"/>
                <a:gd name="T43" fmla="*/ 22 h 137"/>
                <a:gd name="T44" fmla="*/ 294 w 2601"/>
                <a:gd name="T45" fmla="*/ 127 h 137"/>
                <a:gd name="T46" fmla="*/ 197 w 2601"/>
                <a:gd name="T47" fmla="*/ 87 h 137"/>
                <a:gd name="T48" fmla="*/ 83 w 2601"/>
                <a:gd name="T49" fmla="*/ 6 h 137"/>
                <a:gd name="T50" fmla="*/ 1 w 2601"/>
                <a:gd name="T51" fmla="*/ 22 h 137"/>
                <a:gd name="T52" fmla="*/ 23 w 2601"/>
                <a:gd name="T53" fmla="*/ 58 h 137"/>
                <a:gd name="T54" fmla="*/ 126 w 2601"/>
                <a:gd name="T55" fmla="*/ 87 h 137"/>
                <a:gd name="T56" fmla="*/ 237 w 2601"/>
                <a:gd name="T57" fmla="*/ 172 h 137"/>
                <a:gd name="T58" fmla="*/ 349 w 2601"/>
                <a:gd name="T59" fmla="*/ 154 h 137"/>
                <a:gd name="T60" fmla="*/ 452 w 2601"/>
                <a:gd name="T61" fmla="*/ 70 h 137"/>
                <a:gd name="T62" fmla="*/ 593 w 2601"/>
                <a:gd name="T63" fmla="*/ 90 h 137"/>
                <a:gd name="T64" fmla="*/ 707 w 2601"/>
                <a:gd name="T65" fmla="*/ 194 h 137"/>
                <a:gd name="T66" fmla="*/ 849 w 2601"/>
                <a:gd name="T67" fmla="*/ 160 h 137"/>
                <a:gd name="T68" fmla="*/ 924 w 2601"/>
                <a:gd name="T69" fmla="*/ 87 h 137"/>
                <a:gd name="T70" fmla="*/ 1003 w 2601"/>
                <a:gd name="T71" fmla="*/ 52 h 137"/>
                <a:gd name="T72" fmla="*/ 1090 w 2601"/>
                <a:gd name="T73" fmla="*/ 119 h 137"/>
                <a:gd name="T74" fmla="*/ 1194 w 2601"/>
                <a:gd name="T75" fmla="*/ 194 h 137"/>
                <a:gd name="T76" fmla="*/ 1293 w 2601"/>
                <a:gd name="T77" fmla="*/ 175 h 137"/>
                <a:gd name="T78" fmla="*/ 1381 w 2601"/>
                <a:gd name="T79" fmla="*/ 101 h 137"/>
                <a:gd name="T80" fmla="*/ 1493 w 2601"/>
                <a:gd name="T81" fmla="*/ 64 h 137"/>
                <a:gd name="T82" fmla="*/ 1600 w 2601"/>
                <a:gd name="T83" fmla="*/ 163 h 137"/>
                <a:gd name="T84" fmla="*/ 1748 w 2601"/>
                <a:gd name="T85" fmla="*/ 188 h 137"/>
                <a:gd name="T86" fmla="*/ 1842 w 2601"/>
                <a:gd name="T87" fmla="*/ 104 h 137"/>
                <a:gd name="T88" fmla="*/ 1906 w 2601"/>
                <a:gd name="T89" fmla="*/ 58 h 137"/>
                <a:gd name="T90" fmla="*/ 2009 w 2601"/>
                <a:gd name="T91" fmla="*/ 84 h 137"/>
                <a:gd name="T92" fmla="*/ 2116 w 2601"/>
                <a:gd name="T93" fmla="*/ 169 h 137"/>
                <a:gd name="T94" fmla="*/ 2231 w 2601"/>
                <a:gd name="T95" fmla="*/ 151 h 137"/>
                <a:gd name="T96" fmla="*/ 2334 w 2601"/>
                <a:gd name="T97" fmla="*/ 67 h 137"/>
                <a:gd name="T98" fmla="*/ 2475 w 2601"/>
                <a:gd name="T99" fmla="*/ 87 h 137"/>
                <a:gd name="T100" fmla="*/ 2589 w 2601"/>
                <a:gd name="T101" fmla="*/ 194 h 137"/>
                <a:gd name="T102" fmla="*/ 2710 w 2601"/>
                <a:gd name="T103" fmla="*/ 163 h 137"/>
                <a:gd name="T104" fmla="*/ 2808 w 2601"/>
                <a:gd name="T105" fmla="*/ 84 h 137"/>
                <a:gd name="T106" fmla="*/ 2890 w 2601"/>
                <a:gd name="T107" fmla="*/ 93 h 137"/>
                <a:gd name="T108" fmla="*/ 2905 w 2601"/>
                <a:gd name="T109" fmla="*/ 46 h 1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7"/>
                <a:gd name="T167" fmla="*/ 2601 w 2601"/>
                <a:gd name="T168" fmla="*/ 137 h 1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7">
                  <a:moveTo>
                    <a:pt x="2592" y="27"/>
                  </a:moveTo>
                  <a:lnTo>
                    <a:pt x="2568" y="19"/>
                  </a:lnTo>
                  <a:lnTo>
                    <a:pt x="2544" y="15"/>
                  </a:lnTo>
                  <a:lnTo>
                    <a:pt x="2523" y="17"/>
                  </a:lnTo>
                  <a:lnTo>
                    <a:pt x="2503" y="21"/>
                  </a:lnTo>
                  <a:lnTo>
                    <a:pt x="2484" y="29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0"/>
                  </a:lnTo>
                  <a:lnTo>
                    <a:pt x="2405" y="78"/>
                  </a:lnTo>
                  <a:lnTo>
                    <a:pt x="2393" y="86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8"/>
                  </a:lnTo>
                  <a:lnTo>
                    <a:pt x="2291" y="78"/>
                  </a:lnTo>
                  <a:lnTo>
                    <a:pt x="2275" y="66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7"/>
                  </a:lnTo>
                  <a:lnTo>
                    <a:pt x="2207" y="15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3"/>
                  </a:lnTo>
                  <a:lnTo>
                    <a:pt x="2046" y="27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2"/>
                  </a:lnTo>
                  <a:lnTo>
                    <a:pt x="1959" y="82"/>
                  </a:lnTo>
                  <a:lnTo>
                    <a:pt x="1946" y="86"/>
                  </a:lnTo>
                  <a:lnTo>
                    <a:pt x="1930" y="86"/>
                  </a:lnTo>
                  <a:lnTo>
                    <a:pt x="1916" y="84"/>
                  </a:lnTo>
                  <a:lnTo>
                    <a:pt x="1902" y="80"/>
                  </a:lnTo>
                  <a:lnTo>
                    <a:pt x="1889" y="74"/>
                  </a:lnTo>
                  <a:lnTo>
                    <a:pt x="1875" y="66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7"/>
                  </a:lnTo>
                  <a:lnTo>
                    <a:pt x="1812" y="25"/>
                  </a:lnTo>
                  <a:lnTo>
                    <a:pt x="1794" y="17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5"/>
                  </a:lnTo>
                  <a:lnTo>
                    <a:pt x="1659" y="19"/>
                  </a:lnTo>
                  <a:lnTo>
                    <a:pt x="1649" y="27"/>
                  </a:lnTo>
                  <a:lnTo>
                    <a:pt x="1637" y="33"/>
                  </a:lnTo>
                  <a:lnTo>
                    <a:pt x="1627" y="41"/>
                  </a:lnTo>
                  <a:lnTo>
                    <a:pt x="1618" y="47"/>
                  </a:lnTo>
                  <a:lnTo>
                    <a:pt x="1608" y="55"/>
                  </a:lnTo>
                  <a:lnTo>
                    <a:pt x="1594" y="66"/>
                  </a:lnTo>
                  <a:lnTo>
                    <a:pt x="1578" y="76"/>
                  </a:lnTo>
                  <a:lnTo>
                    <a:pt x="1565" y="86"/>
                  </a:lnTo>
                  <a:lnTo>
                    <a:pt x="1551" y="92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8"/>
                  </a:lnTo>
                  <a:lnTo>
                    <a:pt x="1447" y="78"/>
                  </a:lnTo>
                  <a:lnTo>
                    <a:pt x="1431" y="66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29"/>
                  </a:lnTo>
                  <a:lnTo>
                    <a:pt x="1364" y="17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7"/>
                  </a:lnTo>
                  <a:lnTo>
                    <a:pt x="1237" y="25"/>
                  </a:lnTo>
                  <a:lnTo>
                    <a:pt x="1219" y="37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2"/>
                  </a:lnTo>
                  <a:lnTo>
                    <a:pt x="1152" y="78"/>
                  </a:lnTo>
                  <a:lnTo>
                    <a:pt x="1142" y="84"/>
                  </a:lnTo>
                  <a:lnTo>
                    <a:pt x="1133" y="90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6"/>
                  </a:lnTo>
                  <a:lnTo>
                    <a:pt x="1060" y="92"/>
                  </a:lnTo>
                  <a:lnTo>
                    <a:pt x="1046" y="86"/>
                  </a:lnTo>
                  <a:lnTo>
                    <a:pt x="1034" y="80"/>
                  </a:lnTo>
                  <a:lnTo>
                    <a:pt x="1023" y="70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29"/>
                  </a:lnTo>
                  <a:lnTo>
                    <a:pt x="952" y="19"/>
                  </a:lnTo>
                  <a:lnTo>
                    <a:pt x="936" y="10"/>
                  </a:lnTo>
                  <a:lnTo>
                    <a:pt x="919" y="4"/>
                  </a:lnTo>
                  <a:lnTo>
                    <a:pt x="899" y="0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5"/>
                  </a:lnTo>
                  <a:lnTo>
                    <a:pt x="818" y="21"/>
                  </a:lnTo>
                  <a:lnTo>
                    <a:pt x="809" y="27"/>
                  </a:lnTo>
                  <a:lnTo>
                    <a:pt x="799" y="35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8"/>
                  </a:lnTo>
                  <a:lnTo>
                    <a:pt x="740" y="78"/>
                  </a:lnTo>
                  <a:lnTo>
                    <a:pt x="726" y="88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0"/>
                  </a:lnTo>
                  <a:lnTo>
                    <a:pt x="608" y="80"/>
                  </a:lnTo>
                  <a:lnTo>
                    <a:pt x="593" y="68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29"/>
                  </a:lnTo>
                  <a:lnTo>
                    <a:pt x="524" y="17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5"/>
                  </a:lnTo>
                  <a:lnTo>
                    <a:pt x="363" y="27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2"/>
                  </a:lnTo>
                  <a:lnTo>
                    <a:pt x="276" y="82"/>
                  </a:lnTo>
                  <a:lnTo>
                    <a:pt x="263" y="86"/>
                  </a:lnTo>
                  <a:lnTo>
                    <a:pt x="247" y="88"/>
                  </a:lnTo>
                  <a:lnTo>
                    <a:pt x="233" y="86"/>
                  </a:lnTo>
                  <a:lnTo>
                    <a:pt x="219" y="80"/>
                  </a:lnTo>
                  <a:lnTo>
                    <a:pt x="206" y="74"/>
                  </a:lnTo>
                  <a:lnTo>
                    <a:pt x="192" y="66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7"/>
                  </a:lnTo>
                  <a:lnTo>
                    <a:pt x="129" y="27"/>
                  </a:lnTo>
                  <a:lnTo>
                    <a:pt x="113" y="17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5"/>
                  </a:lnTo>
                  <a:lnTo>
                    <a:pt x="55" y="35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8"/>
                  </a:lnTo>
                  <a:lnTo>
                    <a:pt x="143" y="78"/>
                  </a:lnTo>
                  <a:lnTo>
                    <a:pt x="159" y="88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1"/>
                  </a:lnTo>
                  <a:lnTo>
                    <a:pt x="249" y="123"/>
                  </a:lnTo>
                  <a:lnTo>
                    <a:pt x="269" y="121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6"/>
                  </a:lnTo>
                  <a:lnTo>
                    <a:pt x="353" y="74"/>
                  </a:lnTo>
                  <a:lnTo>
                    <a:pt x="369" y="65"/>
                  </a:lnTo>
                  <a:lnTo>
                    <a:pt x="386" y="55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2"/>
                  </a:lnTo>
                  <a:lnTo>
                    <a:pt x="561" y="86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3"/>
                  </a:lnTo>
                  <a:lnTo>
                    <a:pt x="632" y="131"/>
                  </a:lnTo>
                  <a:lnTo>
                    <a:pt x="657" y="137"/>
                  </a:lnTo>
                  <a:lnTo>
                    <a:pt x="681" y="137"/>
                  </a:lnTo>
                  <a:lnTo>
                    <a:pt x="703" y="133"/>
                  </a:lnTo>
                  <a:lnTo>
                    <a:pt x="724" y="127"/>
                  </a:lnTo>
                  <a:lnTo>
                    <a:pt x="742" y="119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4"/>
                  </a:lnTo>
                  <a:lnTo>
                    <a:pt x="799" y="78"/>
                  </a:lnTo>
                  <a:lnTo>
                    <a:pt x="809" y="70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5"/>
                  </a:lnTo>
                  <a:lnTo>
                    <a:pt x="897" y="35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0"/>
                  </a:lnTo>
                  <a:lnTo>
                    <a:pt x="975" y="80"/>
                  </a:lnTo>
                  <a:lnTo>
                    <a:pt x="989" y="90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19"/>
                  </a:lnTo>
                  <a:lnTo>
                    <a:pt x="1050" y="127"/>
                  </a:lnTo>
                  <a:lnTo>
                    <a:pt x="1068" y="131"/>
                  </a:lnTo>
                  <a:lnTo>
                    <a:pt x="1087" y="135"/>
                  </a:lnTo>
                  <a:lnTo>
                    <a:pt x="1107" y="133"/>
                  </a:lnTo>
                  <a:lnTo>
                    <a:pt x="1119" y="131"/>
                  </a:lnTo>
                  <a:lnTo>
                    <a:pt x="1133" y="127"/>
                  </a:lnTo>
                  <a:lnTo>
                    <a:pt x="1144" y="123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8"/>
                  </a:lnTo>
                  <a:lnTo>
                    <a:pt x="1219" y="78"/>
                  </a:lnTo>
                  <a:lnTo>
                    <a:pt x="1235" y="68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2"/>
                  </a:lnTo>
                  <a:lnTo>
                    <a:pt x="1398" y="84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1"/>
                  </a:lnTo>
                  <a:lnTo>
                    <a:pt x="1472" y="131"/>
                  </a:lnTo>
                  <a:lnTo>
                    <a:pt x="1498" y="135"/>
                  </a:lnTo>
                  <a:lnTo>
                    <a:pt x="1521" y="137"/>
                  </a:lnTo>
                  <a:lnTo>
                    <a:pt x="1543" y="133"/>
                  </a:lnTo>
                  <a:lnTo>
                    <a:pt x="1563" y="127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4"/>
                  </a:lnTo>
                  <a:lnTo>
                    <a:pt x="1639" y="76"/>
                  </a:lnTo>
                  <a:lnTo>
                    <a:pt x="1647" y="70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5"/>
                  </a:lnTo>
                  <a:lnTo>
                    <a:pt x="1737" y="35"/>
                  </a:lnTo>
                  <a:lnTo>
                    <a:pt x="1751" y="37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7"/>
                  </a:lnTo>
                  <a:lnTo>
                    <a:pt x="1812" y="66"/>
                  </a:lnTo>
                  <a:lnTo>
                    <a:pt x="1826" y="76"/>
                  </a:lnTo>
                  <a:lnTo>
                    <a:pt x="1841" y="86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19"/>
                  </a:lnTo>
                  <a:lnTo>
                    <a:pt x="1930" y="121"/>
                  </a:lnTo>
                  <a:lnTo>
                    <a:pt x="1949" y="119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4"/>
                  </a:lnTo>
                  <a:lnTo>
                    <a:pt x="2036" y="74"/>
                  </a:lnTo>
                  <a:lnTo>
                    <a:pt x="2052" y="63"/>
                  </a:lnTo>
                  <a:lnTo>
                    <a:pt x="2069" y="55"/>
                  </a:lnTo>
                  <a:lnTo>
                    <a:pt x="2087" y="45"/>
                  </a:lnTo>
                  <a:lnTo>
                    <a:pt x="2107" y="41"/>
                  </a:lnTo>
                  <a:lnTo>
                    <a:pt x="2128" y="37"/>
                  </a:lnTo>
                  <a:lnTo>
                    <a:pt x="2152" y="37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0"/>
                  </a:lnTo>
                  <a:lnTo>
                    <a:pt x="2244" y="84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1"/>
                  </a:lnTo>
                  <a:lnTo>
                    <a:pt x="2315" y="131"/>
                  </a:lnTo>
                  <a:lnTo>
                    <a:pt x="2334" y="135"/>
                  </a:lnTo>
                  <a:lnTo>
                    <a:pt x="2354" y="135"/>
                  </a:lnTo>
                  <a:lnTo>
                    <a:pt x="2372" y="131"/>
                  </a:lnTo>
                  <a:lnTo>
                    <a:pt x="2389" y="125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0"/>
                  </a:lnTo>
                  <a:lnTo>
                    <a:pt x="2468" y="80"/>
                  </a:lnTo>
                  <a:lnTo>
                    <a:pt x="2482" y="70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7"/>
                  </a:lnTo>
                  <a:lnTo>
                    <a:pt x="2597" y="31"/>
                  </a:lnTo>
                  <a:lnTo>
                    <a:pt x="2592" y="27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2" name="Freeform 39"/>
            <p:cNvSpPr>
              <a:spLocks/>
            </p:cNvSpPr>
            <p:nvPr/>
          </p:nvSpPr>
          <p:spPr bwMode="auto">
            <a:xfrm>
              <a:off x="351" y="887"/>
              <a:ext cx="156" cy="3969"/>
            </a:xfrm>
            <a:custGeom>
              <a:avLst/>
              <a:gdLst>
                <a:gd name="T0" fmla="*/ 90 w 139"/>
                <a:gd name="T1" fmla="*/ 2480 h 2679"/>
                <a:gd name="T2" fmla="*/ 143 w 139"/>
                <a:gd name="T3" fmla="*/ 2369 h 2679"/>
                <a:gd name="T4" fmla="*/ 131 w 139"/>
                <a:gd name="T5" fmla="*/ 2206 h 2679"/>
                <a:gd name="T6" fmla="*/ 48 w 139"/>
                <a:gd name="T7" fmla="*/ 1985 h 2679"/>
                <a:gd name="T8" fmla="*/ 97 w 139"/>
                <a:gd name="T9" fmla="*/ 1834 h 2679"/>
                <a:gd name="T10" fmla="*/ 152 w 139"/>
                <a:gd name="T11" fmla="*/ 1686 h 2679"/>
                <a:gd name="T12" fmla="*/ 121 w 139"/>
                <a:gd name="T13" fmla="*/ 1532 h 2679"/>
                <a:gd name="T14" fmla="*/ 53 w 139"/>
                <a:gd name="T15" fmla="*/ 1402 h 2679"/>
                <a:gd name="T16" fmla="*/ 85 w 139"/>
                <a:gd name="T17" fmla="*/ 1182 h 2679"/>
                <a:gd name="T18" fmla="*/ 134 w 139"/>
                <a:gd name="T19" fmla="*/ 1052 h 2679"/>
                <a:gd name="T20" fmla="*/ 117 w 139"/>
                <a:gd name="T21" fmla="*/ 924 h 2679"/>
                <a:gd name="T22" fmla="*/ 62 w 139"/>
                <a:gd name="T23" fmla="*/ 813 h 2679"/>
                <a:gd name="T24" fmla="*/ 48 w 139"/>
                <a:gd name="T25" fmla="*/ 647 h 2679"/>
                <a:gd name="T26" fmla="*/ 110 w 139"/>
                <a:gd name="T27" fmla="*/ 523 h 2679"/>
                <a:gd name="T28" fmla="*/ 143 w 139"/>
                <a:gd name="T29" fmla="*/ 321 h 2679"/>
                <a:gd name="T30" fmla="*/ 57 w 139"/>
                <a:gd name="T31" fmla="*/ 89 h 2679"/>
                <a:gd name="T32" fmla="*/ 57 w 139"/>
                <a:gd name="T33" fmla="*/ 3 h 2679"/>
                <a:gd name="T34" fmla="*/ 33 w 139"/>
                <a:gd name="T35" fmla="*/ 16 h 2679"/>
                <a:gd name="T36" fmla="*/ 33 w 139"/>
                <a:gd name="T37" fmla="*/ 176 h 2679"/>
                <a:gd name="T38" fmla="*/ 103 w 139"/>
                <a:gd name="T39" fmla="*/ 336 h 2679"/>
                <a:gd name="T40" fmla="*/ 74 w 139"/>
                <a:gd name="T41" fmla="*/ 499 h 2679"/>
                <a:gd name="T42" fmla="*/ 10 w 139"/>
                <a:gd name="T43" fmla="*/ 633 h 2679"/>
                <a:gd name="T44" fmla="*/ 48 w 139"/>
                <a:gd name="T45" fmla="*/ 889 h 2679"/>
                <a:gd name="T46" fmla="*/ 90 w 139"/>
                <a:gd name="T47" fmla="*/ 1067 h 2679"/>
                <a:gd name="T48" fmla="*/ 19 w 139"/>
                <a:gd name="T49" fmla="*/ 1230 h 2679"/>
                <a:gd name="T50" fmla="*/ 7 w 139"/>
                <a:gd name="T51" fmla="*/ 1384 h 2679"/>
                <a:gd name="T52" fmla="*/ 88 w 139"/>
                <a:gd name="T53" fmla="*/ 1559 h 2679"/>
                <a:gd name="T54" fmla="*/ 90 w 139"/>
                <a:gd name="T55" fmla="*/ 1762 h 2679"/>
                <a:gd name="T56" fmla="*/ 19 w 139"/>
                <a:gd name="T57" fmla="*/ 1886 h 2679"/>
                <a:gd name="T58" fmla="*/ 19 w 139"/>
                <a:gd name="T59" fmla="*/ 2052 h 2679"/>
                <a:gd name="T60" fmla="*/ 81 w 139"/>
                <a:gd name="T61" fmla="*/ 2194 h 2679"/>
                <a:gd name="T62" fmla="*/ 99 w 139"/>
                <a:gd name="T63" fmla="*/ 2372 h 2679"/>
                <a:gd name="T64" fmla="*/ 21 w 139"/>
                <a:gd name="T65" fmla="*/ 2517 h 2679"/>
                <a:gd name="T66" fmla="*/ 9 w 139"/>
                <a:gd name="T67" fmla="*/ 2665 h 2679"/>
                <a:gd name="T68" fmla="*/ 88 w 139"/>
                <a:gd name="T69" fmla="*/ 2840 h 2679"/>
                <a:gd name="T70" fmla="*/ 90 w 139"/>
                <a:gd name="T71" fmla="*/ 3043 h 2679"/>
                <a:gd name="T72" fmla="*/ 19 w 139"/>
                <a:gd name="T73" fmla="*/ 3169 h 2679"/>
                <a:gd name="T74" fmla="*/ 33 w 139"/>
                <a:gd name="T75" fmla="*/ 3419 h 2679"/>
                <a:gd name="T76" fmla="*/ 99 w 139"/>
                <a:gd name="T77" fmla="*/ 3593 h 2679"/>
                <a:gd name="T78" fmla="*/ 30 w 139"/>
                <a:gd name="T79" fmla="*/ 3770 h 2679"/>
                <a:gd name="T80" fmla="*/ 2 w 139"/>
                <a:gd name="T81" fmla="*/ 3916 h 2679"/>
                <a:gd name="T82" fmla="*/ 24 w 139"/>
                <a:gd name="T83" fmla="*/ 3969 h 2679"/>
                <a:gd name="T84" fmla="*/ 46 w 139"/>
                <a:gd name="T85" fmla="*/ 3936 h 2679"/>
                <a:gd name="T86" fmla="*/ 101 w 139"/>
                <a:gd name="T87" fmla="*/ 3725 h 2679"/>
                <a:gd name="T88" fmla="*/ 138 w 139"/>
                <a:gd name="T89" fmla="*/ 3590 h 2679"/>
                <a:gd name="T90" fmla="*/ 108 w 139"/>
                <a:gd name="T91" fmla="*/ 3477 h 2679"/>
                <a:gd name="T92" fmla="*/ 55 w 139"/>
                <a:gd name="T93" fmla="*/ 3353 h 2679"/>
                <a:gd name="T94" fmla="*/ 57 w 139"/>
                <a:gd name="T95" fmla="*/ 3187 h 2679"/>
                <a:gd name="T96" fmla="*/ 126 w 139"/>
                <a:gd name="T97" fmla="*/ 3064 h 2679"/>
                <a:gd name="T98" fmla="*/ 152 w 139"/>
                <a:gd name="T99" fmla="*/ 2895 h 2679"/>
                <a:gd name="T100" fmla="*/ 97 w 139"/>
                <a:gd name="T101" fmla="*/ 2765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9"/>
                <a:gd name="T154" fmla="*/ 0 h 2679"/>
                <a:gd name="T155" fmla="*/ 139 w 139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9" h="2679">
                  <a:moveTo>
                    <a:pt x="41" y="1790"/>
                  </a:moveTo>
                  <a:lnTo>
                    <a:pt x="37" y="1756"/>
                  </a:lnTo>
                  <a:lnTo>
                    <a:pt x="45" y="1729"/>
                  </a:lnTo>
                  <a:lnTo>
                    <a:pt x="61" y="1701"/>
                  </a:lnTo>
                  <a:lnTo>
                    <a:pt x="80" y="1674"/>
                  </a:lnTo>
                  <a:lnTo>
                    <a:pt x="92" y="1660"/>
                  </a:lnTo>
                  <a:lnTo>
                    <a:pt x="102" y="1646"/>
                  </a:lnTo>
                  <a:lnTo>
                    <a:pt x="112" y="1631"/>
                  </a:lnTo>
                  <a:lnTo>
                    <a:pt x="121" y="1615"/>
                  </a:lnTo>
                  <a:lnTo>
                    <a:pt x="127" y="1599"/>
                  </a:lnTo>
                  <a:lnTo>
                    <a:pt x="133" y="1580"/>
                  </a:lnTo>
                  <a:lnTo>
                    <a:pt x="135" y="1560"/>
                  </a:lnTo>
                  <a:lnTo>
                    <a:pt x="133" y="1538"/>
                  </a:lnTo>
                  <a:lnTo>
                    <a:pt x="127" y="1513"/>
                  </a:lnTo>
                  <a:lnTo>
                    <a:pt x="117" y="1489"/>
                  </a:lnTo>
                  <a:lnTo>
                    <a:pt x="104" y="1466"/>
                  </a:lnTo>
                  <a:lnTo>
                    <a:pt x="88" y="1440"/>
                  </a:lnTo>
                  <a:lnTo>
                    <a:pt x="68" y="1409"/>
                  </a:lnTo>
                  <a:lnTo>
                    <a:pt x="51" y="1375"/>
                  </a:lnTo>
                  <a:lnTo>
                    <a:pt x="43" y="1340"/>
                  </a:lnTo>
                  <a:lnTo>
                    <a:pt x="43" y="1305"/>
                  </a:lnTo>
                  <a:lnTo>
                    <a:pt x="51" y="1287"/>
                  </a:lnTo>
                  <a:lnTo>
                    <a:pt x="61" y="1269"/>
                  </a:lnTo>
                  <a:lnTo>
                    <a:pt x="72" y="1254"/>
                  </a:lnTo>
                  <a:lnTo>
                    <a:pt x="86" y="1238"/>
                  </a:lnTo>
                  <a:lnTo>
                    <a:pt x="98" y="1222"/>
                  </a:lnTo>
                  <a:lnTo>
                    <a:pt x="112" y="1205"/>
                  </a:lnTo>
                  <a:lnTo>
                    <a:pt x="123" y="1185"/>
                  </a:lnTo>
                  <a:lnTo>
                    <a:pt x="131" y="1163"/>
                  </a:lnTo>
                  <a:lnTo>
                    <a:pt x="135" y="1138"/>
                  </a:lnTo>
                  <a:lnTo>
                    <a:pt x="137" y="1114"/>
                  </a:lnTo>
                  <a:lnTo>
                    <a:pt x="133" y="1091"/>
                  </a:lnTo>
                  <a:lnTo>
                    <a:pt x="127" y="1071"/>
                  </a:lnTo>
                  <a:lnTo>
                    <a:pt x="117" y="1052"/>
                  </a:lnTo>
                  <a:lnTo>
                    <a:pt x="108" y="1034"/>
                  </a:lnTo>
                  <a:lnTo>
                    <a:pt x="96" y="1016"/>
                  </a:lnTo>
                  <a:lnTo>
                    <a:pt x="84" y="1001"/>
                  </a:lnTo>
                  <a:lnTo>
                    <a:pt x="70" y="983"/>
                  </a:lnTo>
                  <a:lnTo>
                    <a:pt x="57" y="965"/>
                  </a:lnTo>
                  <a:lnTo>
                    <a:pt x="47" y="946"/>
                  </a:lnTo>
                  <a:lnTo>
                    <a:pt x="39" y="924"/>
                  </a:lnTo>
                  <a:lnTo>
                    <a:pt x="35" y="891"/>
                  </a:lnTo>
                  <a:lnTo>
                    <a:pt x="43" y="859"/>
                  </a:lnTo>
                  <a:lnTo>
                    <a:pt x="59" y="828"/>
                  </a:lnTo>
                  <a:lnTo>
                    <a:pt x="76" y="798"/>
                  </a:lnTo>
                  <a:lnTo>
                    <a:pt x="88" y="781"/>
                  </a:lnTo>
                  <a:lnTo>
                    <a:pt x="98" y="763"/>
                  </a:lnTo>
                  <a:lnTo>
                    <a:pt x="108" y="745"/>
                  </a:lnTo>
                  <a:lnTo>
                    <a:pt x="114" y="728"/>
                  </a:lnTo>
                  <a:lnTo>
                    <a:pt x="119" y="710"/>
                  </a:lnTo>
                  <a:lnTo>
                    <a:pt x="121" y="690"/>
                  </a:lnTo>
                  <a:lnTo>
                    <a:pt x="121" y="671"/>
                  </a:lnTo>
                  <a:lnTo>
                    <a:pt x="116" y="649"/>
                  </a:lnTo>
                  <a:lnTo>
                    <a:pt x="110" y="637"/>
                  </a:lnTo>
                  <a:lnTo>
                    <a:pt x="104" y="624"/>
                  </a:lnTo>
                  <a:lnTo>
                    <a:pt x="94" y="612"/>
                  </a:lnTo>
                  <a:lnTo>
                    <a:pt x="86" y="600"/>
                  </a:lnTo>
                  <a:lnTo>
                    <a:pt x="74" y="584"/>
                  </a:lnTo>
                  <a:lnTo>
                    <a:pt x="64" y="567"/>
                  </a:lnTo>
                  <a:lnTo>
                    <a:pt x="55" y="549"/>
                  </a:lnTo>
                  <a:lnTo>
                    <a:pt x="47" y="530"/>
                  </a:lnTo>
                  <a:lnTo>
                    <a:pt x="41" y="510"/>
                  </a:lnTo>
                  <a:lnTo>
                    <a:pt x="37" y="486"/>
                  </a:lnTo>
                  <a:lnTo>
                    <a:pt x="37" y="463"/>
                  </a:lnTo>
                  <a:lnTo>
                    <a:pt x="43" y="437"/>
                  </a:lnTo>
                  <a:lnTo>
                    <a:pt x="51" y="418"/>
                  </a:lnTo>
                  <a:lnTo>
                    <a:pt x="61" y="400"/>
                  </a:lnTo>
                  <a:lnTo>
                    <a:pt x="72" y="384"/>
                  </a:lnTo>
                  <a:lnTo>
                    <a:pt x="84" y="369"/>
                  </a:lnTo>
                  <a:lnTo>
                    <a:pt x="98" y="353"/>
                  </a:lnTo>
                  <a:lnTo>
                    <a:pt x="112" y="335"/>
                  </a:lnTo>
                  <a:lnTo>
                    <a:pt x="121" y="316"/>
                  </a:lnTo>
                  <a:lnTo>
                    <a:pt x="131" y="294"/>
                  </a:lnTo>
                  <a:lnTo>
                    <a:pt x="135" y="253"/>
                  </a:lnTo>
                  <a:lnTo>
                    <a:pt x="127" y="217"/>
                  </a:lnTo>
                  <a:lnTo>
                    <a:pt x="110" y="184"/>
                  </a:lnTo>
                  <a:lnTo>
                    <a:pt x="90" y="155"/>
                  </a:lnTo>
                  <a:lnTo>
                    <a:pt x="70" y="123"/>
                  </a:lnTo>
                  <a:lnTo>
                    <a:pt x="57" y="92"/>
                  </a:lnTo>
                  <a:lnTo>
                    <a:pt x="51" y="60"/>
                  </a:lnTo>
                  <a:lnTo>
                    <a:pt x="61" y="25"/>
                  </a:lnTo>
                  <a:lnTo>
                    <a:pt x="62" y="17"/>
                  </a:lnTo>
                  <a:lnTo>
                    <a:pt x="61" y="11"/>
                  </a:lnTo>
                  <a:lnTo>
                    <a:pt x="57" y="5"/>
                  </a:lnTo>
                  <a:lnTo>
                    <a:pt x="51" y="2"/>
                  </a:lnTo>
                  <a:lnTo>
                    <a:pt x="45" y="0"/>
                  </a:lnTo>
                  <a:lnTo>
                    <a:pt x="39" y="2"/>
                  </a:lnTo>
                  <a:lnTo>
                    <a:pt x="33" y="5"/>
                  </a:lnTo>
                  <a:lnTo>
                    <a:pt x="29" y="11"/>
                  </a:lnTo>
                  <a:lnTo>
                    <a:pt x="19" y="35"/>
                  </a:lnTo>
                  <a:lnTo>
                    <a:pt x="17" y="58"/>
                  </a:lnTo>
                  <a:lnTo>
                    <a:pt x="17" y="80"/>
                  </a:lnTo>
                  <a:lnTo>
                    <a:pt x="21" y="100"/>
                  </a:lnTo>
                  <a:lnTo>
                    <a:pt x="29" y="119"/>
                  </a:lnTo>
                  <a:lnTo>
                    <a:pt x="39" y="139"/>
                  </a:lnTo>
                  <a:lnTo>
                    <a:pt x="49" y="157"/>
                  </a:lnTo>
                  <a:lnTo>
                    <a:pt x="61" y="172"/>
                  </a:lnTo>
                  <a:lnTo>
                    <a:pt x="78" y="200"/>
                  </a:lnTo>
                  <a:lnTo>
                    <a:pt x="92" y="227"/>
                  </a:lnTo>
                  <a:lnTo>
                    <a:pt x="100" y="255"/>
                  </a:lnTo>
                  <a:lnTo>
                    <a:pt x="98" y="284"/>
                  </a:lnTo>
                  <a:lnTo>
                    <a:pt x="90" y="304"/>
                  </a:lnTo>
                  <a:lnTo>
                    <a:pt x="78" y="321"/>
                  </a:lnTo>
                  <a:lnTo>
                    <a:pt x="66" y="337"/>
                  </a:lnTo>
                  <a:lnTo>
                    <a:pt x="53" y="353"/>
                  </a:lnTo>
                  <a:lnTo>
                    <a:pt x="39" y="369"/>
                  </a:lnTo>
                  <a:lnTo>
                    <a:pt x="27" y="386"/>
                  </a:lnTo>
                  <a:lnTo>
                    <a:pt x="17" y="406"/>
                  </a:lnTo>
                  <a:lnTo>
                    <a:pt x="9" y="427"/>
                  </a:lnTo>
                  <a:lnTo>
                    <a:pt x="2" y="471"/>
                  </a:lnTo>
                  <a:lnTo>
                    <a:pt x="4" y="510"/>
                  </a:lnTo>
                  <a:lnTo>
                    <a:pt x="13" y="543"/>
                  </a:lnTo>
                  <a:lnTo>
                    <a:pt x="27" y="573"/>
                  </a:lnTo>
                  <a:lnTo>
                    <a:pt x="43" y="600"/>
                  </a:lnTo>
                  <a:lnTo>
                    <a:pt x="59" y="622"/>
                  </a:lnTo>
                  <a:lnTo>
                    <a:pt x="72" y="643"/>
                  </a:lnTo>
                  <a:lnTo>
                    <a:pt x="82" y="661"/>
                  </a:lnTo>
                  <a:lnTo>
                    <a:pt x="88" y="690"/>
                  </a:lnTo>
                  <a:lnTo>
                    <a:pt x="80" y="720"/>
                  </a:lnTo>
                  <a:lnTo>
                    <a:pt x="66" y="749"/>
                  </a:lnTo>
                  <a:lnTo>
                    <a:pt x="47" y="779"/>
                  </a:lnTo>
                  <a:lnTo>
                    <a:pt x="37" y="794"/>
                  </a:lnTo>
                  <a:lnTo>
                    <a:pt x="25" y="812"/>
                  </a:lnTo>
                  <a:lnTo>
                    <a:pt x="17" y="830"/>
                  </a:lnTo>
                  <a:lnTo>
                    <a:pt x="9" y="849"/>
                  </a:lnTo>
                  <a:lnTo>
                    <a:pt x="4" y="869"/>
                  </a:lnTo>
                  <a:lnTo>
                    <a:pt x="0" y="891"/>
                  </a:lnTo>
                  <a:lnTo>
                    <a:pt x="0" y="912"/>
                  </a:lnTo>
                  <a:lnTo>
                    <a:pt x="6" y="934"/>
                  </a:lnTo>
                  <a:lnTo>
                    <a:pt x="15" y="959"/>
                  </a:lnTo>
                  <a:lnTo>
                    <a:pt x="27" y="981"/>
                  </a:lnTo>
                  <a:lnTo>
                    <a:pt x="41" y="1003"/>
                  </a:lnTo>
                  <a:lnTo>
                    <a:pt x="57" y="1022"/>
                  </a:lnTo>
                  <a:lnTo>
                    <a:pt x="78" y="1052"/>
                  </a:lnTo>
                  <a:lnTo>
                    <a:pt x="94" y="1081"/>
                  </a:lnTo>
                  <a:lnTo>
                    <a:pt x="102" y="1114"/>
                  </a:lnTo>
                  <a:lnTo>
                    <a:pt x="98" y="1154"/>
                  </a:lnTo>
                  <a:lnTo>
                    <a:pt x="90" y="1173"/>
                  </a:lnTo>
                  <a:lnTo>
                    <a:pt x="80" y="1189"/>
                  </a:lnTo>
                  <a:lnTo>
                    <a:pt x="66" y="1205"/>
                  </a:lnTo>
                  <a:lnTo>
                    <a:pt x="55" y="1220"/>
                  </a:lnTo>
                  <a:lnTo>
                    <a:pt x="41" y="1238"/>
                  </a:lnTo>
                  <a:lnTo>
                    <a:pt x="29" y="1254"/>
                  </a:lnTo>
                  <a:lnTo>
                    <a:pt x="17" y="1273"/>
                  </a:lnTo>
                  <a:lnTo>
                    <a:pt x="9" y="1297"/>
                  </a:lnTo>
                  <a:lnTo>
                    <a:pt x="6" y="1320"/>
                  </a:lnTo>
                  <a:lnTo>
                    <a:pt x="8" y="1344"/>
                  </a:lnTo>
                  <a:lnTo>
                    <a:pt x="11" y="1364"/>
                  </a:lnTo>
                  <a:lnTo>
                    <a:pt x="17" y="1385"/>
                  </a:lnTo>
                  <a:lnTo>
                    <a:pt x="27" y="1405"/>
                  </a:lnTo>
                  <a:lnTo>
                    <a:pt x="37" y="1424"/>
                  </a:lnTo>
                  <a:lnTo>
                    <a:pt x="47" y="1442"/>
                  </a:lnTo>
                  <a:lnTo>
                    <a:pt x="59" y="1460"/>
                  </a:lnTo>
                  <a:lnTo>
                    <a:pt x="72" y="1481"/>
                  </a:lnTo>
                  <a:lnTo>
                    <a:pt x="84" y="1503"/>
                  </a:lnTo>
                  <a:lnTo>
                    <a:pt x="94" y="1523"/>
                  </a:lnTo>
                  <a:lnTo>
                    <a:pt x="98" y="1544"/>
                  </a:lnTo>
                  <a:lnTo>
                    <a:pt x="98" y="1574"/>
                  </a:lnTo>
                  <a:lnTo>
                    <a:pt x="88" y="1601"/>
                  </a:lnTo>
                  <a:lnTo>
                    <a:pt x="72" y="1627"/>
                  </a:lnTo>
                  <a:lnTo>
                    <a:pt x="53" y="1652"/>
                  </a:lnTo>
                  <a:lnTo>
                    <a:pt x="41" y="1668"/>
                  </a:lnTo>
                  <a:lnTo>
                    <a:pt x="29" y="1684"/>
                  </a:lnTo>
                  <a:lnTo>
                    <a:pt x="19" y="1699"/>
                  </a:lnTo>
                  <a:lnTo>
                    <a:pt x="11" y="1717"/>
                  </a:lnTo>
                  <a:lnTo>
                    <a:pt x="6" y="1735"/>
                  </a:lnTo>
                  <a:lnTo>
                    <a:pt x="2" y="1754"/>
                  </a:lnTo>
                  <a:lnTo>
                    <a:pt x="2" y="1776"/>
                  </a:lnTo>
                  <a:lnTo>
                    <a:pt x="8" y="1799"/>
                  </a:lnTo>
                  <a:lnTo>
                    <a:pt x="17" y="1825"/>
                  </a:lnTo>
                  <a:lnTo>
                    <a:pt x="29" y="1846"/>
                  </a:lnTo>
                  <a:lnTo>
                    <a:pt x="43" y="1868"/>
                  </a:lnTo>
                  <a:lnTo>
                    <a:pt x="57" y="1888"/>
                  </a:lnTo>
                  <a:lnTo>
                    <a:pt x="78" y="1917"/>
                  </a:lnTo>
                  <a:lnTo>
                    <a:pt x="96" y="1947"/>
                  </a:lnTo>
                  <a:lnTo>
                    <a:pt x="102" y="1980"/>
                  </a:lnTo>
                  <a:lnTo>
                    <a:pt x="98" y="2017"/>
                  </a:lnTo>
                  <a:lnTo>
                    <a:pt x="90" y="2037"/>
                  </a:lnTo>
                  <a:lnTo>
                    <a:pt x="80" y="2054"/>
                  </a:lnTo>
                  <a:lnTo>
                    <a:pt x="68" y="2070"/>
                  </a:lnTo>
                  <a:lnTo>
                    <a:pt x="55" y="2086"/>
                  </a:lnTo>
                  <a:lnTo>
                    <a:pt x="41" y="2102"/>
                  </a:lnTo>
                  <a:lnTo>
                    <a:pt x="29" y="2119"/>
                  </a:lnTo>
                  <a:lnTo>
                    <a:pt x="17" y="2139"/>
                  </a:lnTo>
                  <a:lnTo>
                    <a:pt x="9" y="2162"/>
                  </a:lnTo>
                  <a:lnTo>
                    <a:pt x="4" y="2206"/>
                  </a:lnTo>
                  <a:lnTo>
                    <a:pt x="6" y="2243"/>
                  </a:lnTo>
                  <a:lnTo>
                    <a:pt x="15" y="2276"/>
                  </a:lnTo>
                  <a:lnTo>
                    <a:pt x="29" y="2308"/>
                  </a:lnTo>
                  <a:lnTo>
                    <a:pt x="45" y="2333"/>
                  </a:lnTo>
                  <a:lnTo>
                    <a:pt x="61" y="2357"/>
                  </a:lnTo>
                  <a:lnTo>
                    <a:pt x="74" y="2378"/>
                  </a:lnTo>
                  <a:lnTo>
                    <a:pt x="84" y="2396"/>
                  </a:lnTo>
                  <a:lnTo>
                    <a:pt x="88" y="2425"/>
                  </a:lnTo>
                  <a:lnTo>
                    <a:pt x="82" y="2453"/>
                  </a:lnTo>
                  <a:lnTo>
                    <a:pt x="68" y="2482"/>
                  </a:lnTo>
                  <a:lnTo>
                    <a:pt x="49" y="2512"/>
                  </a:lnTo>
                  <a:lnTo>
                    <a:pt x="39" y="2527"/>
                  </a:lnTo>
                  <a:lnTo>
                    <a:pt x="27" y="2545"/>
                  </a:lnTo>
                  <a:lnTo>
                    <a:pt x="19" y="2563"/>
                  </a:lnTo>
                  <a:lnTo>
                    <a:pt x="11" y="2582"/>
                  </a:lnTo>
                  <a:lnTo>
                    <a:pt x="6" y="2602"/>
                  </a:lnTo>
                  <a:lnTo>
                    <a:pt x="2" y="2622"/>
                  </a:lnTo>
                  <a:lnTo>
                    <a:pt x="2" y="2643"/>
                  </a:lnTo>
                  <a:lnTo>
                    <a:pt x="8" y="2667"/>
                  </a:lnTo>
                  <a:lnTo>
                    <a:pt x="9" y="2673"/>
                  </a:lnTo>
                  <a:lnTo>
                    <a:pt x="15" y="2677"/>
                  </a:lnTo>
                  <a:lnTo>
                    <a:pt x="21" y="2679"/>
                  </a:lnTo>
                  <a:lnTo>
                    <a:pt x="29" y="2679"/>
                  </a:lnTo>
                  <a:lnTo>
                    <a:pt x="35" y="2675"/>
                  </a:lnTo>
                  <a:lnTo>
                    <a:pt x="39" y="2669"/>
                  </a:lnTo>
                  <a:lnTo>
                    <a:pt x="41" y="2663"/>
                  </a:lnTo>
                  <a:lnTo>
                    <a:pt x="41" y="2657"/>
                  </a:lnTo>
                  <a:lnTo>
                    <a:pt x="37" y="2624"/>
                  </a:lnTo>
                  <a:lnTo>
                    <a:pt x="45" y="2590"/>
                  </a:lnTo>
                  <a:lnTo>
                    <a:pt x="59" y="2561"/>
                  </a:lnTo>
                  <a:lnTo>
                    <a:pt x="78" y="2529"/>
                  </a:lnTo>
                  <a:lnTo>
                    <a:pt x="90" y="2514"/>
                  </a:lnTo>
                  <a:lnTo>
                    <a:pt x="100" y="2496"/>
                  </a:lnTo>
                  <a:lnTo>
                    <a:pt x="110" y="2480"/>
                  </a:lnTo>
                  <a:lnTo>
                    <a:pt x="116" y="2461"/>
                  </a:lnTo>
                  <a:lnTo>
                    <a:pt x="121" y="2443"/>
                  </a:lnTo>
                  <a:lnTo>
                    <a:pt x="123" y="2423"/>
                  </a:lnTo>
                  <a:lnTo>
                    <a:pt x="121" y="2404"/>
                  </a:lnTo>
                  <a:lnTo>
                    <a:pt x="116" y="2382"/>
                  </a:lnTo>
                  <a:lnTo>
                    <a:pt x="110" y="2370"/>
                  </a:lnTo>
                  <a:lnTo>
                    <a:pt x="104" y="2359"/>
                  </a:lnTo>
                  <a:lnTo>
                    <a:pt x="96" y="2347"/>
                  </a:lnTo>
                  <a:lnTo>
                    <a:pt x="88" y="2333"/>
                  </a:lnTo>
                  <a:lnTo>
                    <a:pt x="76" y="2317"/>
                  </a:lnTo>
                  <a:lnTo>
                    <a:pt x="66" y="2300"/>
                  </a:lnTo>
                  <a:lnTo>
                    <a:pt x="57" y="2282"/>
                  </a:lnTo>
                  <a:lnTo>
                    <a:pt x="49" y="2263"/>
                  </a:lnTo>
                  <a:lnTo>
                    <a:pt x="43" y="2243"/>
                  </a:lnTo>
                  <a:lnTo>
                    <a:pt x="39" y="2221"/>
                  </a:lnTo>
                  <a:lnTo>
                    <a:pt x="39" y="2196"/>
                  </a:lnTo>
                  <a:lnTo>
                    <a:pt x="45" y="2170"/>
                  </a:lnTo>
                  <a:lnTo>
                    <a:pt x="51" y="2151"/>
                  </a:lnTo>
                  <a:lnTo>
                    <a:pt x="61" y="2133"/>
                  </a:lnTo>
                  <a:lnTo>
                    <a:pt x="72" y="2117"/>
                  </a:lnTo>
                  <a:lnTo>
                    <a:pt x="86" y="2102"/>
                  </a:lnTo>
                  <a:lnTo>
                    <a:pt x="100" y="2086"/>
                  </a:lnTo>
                  <a:lnTo>
                    <a:pt x="112" y="2068"/>
                  </a:lnTo>
                  <a:lnTo>
                    <a:pt x="123" y="2049"/>
                  </a:lnTo>
                  <a:lnTo>
                    <a:pt x="133" y="2027"/>
                  </a:lnTo>
                  <a:lnTo>
                    <a:pt x="137" y="2002"/>
                  </a:lnTo>
                  <a:lnTo>
                    <a:pt x="139" y="1978"/>
                  </a:lnTo>
                  <a:lnTo>
                    <a:pt x="135" y="1954"/>
                  </a:lnTo>
                  <a:lnTo>
                    <a:pt x="129" y="1935"/>
                  </a:lnTo>
                  <a:lnTo>
                    <a:pt x="119" y="1915"/>
                  </a:lnTo>
                  <a:lnTo>
                    <a:pt x="110" y="1897"/>
                  </a:lnTo>
                  <a:lnTo>
                    <a:pt x="98" y="1882"/>
                  </a:lnTo>
                  <a:lnTo>
                    <a:pt x="86" y="1866"/>
                  </a:lnTo>
                  <a:lnTo>
                    <a:pt x="72" y="1848"/>
                  </a:lnTo>
                  <a:lnTo>
                    <a:pt x="59" y="1829"/>
                  </a:lnTo>
                  <a:lnTo>
                    <a:pt x="49" y="1811"/>
                  </a:lnTo>
                  <a:lnTo>
                    <a:pt x="41" y="179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3" name="Freeform 40"/>
            <p:cNvSpPr>
              <a:spLocks/>
            </p:cNvSpPr>
            <p:nvPr/>
          </p:nvSpPr>
          <p:spPr bwMode="auto">
            <a:xfrm>
              <a:off x="3869" y="887"/>
              <a:ext cx="157" cy="3969"/>
            </a:xfrm>
            <a:custGeom>
              <a:avLst/>
              <a:gdLst>
                <a:gd name="T0" fmla="*/ 104 w 140"/>
                <a:gd name="T1" fmla="*/ 2816 h 2679"/>
                <a:gd name="T2" fmla="*/ 153 w 140"/>
                <a:gd name="T3" fmla="*/ 2683 h 2679"/>
                <a:gd name="T4" fmla="*/ 126 w 140"/>
                <a:gd name="T5" fmla="*/ 2517 h 2679"/>
                <a:gd name="T6" fmla="*/ 43 w 140"/>
                <a:gd name="T7" fmla="*/ 2320 h 2679"/>
                <a:gd name="T8" fmla="*/ 95 w 140"/>
                <a:gd name="T9" fmla="*/ 2163 h 2679"/>
                <a:gd name="T10" fmla="*/ 150 w 140"/>
                <a:gd name="T11" fmla="*/ 2018 h 2679"/>
                <a:gd name="T12" fmla="*/ 116 w 140"/>
                <a:gd name="T13" fmla="*/ 1864 h 2679"/>
                <a:gd name="T14" fmla="*/ 52 w 140"/>
                <a:gd name="T15" fmla="*/ 1716 h 2679"/>
                <a:gd name="T16" fmla="*/ 98 w 140"/>
                <a:gd name="T17" fmla="*/ 1523 h 2679"/>
                <a:gd name="T18" fmla="*/ 150 w 140"/>
                <a:gd name="T19" fmla="*/ 1404 h 2679"/>
                <a:gd name="T20" fmla="*/ 123 w 140"/>
                <a:gd name="T21" fmla="*/ 1236 h 2679"/>
                <a:gd name="T22" fmla="*/ 43 w 140"/>
                <a:gd name="T23" fmla="*/ 1037 h 2679"/>
                <a:gd name="T24" fmla="*/ 95 w 140"/>
                <a:gd name="T25" fmla="*/ 880 h 2679"/>
                <a:gd name="T26" fmla="*/ 153 w 140"/>
                <a:gd name="T27" fmla="*/ 707 h 2679"/>
                <a:gd name="T28" fmla="*/ 89 w 140"/>
                <a:gd name="T29" fmla="*/ 481 h 2679"/>
                <a:gd name="T30" fmla="*/ 80 w 140"/>
                <a:gd name="T31" fmla="*/ 293 h 2679"/>
                <a:gd name="T32" fmla="*/ 146 w 140"/>
                <a:gd name="T33" fmla="*/ 145 h 2679"/>
                <a:gd name="T34" fmla="*/ 146 w 140"/>
                <a:gd name="T35" fmla="*/ 10 h 2679"/>
                <a:gd name="T36" fmla="*/ 113 w 140"/>
                <a:gd name="T37" fmla="*/ 13 h 2679"/>
                <a:gd name="T38" fmla="*/ 89 w 140"/>
                <a:gd name="T39" fmla="*/ 176 h 2679"/>
                <a:gd name="T40" fmla="*/ 27 w 140"/>
                <a:gd name="T41" fmla="*/ 324 h 2679"/>
                <a:gd name="T42" fmla="*/ 34 w 140"/>
                <a:gd name="T43" fmla="*/ 459 h 2679"/>
                <a:gd name="T44" fmla="*/ 82 w 140"/>
                <a:gd name="T45" fmla="*/ 563 h 2679"/>
                <a:gd name="T46" fmla="*/ 113 w 140"/>
                <a:gd name="T47" fmla="*/ 717 h 2679"/>
                <a:gd name="T48" fmla="*/ 59 w 140"/>
                <a:gd name="T49" fmla="*/ 858 h 2679"/>
                <a:gd name="T50" fmla="*/ 2 w 140"/>
                <a:gd name="T51" fmla="*/ 1006 h 2679"/>
                <a:gd name="T52" fmla="*/ 34 w 140"/>
                <a:gd name="T53" fmla="*/ 1160 h 2679"/>
                <a:gd name="T54" fmla="*/ 102 w 140"/>
                <a:gd name="T55" fmla="*/ 1290 h 2679"/>
                <a:gd name="T56" fmla="*/ 66 w 140"/>
                <a:gd name="T57" fmla="*/ 1490 h 2679"/>
                <a:gd name="T58" fmla="*/ 13 w 140"/>
                <a:gd name="T59" fmla="*/ 1604 h 2679"/>
                <a:gd name="T60" fmla="*/ 25 w 140"/>
                <a:gd name="T61" fmla="*/ 1764 h 2679"/>
                <a:gd name="T62" fmla="*/ 109 w 140"/>
                <a:gd name="T63" fmla="*/ 1985 h 2679"/>
                <a:gd name="T64" fmla="*/ 59 w 140"/>
                <a:gd name="T65" fmla="*/ 2136 h 2679"/>
                <a:gd name="T66" fmla="*/ 4 w 140"/>
                <a:gd name="T67" fmla="*/ 2287 h 2679"/>
                <a:gd name="T68" fmla="*/ 36 w 140"/>
                <a:gd name="T69" fmla="*/ 2442 h 2679"/>
                <a:gd name="T70" fmla="*/ 104 w 140"/>
                <a:gd name="T71" fmla="*/ 2570 h 2679"/>
                <a:gd name="T72" fmla="*/ 71 w 140"/>
                <a:gd name="T73" fmla="*/ 2791 h 2679"/>
                <a:gd name="T74" fmla="*/ 22 w 140"/>
                <a:gd name="T75" fmla="*/ 2919 h 2679"/>
                <a:gd name="T76" fmla="*/ 40 w 140"/>
                <a:gd name="T77" fmla="*/ 3046 h 2679"/>
                <a:gd name="T78" fmla="*/ 95 w 140"/>
                <a:gd name="T79" fmla="*/ 3157 h 2679"/>
                <a:gd name="T80" fmla="*/ 109 w 140"/>
                <a:gd name="T81" fmla="*/ 3323 h 2679"/>
                <a:gd name="T82" fmla="*/ 47 w 140"/>
                <a:gd name="T83" fmla="*/ 3448 h 2679"/>
                <a:gd name="T84" fmla="*/ 13 w 140"/>
                <a:gd name="T85" fmla="*/ 3649 h 2679"/>
                <a:gd name="T86" fmla="*/ 100 w 140"/>
                <a:gd name="T87" fmla="*/ 3879 h 2679"/>
                <a:gd name="T88" fmla="*/ 100 w 140"/>
                <a:gd name="T89" fmla="*/ 3966 h 2679"/>
                <a:gd name="T90" fmla="*/ 135 w 140"/>
                <a:gd name="T91" fmla="*/ 3916 h 2679"/>
                <a:gd name="T92" fmla="*/ 113 w 140"/>
                <a:gd name="T93" fmla="*/ 3765 h 2679"/>
                <a:gd name="T94" fmla="*/ 45 w 140"/>
                <a:gd name="T95" fmla="*/ 3593 h 2679"/>
                <a:gd name="T96" fmla="*/ 98 w 140"/>
                <a:gd name="T97" fmla="*/ 3450 h 2679"/>
                <a:gd name="T98" fmla="*/ 155 w 140"/>
                <a:gd name="T99" fmla="*/ 3274 h 2679"/>
                <a:gd name="T100" fmla="*/ 91 w 140"/>
                <a:gd name="T101" fmla="*/ 3049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"/>
                <a:gd name="T154" fmla="*/ 0 h 2679"/>
                <a:gd name="T155" fmla="*/ 140 w 140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" h="2679">
                  <a:moveTo>
                    <a:pt x="57" y="2019"/>
                  </a:moveTo>
                  <a:lnTo>
                    <a:pt x="52" y="1990"/>
                  </a:lnTo>
                  <a:lnTo>
                    <a:pt x="59" y="1960"/>
                  </a:lnTo>
                  <a:lnTo>
                    <a:pt x="73" y="1931"/>
                  </a:lnTo>
                  <a:lnTo>
                    <a:pt x="93" y="1901"/>
                  </a:lnTo>
                  <a:lnTo>
                    <a:pt x="103" y="1886"/>
                  </a:lnTo>
                  <a:lnTo>
                    <a:pt x="114" y="1868"/>
                  </a:lnTo>
                  <a:lnTo>
                    <a:pt x="122" y="1850"/>
                  </a:lnTo>
                  <a:lnTo>
                    <a:pt x="132" y="1831"/>
                  </a:lnTo>
                  <a:lnTo>
                    <a:pt x="136" y="1811"/>
                  </a:lnTo>
                  <a:lnTo>
                    <a:pt x="140" y="1792"/>
                  </a:lnTo>
                  <a:lnTo>
                    <a:pt x="140" y="1770"/>
                  </a:lnTo>
                  <a:lnTo>
                    <a:pt x="134" y="1746"/>
                  </a:lnTo>
                  <a:lnTo>
                    <a:pt x="124" y="1721"/>
                  </a:lnTo>
                  <a:lnTo>
                    <a:pt x="112" y="1699"/>
                  </a:lnTo>
                  <a:lnTo>
                    <a:pt x="99" y="1678"/>
                  </a:lnTo>
                  <a:lnTo>
                    <a:pt x="83" y="1658"/>
                  </a:lnTo>
                  <a:lnTo>
                    <a:pt x="61" y="1629"/>
                  </a:lnTo>
                  <a:lnTo>
                    <a:pt x="46" y="1599"/>
                  </a:lnTo>
                  <a:lnTo>
                    <a:pt x="38" y="1566"/>
                  </a:lnTo>
                  <a:lnTo>
                    <a:pt x="42" y="1529"/>
                  </a:lnTo>
                  <a:lnTo>
                    <a:pt x="50" y="1509"/>
                  </a:lnTo>
                  <a:lnTo>
                    <a:pt x="59" y="1491"/>
                  </a:lnTo>
                  <a:lnTo>
                    <a:pt x="73" y="1476"/>
                  </a:lnTo>
                  <a:lnTo>
                    <a:pt x="85" y="1460"/>
                  </a:lnTo>
                  <a:lnTo>
                    <a:pt x="99" y="1444"/>
                  </a:lnTo>
                  <a:lnTo>
                    <a:pt x="110" y="1426"/>
                  </a:lnTo>
                  <a:lnTo>
                    <a:pt x="122" y="1407"/>
                  </a:lnTo>
                  <a:lnTo>
                    <a:pt x="130" y="1385"/>
                  </a:lnTo>
                  <a:lnTo>
                    <a:pt x="134" y="1362"/>
                  </a:lnTo>
                  <a:lnTo>
                    <a:pt x="132" y="1338"/>
                  </a:lnTo>
                  <a:lnTo>
                    <a:pt x="128" y="1317"/>
                  </a:lnTo>
                  <a:lnTo>
                    <a:pt x="122" y="1297"/>
                  </a:lnTo>
                  <a:lnTo>
                    <a:pt x="112" y="1275"/>
                  </a:lnTo>
                  <a:lnTo>
                    <a:pt x="103" y="1258"/>
                  </a:lnTo>
                  <a:lnTo>
                    <a:pt x="93" y="1238"/>
                  </a:lnTo>
                  <a:lnTo>
                    <a:pt x="81" y="1220"/>
                  </a:lnTo>
                  <a:lnTo>
                    <a:pt x="67" y="1199"/>
                  </a:lnTo>
                  <a:lnTo>
                    <a:pt x="55" y="1177"/>
                  </a:lnTo>
                  <a:lnTo>
                    <a:pt x="46" y="1158"/>
                  </a:lnTo>
                  <a:lnTo>
                    <a:pt x="40" y="1138"/>
                  </a:lnTo>
                  <a:lnTo>
                    <a:pt x="42" y="1107"/>
                  </a:lnTo>
                  <a:lnTo>
                    <a:pt x="52" y="1079"/>
                  </a:lnTo>
                  <a:lnTo>
                    <a:pt x="67" y="1054"/>
                  </a:lnTo>
                  <a:lnTo>
                    <a:pt x="87" y="1028"/>
                  </a:lnTo>
                  <a:lnTo>
                    <a:pt x="99" y="1014"/>
                  </a:lnTo>
                  <a:lnTo>
                    <a:pt x="108" y="999"/>
                  </a:lnTo>
                  <a:lnTo>
                    <a:pt x="120" y="983"/>
                  </a:lnTo>
                  <a:lnTo>
                    <a:pt x="128" y="965"/>
                  </a:lnTo>
                  <a:lnTo>
                    <a:pt x="134" y="948"/>
                  </a:lnTo>
                  <a:lnTo>
                    <a:pt x="138" y="926"/>
                  </a:lnTo>
                  <a:lnTo>
                    <a:pt x="136" y="904"/>
                  </a:lnTo>
                  <a:lnTo>
                    <a:pt x="132" y="881"/>
                  </a:lnTo>
                  <a:lnTo>
                    <a:pt x="122" y="857"/>
                  </a:lnTo>
                  <a:lnTo>
                    <a:pt x="110" y="834"/>
                  </a:lnTo>
                  <a:lnTo>
                    <a:pt x="97" y="814"/>
                  </a:lnTo>
                  <a:lnTo>
                    <a:pt x="83" y="793"/>
                  </a:lnTo>
                  <a:lnTo>
                    <a:pt x="61" y="763"/>
                  </a:lnTo>
                  <a:lnTo>
                    <a:pt x="46" y="734"/>
                  </a:lnTo>
                  <a:lnTo>
                    <a:pt x="38" y="700"/>
                  </a:lnTo>
                  <a:lnTo>
                    <a:pt x="42" y="663"/>
                  </a:lnTo>
                  <a:lnTo>
                    <a:pt x="50" y="643"/>
                  </a:lnTo>
                  <a:lnTo>
                    <a:pt x="59" y="626"/>
                  </a:lnTo>
                  <a:lnTo>
                    <a:pt x="71" y="610"/>
                  </a:lnTo>
                  <a:lnTo>
                    <a:pt x="85" y="594"/>
                  </a:lnTo>
                  <a:lnTo>
                    <a:pt x="99" y="579"/>
                  </a:lnTo>
                  <a:lnTo>
                    <a:pt x="110" y="561"/>
                  </a:lnTo>
                  <a:lnTo>
                    <a:pt x="122" y="541"/>
                  </a:lnTo>
                  <a:lnTo>
                    <a:pt x="130" y="520"/>
                  </a:lnTo>
                  <a:lnTo>
                    <a:pt x="136" y="477"/>
                  </a:lnTo>
                  <a:lnTo>
                    <a:pt x="134" y="437"/>
                  </a:lnTo>
                  <a:lnTo>
                    <a:pt x="124" y="404"/>
                  </a:lnTo>
                  <a:lnTo>
                    <a:pt x="110" y="374"/>
                  </a:lnTo>
                  <a:lnTo>
                    <a:pt x="95" y="347"/>
                  </a:lnTo>
                  <a:lnTo>
                    <a:pt x="79" y="325"/>
                  </a:lnTo>
                  <a:lnTo>
                    <a:pt x="65" y="304"/>
                  </a:lnTo>
                  <a:lnTo>
                    <a:pt x="55" y="286"/>
                  </a:lnTo>
                  <a:lnTo>
                    <a:pt x="52" y="257"/>
                  </a:lnTo>
                  <a:lnTo>
                    <a:pt x="57" y="227"/>
                  </a:lnTo>
                  <a:lnTo>
                    <a:pt x="71" y="198"/>
                  </a:lnTo>
                  <a:lnTo>
                    <a:pt x="91" y="168"/>
                  </a:lnTo>
                  <a:lnTo>
                    <a:pt x="101" y="153"/>
                  </a:lnTo>
                  <a:lnTo>
                    <a:pt x="112" y="135"/>
                  </a:lnTo>
                  <a:lnTo>
                    <a:pt x="120" y="117"/>
                  </a:lnTo>
                  <a:lnTo>
                    <a:pt x="130" y="98"/>
                  </a:lnTo>
                  <a:lnTo>
                    <a:pt x="134" y="78"/>
                  </a:lnTo>
                  <a:lnTo>
                    <a:pt x="138" y="57"/>
                  </a:lnTo>
                  <a:lnTo>
                    <a:pt x="138" y="35"/>
                  </a:lnTo>
                  <a:lnTo>
                    <a:pt x="132" y="13"/>
                  </a:lnTo>
                  <a:lnTo>
                    <a:pt x="130" y="7"/>
                  </a:lnTo>
                  <a:lnTo>
                    <a:pt x="124" y="2"/>
                  </a:lnTo>
                  <a:lnTo>
                    <a:pt x="118" y="0"/>
                  </a:lnTo>
                  <a:lnTo>
                    <a:pt x="110" y="2"/>
                  </a:lnTo>
                  <a:lnTo>
                    <a:pt x="105" y="4"/>
                  </a:lnTo>
                  <a:lnTo>
                    <a:pt x="101" y="9"/>
                  </a:lnTo>
                  <a:lnTo>
                    <a:pt x="99" y="15"/>
                  </a:lnTo>
                  <a:lnTo>
                    <a:pt x="99" y="23"/>
                  </a:lnTo>
                  <a:lnTo>
                    <a:pt x="103" y="57"/>
                  </a:lnTo>
                  <a:lnTo>
                    <a:pt x="95" y="88"/>
                  </a:lnTo>
                  <a:lnTo>
                    <a:pt x="79" y="119"/>
                  </a:lnTo>
                  <a:lnTo>
                    <a:pt x="61" y="149"/>
                  </a:lnTo>
                  <a:lnTo>
                    <a:pt x="50" y="166"/>
                  </a:lnTo>
                  <a:lnTo>
                    <a:pt x="40" y="182"/>
                  </a:lnTo>
                  <a:lnTo>
                    <a:pt x="30" y="202"/>
                  </a:lnTo>
                  <a:lnTo>
                    <a:pt x="24" y="219"/>
                  </a:lnTo>
                  <a:lnTo>
                    <a:pt x="18" y="237"/>
                  </a:lnTo>
                  <a:lnTo>
                    <a:pt x="16" y="257"/>
                  </a:lnTo>
                  <a:lnTo>
                    <a:pt x="18" y="276"/>
                  </a:lnTo>
                  <a:lnTo>
                    <a:pt x="24" y="298"/>
                  </a:lnTo>
                  <a:lnTo>
                    <a:pt x="30" y="310"/>
                  </a:lnTo>
                  <a:lnTo>
                    <a:pt x="36" y="321"/>
                  </a:lnTo>
                  <a:lnTo>
                    <a:pt x="44" y="333"/>
                  </a:lnTo>
                  <a:lnTo>
                    <a:pt x="52" y="347"/>
                  </a:lnTo>
                  <a:lnTo>
                    <a:pt x="63" y="363"/>
                  </a:lnTo>
                  <a:lnTo>
                    <a:pt x="73" y="380"/>
                  </a:lnTo>
                  <a:lnTo>
                    <a:pt x="83" y="398"/>
                  </a:lnTo>
                  <a:lnTo>
                    <a:pt x="91" y="418"/>
                  </a:lnTo>
                  <a:lnTo>
                    <a:pt x="97" y="437"/>
                  </a:lnTo>
                  <a:lnTo>
                    <a:pt x="101" y="461"/>
                  </a:lnTo>
                  <a:lnTo>
                    <a:pt x="101" y="484"/>
                  </a:lnTo>
                  <a:lnTo>
                    <a:pt x="95" y="510"/>
                  </a:lnTo>
                  <a:lnTo>
                    <a:pt x="89" y="530"/>
                  </a:lnTo>
                  <a:lnTo>
                    <a:pt x="79" y="547"/>
                  </a:lnTo>
                  <a:lnTo>
                    <a:pt x="67" y="563"/>
                  </a:lnTo>
                  <a:lnTo>
                    <a:pt x="53" y="579"/>
                  </a:lnTo>
                  <a:lnTo>
                    <a:pt x="40" y="594"/>
                  </a:lnTo>
                  <a:lnTo>
                    <a:pt x="28" y="612"/>
                  </a:lnTo>
                  <a:lnTo>
                    <a:pt x="16" y="632"/>
                  </a:lnTo>
                  <a:lnTo>
                    <a:pt x="6" y="653"/>
                  </a:lnTo>
                  <a:lnTo>
                    <a:pt x="2" y="679"/>
                  </a:lnTo>
                  <a:lnTo>
                    <a:pt x="0" y="702"/>
                  </a:lnTo>
                  <a:lnTo>
                    <a:pt x="4" y="726"/>
                  </a:lnTo>
                  <a:lnTo>
                    <a:pt x="10" y="745"/>
                  </a:lnTo>
                  <a:lnTo>
                    <a:pt x="20" y="765"/>
                  </a:lnTo>
                  <a:lnTo>
                    <a:pt x="30" y="783"/>
                  </a:lnTo>
                  <a:lnTo>
                    <a:pt x="42" y="798"/>
                  </a:lnTo>
                  <a:lnTo>
                    <a:pt x="53" y="814"/>
                  </a:lnTo>
                  <a:lnTo>
                    <a:pt x="67" y="834"/>
                  </a:lnTo>
                  <a:lnTo>
                    <a:pt x="81" y="851"/>
                  </a:lnTo>
                  <a:lnTo>
                    <a:pt x="91" y="871"/>
                  </a:lnTo>
                  <a:lnTo>
                    <a:pt x="99" y="891"/>
                  </a:lnTo>
                  <a:lnTo>
                    <a:pt x="103" y="924"/>
                  </a:lnTo>
                  <a:lnTo>
                    <a:pt x="95" y="953"/>
                  </a:lnTo>
                  <a:lnTo>
                    <a:pt x="79" y="981"/>
                  </a:lnTo>
                  <a:lnTo>
                    <a:pt x="59" y="1006"/>
                  </a:lnTo>
                  <a:lnTo>
                    <a:pt x="48" y="1020"/>
                  </a:lnTo>
                  <a:lnTo>
                    <a:pt x="38" y="1034"/>
                  </a:lnTo>
                  <a:lnTo>
                    <a:pt x="28" y="1050"/>
                  </a:lnTo>
                  <a:lnTo>
                    <a:pt x="18" y="1065"/>
                  </a:lnTo>
                  <a:lnTo>
                    <a:pt x="12" y="1083"/>
                  </a:lnTo>
                  <a:lnTo>
                    <a:pt x="6" y="1101"/>
                  </a:lnTo>
                  <a:lnTo>
                    <a:pt x="4" y="1120"/>
                  </a:lnTo>
                  <a:lnTo>
                    <a:pt x="6" y="1142"/>
                  </a:lnTo>
                  <a:lnTo>
                    <a:pt x="12" y="1167"/>
                  </a:lnTo>
                  <a:lnTo>
                    <a:pt x="22" y="1191"/>
                  </a:lnTo>
                  <a:lnTo>
                    <a:pt x="36" y="1214"/>
                  </a:lnTo>
                  <a:lnTo>
                    <a:pt x="52" y="1240"/>
                  </a:lnTo>
                  <a:lnTo>
                    <a:pt x="71" y="1273"/>
                  </a:lnTo>
                  <a:lnTo>
                    <a:pt x="89" y="1305"/>
                  </a:lnTo>
                  <a:lnTo>
                    <a:pt x="97" y="1340"/>
                  </a:lnTo>
                  <a:lnTo>
                    <a:pt x="97" y="1375"/>
                  </a:lnTo>
                  <a:lnTo>
                    <a:pt x="89" y="1395"/>
                  </a:lnTo>
                  <a:lnTo>
                    <a:pt x="79" y="1411"/>
                  </a:lnTo>
                  <a:lnTo>
                    <a:pt x="67" y="1426"/>
                  </a:lnTo>
                  <a:lnTo>
                    <a:pt x="53" y="1442"/>
                  </a:lnTo>
                  <a:lnTo>
                    <a:pt x="42" y="1460"/>
                  </a:lnTo>
                  <a:lnTo>
                    <a:pt x="28" y="1476"/>
                  </a:lnTo>
                  <a:lnTo>
                    <a:pt x="16" y="1495"/>
                  </a:lnTo>
                  <a:lnTo>
                    <a:pt x="8" y="1519"/>
                  </a:lnTo>
                  <a:lnTo>
                    <a:pt x="4" y="1544"/>
                  </a:lnTo>
                  <a:lnTo>
                    <a:pt x="2" y="1568"/>
                  </a:lnTo>
                  <a:lnTo>
                    <a:pt x="6" y="1591"/>
                  </a:lnTo>
                  <a:lnTo>
                    <a:pt x="12" y="1611"/>
                  </a:lnTo>
                  <a:lnTo>
                    <a:pt x="22" y="1631"/>
                  </a:lnTo>
                  <a:lnTo>
                    <a:pt x="32" y="1648"/>
                  </a:lnTo>
                  <a:lnTo>
                    <a:pt x="44" y="1664"/>
                  </a:lnTo>
                  <a:lnTo>
                    <a:pt x="55" y="1680"/>
                  </a:lnTo>
                  <a:lnTo>
                    <a:pt x="69" y="1697"/>
                  </a:lnTo>
                  <a:lnTo>
                    <a:pt x="83" y="1717"/>
                  </a:lnTo>
                  <a:lnTo>
                    <a:pt x="93" y="1735"/>
                  </a:lnTo>
                  <a:lnTo>
                    <a:pt x="101" y="1756"/>
                  </a:lnTo>
                  <a:lnTo>
                    <a:pt x="105" y="1790"/>
                  </a:lnTo>
                  <a:lnTo>
                    <a:pt x="97" y="1823"/>
                  </a:lnTo>
                  <a:lnTo>
                    <a:pt x="81" y="1852"/>
                  </a:lnTo>
                  <a:lnTo>
                    <a:pt x="63" y="1884"/>
                  </a:lnTo>
                  <a:lnTo>
                    <a:pt x="52" y="1899"/>
                  </a:lnTo>
                  <a:lnTo>
                    <a:pt x="42" y="1917"/>
                  </a:lnTo>
                  <a:lnTo>
                    <a:pt x="32" y="1935"/>
                  </a:lnTo>
                  <a:lnTo>
                    <a:pt x="26" y="1952"/>
                  </a:lnTo>
                  <a:lnTo>
                    <a:pt x="20" y="1970"/>
                  </a:lnTo>
                  <a:lnTo>
                    <a:pt x="18" y="1990"/>
                  </a:lnTo>
                  <a:lnTo>
                    <a:pt x="18" y="2009"/>
                  </a:lnTo>
                  <a:lnTo>
                    <a:pt x="24" y="2031"/>
                  </a:lnTo>
                  <a:lnTo>
                    <a:pt x="30" y="2045"/>
                  </a:lnTo>
                  <a:lnTo>
                    <a:pt x="36" y="2056"/>
                  </a:lnTo>
                  <a:lnTo>
                    <a:pt x="46" y="2068"/>
                  </a:lnTo>
                  <a:lnTo>
                    <a:pt x="53" y="2082"/>
                  </a:lnTo>
                  <a:lnTo>
                    <a:pt x="65" y="2098"/>
                  </a:lnTo>
                  <a:lnTo>
                    <a:pt x="75" y="2113"/>
                  </a:lnTo>
                  <a:lnTo>
                    <a:pt x="85" y="2131"/>
                  </a:lnTo>
                  <a:lnTo>
                    <a:pt x="93" y="2151"/>
                  </a:lnTo>
                  <a:lnTo>
                    <a:pt x="99" y="2170"/>
                  </a:lnTo>
                  <a:lnTo>
                    <a:pt x="103" y="2194"/>
                  </a:lnTo>
                  <a:lnTo>
                    <a:pt x="103" y="2217"/>
                  </a:lnTo>
                  <a:lnTo>
                    <a:pt x="97" y="2243"/>
                  </a:lnTo>
                  <a:lnTo>
                    <a:pt x="89" y="2263"/>
                  </a:lnTo>
                  <a:lnTo>
                    <a:pt x="79" y="2280"/>
                  </a:lnTo>
                  <a:lnTo>
                    <a:pt x="67" y="2296"/>
                  </a:lnTo>
                  <a:lnTo>
                    <a:pt x="55" y="2312"/>
                  </a:lnTo>
                  <a:lnTo>
                    <a:pt x="42" y="2327"/>
                  </a:lnTo>
                  <a:lnTo>
                    <a:pt x="28" y="2345"/>
                  </a:lnTo>
                  <a:lnTo>
                    <a:pt x="18" y="2365"/>
                  </a:lnTo>
                  <a:lnTo>
                    <a:pt x="8" y="2386"/>
                  </a:lnTo>
                  <a:lnTo>
                    <a:pt x="4" y="2427"/>
                  </a:lnTo>
                  <a:lnTo>
                    <a:pt x="12" y="2463"/>
                  </a:lnTo>
                  <a:lnTo>
                    <a:pt x="30" y="2496"/>
                  </a:lnTo>
                  <a:lnTo>
                    <a:pt x="50" y="2526"/>
                  </a:lnTo>
                  <a:lnTo>
                    <a:pt x="69" y="2555"/>
                  </a:lnTo>
                  <a:lnTo>
                    <a:pt x="83" y="2586"/>
                  </a:lnTo>
                  <a:lnTo>
                    <a:pt x="89" y="2618"/>
                  </a:lnTo>
                  <a:lnTo>
                    <a:pt x="79" y="2653"/>
                  </a:lnTo>
                  <a:lnTo>
                    <a:pt x="77" y="2661"/>
                  </a:lnTo>
                  <a:lnTo>
                    <a:pt x="79" y="2667"/>
                  </a:lnTo>
                  <a:lnTo>
                    <a:pt x="83" y="2673"/>
                  </a:lnTo>
                  <a:lnTo>
                    <a:pt x="89" y="2677"/>
                  </a:lnTo>
                  <a:lnTo>
                    <a:pt x="95" y="2679"/>
                  </a:lnTo>
                  <a:lnTo>
                    <a:pt x="101" y="2677"/>
                  </a:lnTo>
                  <a:lnTo>
                    <a:pt x="106" y="2675"/>
                  </a:lnTo>
                  <a:lnTo>
                    <a:pt x="110" y="2669"/>
                  </a:lnTo>
                  <a:lnTo>
                    <a:pt x="120" y="2643"/>
                  </a:lnTo>
                  <a:lnTo>
                    <a:pt x="122" y="2622"/>
                  </a:lnTo>
                  <a:lnTo>
                    <a:pt x="122" y="2598"/>
                  </a:lnTo>
                  <a:lnTo>
                    <a:pt x="118" y="2579"/>
                  </a:lnTo>
                  <a:lnTo>
                    <a:pt x="110" y="2559"/>
                  </a:lnTo>
                  <a:lnTo>
                    <a:pt x="101" y="2541"/>
                  </a:lnTo>
                  <a:lnTo>
                    <a:pt x="91" y="2524"/>
                  </a:lnTo>
                  <a:lnTo>
                    <a:pt x="79" y="2508"/>
                  </a:lnTo>
                  <a:lnTo>
                    <a:pt x="61" y="2480"/>
                  </a:lnTo>
                  <a:lnTo>
                    <a:pt x="48" y="2453"/>
                  </a:lnTo>
                  <a:lnTo>
                    <a:pt x="40" y="2425"/>
                  </a:lnTo>
                  <a:lnTo>
                    <a:pt x="42" y="2396"/>
                  </a:lnTo>
                  <a:lnTo>
                    <a:pt x="50" y="2376"/>
                  </a:lnTo>
                  <a:lnTo>
                    <a:pt x="61" y="2361"/>
                  </a:lnTo>
                  <a:lnTo>
                    <a:pt x="73" y="2345"/>
                  </a:lnTo>
                  <a:lnTo>
                    <a:pt x="87" y="2329"/>
                  </a:lnTo>
                  <a:lnTo>
                    <a:pt x="101" y="2312"/>
                  </a:lnTo>
                  <a:lnTo>
                    <a:pt x="112" y="2296"/>
                  </a:lnTo>
                  <a:lnTo>
                    <a:pt x="122" y="2276"/>
                  </a:lnTo>
                  <a:lnTo>
                    <a:pt x="130" y="2253"/>
                  </a:lnTo>
                  <a:lnTo>
                    <a:pt x="138" y="2210"/>
                  </a:lnTo>
                  <a:lnTo>
                    <a:pt x="136" y="2172"/>
                  </a:lnTo>
                  <a:lnTo>
                    <a:pt x="126" y="2139"/>
                  </a:lnTo>
                  <a:lnTo>
                    <a:pt x="112" y="2107"/>
                  </a:lnTo>
                  <a:lnTo>
                    <a:pt x="97" y="2082"/>
                  </a:lnTo>
                  <a:lnTo>
                    <a:pt x="81" y="2058"/>
                  </a:lnTo>
                  <a:lnTo>
                    <a:pt x="67" y="2037"/>
                  </a:lnTo>
                  <a:lnTo>
                    <a:pt x="57" y="2019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4" name="Freeform 41"/>
            <p:cNvSpPr>
              <a:spLocks/>
            </p:cNvSpPr>
            <p:nvPr/>
          </p:nvSpPr>
          <p:spPr bwMode="auto">
            <a:xfrm>
              <a:off x="723" y="5196"/>
              <a:ext cx="2909" cy="204"/>
            </a:xfrm>
            <a:custGeom>
              <a:avLst/>
              <a:gdLst>
                <a:gd name="T0" fmla="*/ 2778 w 2601"/>
                <a:gd name="T1" fmla="*/ 44 h 138"/>
                <a:gd name="T2" fmla="*/ 2676 w 2601"/>
                <a:gd name="T3" fmla="*/ 129 h 138"/>
                <a:gd name="T4" fmla="*/ 2580 w 2601"/>
                <a:gd name="T5" fmla="*/ 132 h 138"/>
                <a:gd name="T6" fmla="*/ 2468 w 2601"/>
                <a:gd name="T7" fmla="*/ 24 h 138"/>
                <a:gd name="T8" fmla="*/ 2257 w 2601"/>
                <a:gd name="T9" fmla="*/ 64 h 138"/>
                <a:gd name="T10" fmla="*/ 2143 w 2601"/>
                <a:gd name="T11" fmla="*/ 126 h 138"/>
                <a:gd name="T12" fmla="*/ 2047 w 2601"/>
                <a:gd name="T13" fmla="*/ 56 h 138"/>
                <a:gd name="T14" fmla="*/ 1919 w 2601"/>
                <a:gd name="T15" fmla="*/ 0 h 138"/>
                <a:gd name="T16" fmla="*/ 1831 w 2601"/>
                <a:gd name="T17" fmla="*/ 50 h 138"/>
                <a:gd name="T18" fmla="*/ 1750 w 2601"/>
                <a:gd name="T19" fmla="*/ 129 h 138"/>
                <a:gd name="T20" fmla="*/ 1637 w 2601"/>
                <a:gd name="T21" fmla="*/ 132 h 138"/>
                <a:gd name="T22" fmla="*/ 1526 w 2601"/>
                <a:gd name="T23" fmla="*/ 27 h 138"/>
                <a:gd name="T24" fmla="*/ 1383 w 2601"/>
                <a:gd name="T25" fmla="*/ 38 h 138"/>
                <a:gd name="T26" fmla="*/ 1288 w 2601"/>
                <a:gd name="T27" fmla="*/ 117 h 138"/>
                <a:gd name="T28" fmla="*/ 1216 w 2601"/>
                <a:gd name="T29" fmla="*/ 145 h 138"/>
                <a:gd name="T30" fmla="*/ 1128 w 2601"/>
                <a:gd name="T31" fmla="*/ 93 h 138"/>
                <a:gd name="T32" fmla="*/ 1028 w 2601"/>
                <a:gd name="T33" fmla="*/ 6 h 138"/>
                <a:gd name="T34" fmla="*/ 915 w 2601"/>
                <a:gd name="T35" fmla="*/ 33 h 138"/>
                <a:gd name="T36" fmla="*/ 846 w 2601"/>
                <a:gd name="T37" fmla="*/ 102 h 138"/>
                <a:gd name="T38" fmla="*/ 742 w 2601"/>
                <a:gd name="T39" fmla="*/ 151 h 138"/>
                <a:gd name="T40" fmla="*/ 627 w 2601"/>
                <a:gd name="T41" fmla="*/ 61 h 138"/>
                <a:gd name="T42" fmla="*/ 436 w 2601"/>
                <a:gd name="T43" fmla="*/ 24 h 138"/>
                <a:gd name="T44" fmla="*/ 294 w 2601"/>
                <a:gd name="T45" fmla="*/ 129 h 138"/>
                <a:gd name="T46" fmla="*/ 197 w 2601"/>
                <a:gd name="T47" fmla="*/ 87 h 138"/>
                <a:gd name="T48" fmla="*/ 83 w 2601"/>
                <a:gd name="T49" fmla="*/ 6 h 138"/>
                <a:gd name="T50" fmla="*/ 0 w 2601"/>
                <a:gd name="T51" fmla="*/ 33 h 138"/>
                <a:gd name="T52" fmla="*/ 41 w 2601"/>
                <a:gd name="T53" fmla="*/ 56 h 138"/>
                <a:gd name="T54" fmla="*/ 144 w 2601"/>
                <a:gd name="T55" fmla="*/ 102 h 138"/>
                <a:gd name="T56" fmla="*/ 256 w 2601"/>
                <a:gd name="T57" fmla="*/ 180 h 138"/>
                <a:gd name="T58" fmla="*/ 362 w 2601"/>
                <a:gd name="T59" fmla="*/ 139 h 138"/>
                <a:gd name="T60" fmla="*/ 474 w 2601"/>
                <a:gd name="T61" fmla="*/ 61 h 138"/>
                <a:gd name="T62" fmla="*/ 610 w 2601"/>
                <a:gd name="T63" fmla="*/ 108 h 138"/>
                <a:gd name="T64" fmla="*/ 735 w 2601"/>
                <a:gd name="T65" fmla="*/ 204 h 138"/>
                <a:gd name="T66" fmla="*/ 867 w 2601"/>
                <a:gd name="T67" fmla="*/ 142 h 138"/>
                <a:gd name="T68" fmla="*/ 935 w 2601"/>
                <a:gd name="T69" fmla="*/ 78 h 138"/>
                <a:gd name="T70" fmla="*/ 1019 w 2601"/>
                <a:gd name="T71" fmla="*/ 58 h 138"/>
                <a:gd name="T72" fmla="*/ 1106 w 2601"/>
                <a:gd name="T73" fmla="*/ 135 h 138"/>
                <a:gd name="T74" fmla="*/ 1216 w 2601"/>
                <a:gd name="T75" fmla="*/ 201 h 138"/>
                <a:gd name="T76" fmla="*/ 1306 w 2601"/>
                <a:gd name="T77" fmla="*/ 166 h 138"/>
                <a:gd name="T78" fmla="*/ 1398 w 2601"/>
                <a:gd name="T79" fmla="*/ 87 h 138"/>
                <a:gd name="T80" fmla="*/ 1512 w 2601"/>
                <a:gd name="T81" fmla="*/ 75 h 138"/>
                <a:gd name="T82" fmla="*/ 1623 w 2601"/>
                <a:gd name="T83" fmla="*/ 180 h 138"/>
                <a:gd name="T84" fmla="*/ 1767 w 2601"/>
                <a:gd name="T85" fmla="*/ 174 h 138"/>
                <a:gd name="T86" fmla="*/ 1853 w 2601"/>
                <a:gd name="T87" fmla="*/ 93 h 138"/>
                <a:gd name="T88" fmla="*/ 1924 w 2601"/>
                <a:gd name="T89" fmla="*/ 53 h 138"/>
                <a:gd name="T90" fmla="*/ 2027 w 2601"/>
                <a:gd name="T91" fmla="*/ 99 h 138"/>
                <a:gd name="T92" fmla="*/ 2136 w 2601"/>
                <a:gd name="T93" fmla="*/ 177 h 138"/>
                <a:gd name="T94" fmla="*/ 2244 w 2601"/>
                <a:gd name="T95" fmla="*/ 139 h 138"/>
                <a:gd name="T96" fmla="*/ 2357 w 2601"/>
                <a:gd name="T97" fmla="*/ 61 h 138"/>
                <a:gd name="T98" fmla="*/ 2492 w 2601"/>
                <a:gd name="T99" fmla="*/ 105 h 138"/>
                <a:gd name="T100" fmla="*/ 2610 w 2601"/>
                <a:gd name="T101" fmla="*/ 201 h 138"/>
                <a:gd name="T102" fmla="*/ 2727 w 2601"/>
                <a:gd name="T103" fmla="*/ 148 h 138"/>
                <a:gd name="T104" fmla="*/ 2826 w 2601"/>
                <a:gd name="T105" fmla="*/ 78 h 138"/>
                <a:gd name="T106" fmla="*/ 2897 w 2601"/>
                <a:gd name="T107" fmla="*/ 90 h 138"/>
                <a:gd name="T108" fmla="*/ 2899 w 2601"/>
                <a:gd name="T109" fmla="*/ 41 h 1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8"/>
                <a:gd name="T167" fmla="*/ 2601 w 2601"/>
                <a:gd name="T168" fmla="*/ 138 h 1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8">
                  <a:moveTo>
                    <a:pt x="2592" y="28"/>
                  </a:moveTo>
                  <a:lnTo>
                    <a:pt x="2568" y="20"/>
                  </a:lnTo>
                  <a:lnTo>
                    <a:pt x="2544" y="16"/>
                  </a:lnTo>
                  <a:lnTo>
                    <a:pt x="2523" y="18"/>
                  </a:lnTo>
                  <a:lnTo>
                    <a:pt x="2503" y="22"/>
                  </a:lnTo>
                  <a:lnTo>
                    <a:pt x="2484" y="30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1"/>
                  </a:lnTo>
                  <a:lnTo>
                    <a:pt x="2405" y="79"/>
                  </a:lnTo>
                  <a:lnTo>
                    <a:pt x="2393" y="87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9"/>
                  </a:lnTo>
                  <a:lnTo>
                    <a:pt x="2291" y="79"/>
                  </a:lnTo>
                  <a:lnTo>
                    <a:pt x="2275" y="67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8"/>
                  </a:lnTo>
                  <a:lnTo>
                    <a:pt x="2207" y="16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4"/>
                  </a:lnTo>
                  <a:lnTo>
                    <a:pt x="2046" y="28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3"/>
                  </a:lnTo>
                  <a:lnTo>
                    <a:pt x="1959" y="83"/>
                  </a:lnTo>
                  <a:lnTo>
                    <a:pt x="1946" y="87"/>
                  </a:lnTo>
                  <a:lnTo>
                    <a:pt x="1930" y="87"/>
                  </a:lnTo>
                  <a:lnTo>
                    <a:pt x="1916" y="85"/>
                  </a:lnTo>
                  <a:lnTo>
                    <a:pt x="1902" y="81"/>
                  </a:lnTo>
                  <a:lnTo>
                    <a:pt x="1889" y="75"/>
                  </a:lnTo>
                  <a:lnTo>
                    <a:pt x="1875" y="67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8"/>
                  </a:lnTo>
                  <a:lnTo>
                    <a:pt x="1812" y="26"/>
                  </a:lnTo>
                  <a:lnTo>
                    <a:pt x="1794" y="18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6"/>
                  </a:lnTo>
                  <a:lnTo>
                    <a:pt x="1659" y="22"/>
                  </a:lnTo>
                  <a:lnTo>
                    <a:pt x="1649" y="28"/>
                  </a:lnTo>
                  <a:lnTo>
                    <a:pt x="1637" y="34"/>
                  </a:lnTo>
                  <a:lnTo>
                    <a:pt x="1627" y="41"/>
                  </a:lnTo>
                  <a:lnTo>
                    <a:pt x="1618" y="49"/>
                  </a:lnTo>
                  <a:lnTo>
                    <a:pt x="1608" y="57"/>
                  </a:lnTo>
                  <a:lnTo>
                    <a:pt x="1594" y="67"/>
                  </a:lnTo>
                  <a:lnTo>
                    <a:pt x="1578" y="79"/>
                  </a:lnTo>
                  <a:lnTo>
                    <a:pt x="1565" y="87"/>
                  </a:lnTo>
                  <a:lnTo>
                    <a:pt x="1551" y="94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9"/>
                  </a:lnTo>
                  <a:lnTo>
                    <a:pt x="1447" y="79"/>
                  </a:lnTo>
                  <a:lnTo>
                    <a:pt x="1431" y="67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30"/>
                  </a:lnTo>
                  <a:lnTo>
                    <a:pt x="1364" y="18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8"/>
                  </a:lnTo>
                  <a:lnTo>
                    <a:pt x="1237" y="26"/>
                  </a:lnTo>
                  <a:lnTo>
                    <a:pt x="1219" y="38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3"/>
                  </a:lnTo>
                  <a:lnTo>
                    <a:pt x="1152" y="79"/>
                  </a:lnTo>
                  <a:lnTo>
                    <a:pt x="1142" y="85"/>
                  </a:lnTo>
                  <a:lnTo>
                    <a:pt x="1133" y="91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8"/>
                  </a:lnTo>
                  <a:lnTo>
                    <a:pt x="1060" y="94"/>
                  </a:lnTo>
                  <a:lnTo>
                    <a:pt x="1046" y="89"/>
                  </a:lnTo>
                  <a:lnTo>
                    <a:pt x="1034" y="81"/>
                  </a:lnTo>
                  <a:lnTo>
                    <a:pt x="1023" y="73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30"/>
                  </a:lnTo>
                  <a:lnTo>
                    <a:pt x="952" y="20"/>
                  </a:lnTo>
                  <a:lnTo>
                    <a:pt x="936" y="12"/>
                  </a:lnTo>
                  <a:lnTo>
                    <a:pt x="919" y="4"/>
                  </a:lnTo>
                  <a:lnTo>
                    <a:pt x="899" y="2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6"/>
                  </a:lnTo>
                  <a:lnTo>
                    <a:pt x="818" y="22"/>
                  </a:lnTo>
                  <a:lnTo>
                    <a:pt x="809" y="28"/>
                  </a:lnTo>
                  <a:lnTo>
                    <a:pt x="799" y="36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9"/>
                  </a:lnTo>
                  <a:lnTo>
                    <a:pt x="740" y="79"/>
                  </a:lnTo>
                  <a:lnTo>
                    <a:pt x="726" y="89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1"/>
                  </a:lnTo>
                  <a:lnTo>
                    <a:pt x="608" y="81"/>
                  </a:lnTo>
                  <a:lnTo>
                    <a:pt x="593" y="69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30"/>
                  </a:lnTo>
                  <a:lnTo>
                    <a:pt x="524" y="18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6"/>
                  </a:lnTo>
                  <a:lnTo>
                    <a:pt x="363" y="28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3"/>
                  </a:lnTo>
                  <a:lnTo>
                    <a:pt x="276" y="83"/>
                  </a:lnTo>
                  <a:lnTo>
                    <a:pt x="263" y="87"/>
                  </a:lnTo>
                  <a:lnTo>
                    <a:pt x="247" y="89"/>
                  </a:lnTo>
                  <a:lnTo>
                    <a:pt x="233" y="87"/>
                  </a:lnTo>
                  <a:lnTo>
                    <a:pt x="219" y="81"/>
                  </a:lnTo>
                  <a:lnTo>
                    <a:pt x="206" y="75"/>
                  </a:lnTo>
                  <a:lnTo>
                    <a:pt x="192" y="67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8"/>
                  </a:lnTo>
                  <a:lnTo>
                    <a:pt x="129" y="28"/>
                  </a:lnTo>
                  <a:lnTo>
                    <a:pt x="113" y="18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6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8"/>
                  </a:lnTo>
                  <a:lnTo>
                    <a:pt x="55" y="38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9"/>
                  </a:lnTo>
                  <a:lnTo>
                    <a:pt x="143" y="79"/>
                  </a:lnTo>
                  <a:lnTo>
                    <a:pt x="159" y="89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2"/>
                  </a:lnTo>
                  <a:lnTo>
                    <a:pt x="249" y="124"/>
                  </a:lnTo>
                  <a:lnTo>
                    <a:pt x="269" y="122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7"/>
                  </a:lnTo>
                  <a:lnTo>
                    <a:pt x="353" y="77"/>
                  </a:lnTo>
                  <a:lnTo>
                    <a:pt x="369" y="65"/>
                  </a:lnTo>
                  <a:lnTo>
                    <a:pt x="386" y="57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3"/>
                  </a:lnTo>
                  <a:lnTo>
                    <a:pt x="561" y="87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4"/>
                  </a:lnTo>
                  <a:lnTo>
                    <a:pt x="632" y="132"/>
                  </a:lnTo>
                  <a:lnTo>
                    <a:pt x="657" y="138"/>
                  </a:lnTo>
                  <a:lnTo>
                    <a:pt x="681" y="138"/>
                  </a:lnTo>
                  <a:lnTo>
                    <a:pt x="703" y="136"/>
                  </a:lnTo>
                  <a:lnTo>
                    <a:pt x="724" y="128"/>
                  </a:lnTo>
                  <a:lnTo>
                    <a:pt x="742" y="120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5"/>
                  </a:lnTo>
                  <a:lnTo>
                    <a:pt x="799" y="79"/>
                  </a:lnTo>
                  <a:lnTo>
                    <a:pt x="809" y="71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6"/>
                  </a:lnTo>
                  <a:lnTo>
                    <a:pt x="897" y="36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1"/>
                  </a:lnTo>
                  <a:lnTo>
                    <a:pt x="975" y="81"/>
                  </a:lnTo>
                  <a:lnTo>
                    <a:pt x="989" y="91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20"/>
                  </a:lnTo>
                  <a:lnTo>
                    <a:pt x="1050" y="128"/>
                  </a:lnTo>
                  <a:lnTo>
                    <a:pt x="1068" y="132"/>
                  </a:lnTo>
                  <a:lnTo>
                    <a:pt x="1087" y="136"/>
                  </a:lnTo>
                  <a:lnTo>
                    <a:pt x="1107" y="134"/>
                  </a:lnTo>
                  <a:lnTo>
                    <a:pt x="1119" y="132"/>
                  </a:lnTo>
                  <a:lnTo>
                    <a:pt x="1133" y="128"/>
                  </a:lnTo>
                  <a:lnTo>
                    <a:pt x="1144" y="124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9"/>
                  </a:lnTo>
                  <a:lnTo>
                    <a:pt x="1219" y="79"/>
                  </a:lnTo>
                  <a:lnTo>
                    <a:pt x="1235" y="69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3"/>
                  </a:lnTo>
                  <a:lnTo>
                    <a:pt x="1398" y="85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2"/>
                  </a:lnTo>
                  <a:lnTo>
                    <a:pt x="1472" y="132"/>
                  </a:lnTo>
                  <a:lnTo>
                    <a:pt x="1498" y="136"/>
                  </a:lnTo>
                  <a:lnTo>
                    <a:pt x="1521" y="138"/>
                  </a:lnTo>
                  <a:lnTo>
                    <a:pt x="1543" y="134"/>
                  </a:lnTo>
                  <a:lnTo>
                    <a:pt x="1563" y="128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5"/>
                  </a:lnTo>
                  <a:lnTo>
                    <a:pt x="1639" y="77"/>
                  </a:lnTo>
                  <a:lnTo>
                    <a:pt x="1647" y="71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6"/>
                  </a:lnTo>
                  <a:lnTo>
                    <a:pt x="1737" y="36"/>
                  </a:lnTo>
                  <a:lnTo>
                    <a:pt x="1751" y="39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9"/>
                  </a:lnTo>
                  <a:lnTo>
                    <a:pt x="1812" y="67"/>
                  </a:lnTo>
                  <a:lnTo>
                    <a:pt x="1826" y="77"/>
                  </a:lnTo>
                  <a:lnTo>
                    <a:pt x="1841" y="87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20"/>
                  </a:lnTo>
                  <a:lnTo>
                    <a:pt x="1930" y="122"/>
                  </a:lnTo>
                  <a:lnTo>
                    <a:pt x="1949" y="120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7"/>
                  </a:lnTo>
                  <a:lnTo>
                    <a:pt x="2036" y="75"/>
                  </a:lnTo>
                  <a:lnTo>
                    <a:pt x="2052" y="65"/>
                  </a:lnTo>
                  <a:lnTo>
                    <a:pt x="2069" y="55"/>
                  </a:lnTo>
                  <a:lnTo>
                    <a:pt x="2087" y="47"/>
                  </a:lnTo>
                  <a:lnTo>
                    <a:pt x="2107" y="41"/>
                  </a:lnTo>
                  <a:lnTo>
                    <a:pt x="2128" y="38"/>
                  </a:lnTo>
                  <a:lnTo>
                    <a:pt x="2152" y="38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1"/>
                  </a:lnTo>
                  <a:lnTo>
                    <a:pt x="2244" y="85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2"/>
                  </a:lnTo>
                  <a:lnTo>
                    <a:pt x="2315" y="132"/>
                  </a:lnTo>
                  <a:lnTo>
                    <a:pt x="2334" y="136"/>
                  </a:lnTo>
                  <a:lnTo>
                    <a:pt x="2354" y="136"/>
                  </a:lnTo>
                  <a:lnTo>
                    <a:pt x="2372" y="132"/>
                  </a:lnTo>
                  <a:lnTo>
                    <a:pt x="2389" y="126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1"/>
                  </a:lnTo>
                  <a:lnTo>
                    <a:pt x="2468" y="81"/>
                  </a:lnTo>
                  <a:lnTo>
                    <a:pt x="2482" y="71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9"/>
                  </a:lnTo>
                  <a:lnTo>
                    <a:pt x="2597" y="34"/>
                  </a:lnTo>
                  <a:lnTo>
                    <a:pt x="2592" y="28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5" name="Freeform 42"/>
            <p:cNvSpPr>
              <a:spLocks/>
            </p:cNvSpPr>
            <p:nvPr/>
          </p:nvSpPr>
          <p:spPr bwMode="auto">
            <a:xfrm>
              <a:off x="3222" y="1727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6" name="Freeform 43"/>
            <p:cNvSpPr>
              <a:spLocks/>
            </p:cNvSpPr>
            <p:nvPr/>
          </p:nvSpPr>
          <p:spPr bwMode="auto">
            <a:xfrm>
              <a:off x="1008" y="326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7" name="Freeform 44"/>
            <p:cNvSpPr>
              <a:spLocks/>
            </p:cNvSpPr>
            <p:nvPr/>
          </p:nvSpPr>
          <p:spPr bwMode="auto">
            <a:xfrm>
              <a:off x="1739" y="3806"/>
              <a:ext cx="288" cy="401"/>
            </a:xfrm>
            <a:custGeom>
              <a:avLst/>
              <a:gdLst>
                <a:gd name="T0" fmla="*/ 176 w 257"/>
                <a:gd name="T1" fmla="*/ 3 h 271"/>
                <a:gd name="T2" fmla="*/ 130 w 257"/>
                <a:gd name="T3" fmla="*/ 6 h 271"/>
                <a:gd name="T4" fmla="*/ 87 w 257"/>
                <a:gd name="T5" fmla="*/ 30 h 271"/>
                <a:gd name="T6" fmla="*/ 81 w 257"/>
                <a:gd name="T7" fmla="*/ 52 h 271"/>
                <a:gd name="T8" fmla="*/ 96 w 257"/>
                <a:gd name="T9" fmla="*/ 73 h 271"/>
                <a:gd name="T10" fmla="*/ 119 w 257"/>
                <a:gd name="T11" fmla="*/ 58 h 271"/>
                <a:gd name="T12" fmla="*/ 149 w 257"/>
                <a:gd name="T13" fmla="*/ 47 h 271"/>
                <a:gd name="T14" fmla="*/ 180 w 257"/>
                <a:gd name="T15" fmla="*/ 52 h 271"/>
                <a:gd name="T16" fmla="*/ 193 w 257"/>
                <a:gd name="T17" fmla="*/ 61 h 271"/>
                <a:gd name="T18" fmla="*/ 240 w 257"/>
                <a:gd name="T19" fmla="*/ 102 h 271"/>
                <a:gd name="T20" fmla="*/ 251 w 257"/>
                <a:gd name="T21" fmla="*/ 181 h 271"/>
                <a:gd name="T22" fmla="*/ 240 w 257"/>
                <a:gd name="T23" fmla="*/ 274 h 271"/>
                <a:gd name="T24" fmla="*/ 220 w 257"/>
                <a:gd name="T25" fmla="*/ 308 h 271"/>
                <a:gd name="T26" fmla="*/ 189 w 257"/>
                <a:gd name="T27" fmla="*/ 337 h 271"/>
                <a:gd name="T28" fmla="*/ 140 w 257"/>
                <a:gd name="T29" fmla="*/ 352 h 271"/>
                <a:gd name="T30" fmla="*/ 90 w 257"/>
                <a:gd name="T31" fmla="*/ 349 h 271"/>
                <a:gd name="T32" fmla="*/ 50 w 257"/>
                <a:gd name="T33" fmla="*/ 323 h 271"/>
                <a:gd name="T34" fmla="*/ 37 w 257"/>
                <a:gd name="T35" fmla="*/ 287 h 271"/>
                <a:gd name="T36" fmla="*/ 39 w 257"/>
                <a:gd name="T37" fmla="*/ 232 h 271"/>
                <a:gd name="T38" fmla="*/ 64 w 257"/>
                <a:gd name="T39" fmla="*/ 198 h 271"/>
                <a:gd name="T40" fmla="*/ 110 w 257"/>
                <a:gd name="T41" fmla="*/ 198 h 271"/>
                <a:gd name="T42" fmla="*/ 114 w 257"/>
                <a:gd name="T43" fmla="*/ 201 h 271"/>
                <a:gd name="T44" fmla="*/ 114 w 257"/>
                <a:gd name="T45" fmla="*/ 201 h 271"/>
                <a:gd name="T46" fmla="*/ 114 w 257"/>
                <a:gd name="T47" fmla="*/ 201 h 271"/>
                <a:gd name="T48" fmla="*/ 123 w 257"/>
                <a:gd name="T49" fmla="*/ 215 h 271"/>
                <a:gd name="T50" fmla="*/ 121 w 257"/>
                <a:gd name="T51" fmla="*/ 238 h 271"/>
                <a:gd name="T52" fmla="*/ 108 w 257"/>
                <a:gd name="T53" fmla="*/ 259 h 271"/>
                <a:gd name="T54" fmla="*/ 108 w 257"/>
                <a:gd name="T55" fmla="*/ 284 h 271"/>
                <a:gd name="T56" fmla="*/ 126 w 257"/>
                <a:gd name="T57" fmla="*/ 293 h 271"/>
                <a:gd name="T58" fmla="*/ 154 w 257"/>
                <a:gd name="T59" fmla="*/ 259 h 271"/>
                <a:gd name="T60" fmla="*/ 156 w 257"/>
                <a:gd name="T61" fmla="*/ 203 h 271"/>
                <a:gd name="T62" fmla="*/ 133 w 257"/>
                <a:gd name="T63" fmla="*/ 163 h 271"/>
                <a:gd name="T64" fmla="*/ 90 w 257"/>
                <a:gd name="T65" fmla="*/ 145 h 271"/>
                <a:gd name="T66" fmla="*/ 55 w 257"/>
                <a:gd name="T67" fmla="*/ 154 h 271"/>
                <a:gd name="T68" fmla="*/ 15 w 257"/>
                <a:gd name="T69" fmla="*/ 192 h 271"/>
                <a:gd name="T70" fmla="*/ 0 w 257"/>
                <a:gd name="T71" fmla="*/ 274 h 271"/>
                <a:gd name="T72" fmla="*/ 15 w 257"/>
                <a:gd name="T73" fmla="*/ 346 h 271"/>
                <a:gd name="T74" fmla="*/ 59 w 257"/>
                <a:gd name="T75" fmla="*/ 386 h 271"/>
                <a:gd name="T76" fmla="*/ 121 w 257"/>
                <a:gd name="T77" fmla="*/ 401 h 271"/>
                <a:gd name="T78" fmla="*/ 187 w 257"/>
                <a:gd name="T79" fmla="*/ 389 h 271"/>
                <a:gd name="T80" fmla="*/ 235 w 257"/>
                <a:gd name="T81" fmla="*/ 358 h 271"/>
                <a:gd name="T82" fmla="*/ 266 w 257"/>
                <a:gd name="T83" fmla="*/ 308 h 271"/>
                <a:gd name="T84" fmla="*/ 281 w 257"/>
                <a:gd name="T85" fmla="*/ 247 h 271"/>
                <a:gd name="T86" fmla="*/ 286 w 257"/>
                <a:gd name="T87" fmla="*/ 139 h 271"/>
                <a:gd name="T88" fmla="*/ 240 w 257"/>
                <a:gd name="T89" fmla="*/ 38 h 2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7"/>
                <a:gd name="T136" fmla="*/ 0 h 271"/>
                <a:gd name="T137" fmla="*/ 257 w 257"/>
                <a:gd name="T138" fmla="*/ 271 h 2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7" h="271">
                  <a:moveTo>
                    <a:pt x="182" y="12"/>
                  </a:moveTo>
                  <a:lnTo>
                    <a:pt x="169" y="6"/>
                  </a:lnTo>
                  <a:lnTo>
                    <a:pt x="157" y="2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6" y="4"/>
                  </a:lnTo>
                  <a:lnTo>
                    <a:pt x="104" y="6"/>
                  </a:lnTo>
                  <a:lnTo>
                    <a:pt x="90" y="12"/>
                  </a:lnTo>
                  <a:lnTo>
                    <a:pt x="78" y="20"/>
                  </a:lnTo>
                  <a:lnTo>
                    <a:pt x="74" y="26"/>
                  </a:lnTo>
                  <a:lnTo>
                    <a:pt x="72" y="30"/>
                  </a:lnTo>
                  <a:lnTo>
                    <a:pt x="72" y="35"/>
                  </a:lnTo>
                  <a:lnTo>
                    <a:pt x="76" y="41"/>
                  </a:lnTo>
                  <a:lnTo>
                    <a:pt x="80" y="45"/>
                  </a:lnTo>
                  <a:lnTo>
                    <a:pt x="86" y="49"/>
                  </a:lnTo>
                  <a:lnTo>
                    <a:pt x="92" y="49"/>
                  </a:lnTo>
                  <a:lnTo>
                    <a:pt x="98" y="45"/>
                  </a:lnTo>
                  <a:lnTo>
                    <a:pt x="106" y="39"/>
                  </a:lnTo>
                  <a:lnTo>
                    <a:pt x="116" y="35"/>
                  </a:lnTo>
                  <a:lnTo>
                    <a:pt x="123" y="33"/>
                  </a:lnTo>
                  <a:lnTo>
                    <a:pt x="133" y="32"/>
                  </a:lnTo>
                  <a:lnTo>
                    <a:pt x="143" y="32"/>
                  </a:lnTo>
                  <a:lnTo>
                    <a:pt x="153" y="33"/>
                  </a:lnTo>
                  <a:lnTo>
                    <a:pt x="161" y="35"/>
                  </a:lnTo>
                  <a:lnTo>
                    <a:pt x="171" y="39"/>
                  </a:lnTo>
                  <a:lnTo>
                    <a:pt x="171" y="41"/>
                  </a:lnTo>
                  <a:lnTo>
                    <a:pt x="172" y="41"/>
                  </a:lnTo>
                  <a:lnTo>
                    <a:pt x="190" y="47"/>
                  </a:lnTo>
                  <a:lnTo>
                    <a:pt x="202" y="57"/>
                  </a:lnTo>
                  <a:lnTo>
                    <a:pt x="214" y="69"/>
                  </a:lnTo>
                  <a:lnTo>
                    <a:pt x="220" y="84"/>
                  </a:lnTo>
                  <a:lnTo>
                    <a:pt x="224" y="102"/>
                  </a:lnTo>
                  <a:lnTo>
                    <a:pt x="224" y="122"/>
                  </a:lnTo>
                  <a:lnTo>
                    <a:pt x="222" y="147"/>
                  </a:lnTo>
                  <a:lnTo>
                    <a:pt x="216" y="175"/>
                  </a:lnTo>
                  <a:lnTo>
                    <a:pt x="214" y="185"/>
                  </a:lnTo>
                  <a:lnTo>
                    <a:pt x="208" y="192"/>
                  </a:lnTo>
                  <a:lnTo>
                    <a:pt x="202" y="202"/>
                  </a:lnTo>
                  <a:lnTo>
                    <a:pt x="196" y="208"/>
                  </a:lnTo>
                  <a:lnTo>
                    <a:pt x="188" y="216"/>
                  </a:lnTo>
                  <a:lnTo>
                    <a:pt x="178" y="222"/>
                  </a:lnTo>
                  <a:lnTo>
                    <a:pt x="169" y="228"/>
                  </a:lnTo>
                  <a:lnTo>
                    <a:pt x="157" y="232"/>
                  </a:lnTo>
                  <a:lnTo>
                    <a:pt x="141" y="236"/>
                  </a:lnTo>
                  <a:lnTo>
                    <a:pt x="125" y="238"/>
                  </a:lnTo>
                  <a:lnTo>
                    <a:pt x="112" y="240"/>
                  </a:lnTo>
                  <a:lnTo>
                    <a:pt x="96" y="238"/>
                  </a:lnTo>
                  <a:lnTo>
                    <a:pt x="80" y="236"/>
                  </a:lnTo>
                  <a:lnTo>
                    <a:pt x="68" y="232"/>
                  </a:lnTo>
                  <a:lnTo>
                    <a:pt x="55" y="226"/>
                  </a:lnTo>
                  <a:lnTo>
                    <a:pt x="45" y="218"/>
                  </a:lnTo>
                  <a:lnTo>
                    <a:pt x="41" y="214"/>
                  </a:lnTo>
                  <a:lnTo>
                    <a:pt x="37" y="206"/>
                  </a:lnTo>
                  <a:lnTo>
                    <a:pt x="33" y="194"/>
                  </a:lnTo>
                  <a:lnTo>
                    <a:pt x="31" y="183"/>
                  </a:lnTo>
                  <a:lnTo>
                    <a:pt x="31" y="169"/>
                  </a:lnTo>
                  <a:lnTo>
                    <a:pt x="35" y="157"/>
                  </a:lnTo>
                  <a:lnTo>
                    <a:pt x="39" y="147"/>
                  </a:lnTo>
                  <a:lnTo>
                    <a:pt x="45" y="139"/>
                  </a:lnTo>
                  <a:lnTo>
                    <a:pt x="57" y="134"/>
                  </a:lnTo>
                  <a:lnTo>
                    <a:pt x="72" y="130"/>
                  </a:lnTo>
                  <a:lnTo>
                    <a:pt x="88" y="130"/>
                  </a:lnTo>
                  <a:lnTo>
                    <a:pt x="98" y="134"/>
                  </a:lnTo>
                  <a:lnTo>
                    <a:pt x="100" y="134"/>
                  </a:lnTo>
                  <a:lnTo>
                    <a:pt x="100" y="136"/>
                  </a:lnTo>
                  <a:lnTo>
                    <a:pt x="102" y="136"/>
                  </a:lnTo>
                  <a:lnTo>
                    <a:pt x="104" y="137"/>
                  </a:lnTo>
                  <a:lnTo>
                    <a:pt x="106" y="141"/>
                  </a:lnTo>
                  <a:lnTo>
                    <a:pt x="110" y="145"/>
                  </a:lnTo>
                  <a:lnTo>
                    <a:pt x="110" y="151"/>
                  </a:lnTo>
                  <a:lnTo>
                    <a:pt x="110" y="157"/>
                  </a:lnTo>
                  <a:lnTo>
                    <a:pt x="108" y="161"/>
                  </a:lnTo>
                  <a:lnTo>
                    <a:pt x="104" y="165"/>
                  </a:lnTo>
                  <a:lnTo>
                    <a:pt x="100" y="169"/>
                  </a:lnTo>
                  <a:lnTo>
                    <a:pt x="96" y="175"/>
                  </a:lnTo>
                  <a:lnTo>
                    <a:pt x="92" y="181"/>
                  </a:lnTo>
                  <a:lnTo>
                    <a:pt x="92" y="187"/>
                  </a:lnTo>
                  <a:lnTo>
                    <a:pt x="96" y="192"/>
                  </a:lnTo>
                  <a:lnTo>
                    <a:pt x="102" y="196"/>
                  </a:lnTo>
                  <a:lnTo>
                    <a:pt x="108" y="198"/>
                  </a:lnTo>
                  <a:lnTo>
                    <a:pt x="112" y="198"/>
                  </a:lnTo>
                  <a:lnTo>
                    <a:pt x="118" y="196"/>
                  </a:lnTo>
                  <a:lnTo>
                    <a:pt x="129" y="187"/>
                  </a:lnTo>
                  <a:lnTo>
                    <a:pt x="137" y="175"/>
                  </a:lnTo>
                  <a:lnTo>
                    <a:pt x="141" y="163"/>
                  </a:lnTo>
                  <a:lnTo>
                    <a:pt x="141" y="149"/>
                  </a:lnTo>
                  <a:lnTo>
                    <a:pt x="139" y="137"/>
                  </a:lnTo>
                  <a:lnTo>
                    <a:pt x="135" y="126"/>
                  </a:lnTo>
                  <a:lnTo>
                    <a:pt x="127" y="118"/>
                  </a:lnTo>
                  <a:lnTo>
                    <a:pt x="119" y="110"/>
                  </a:lnTo>
                  <a:lnTo>
                    <a:pt x="108" y="102"/>
                  </a:lnTo>
                  <a:lnTo>
                    <a:pt x="94" y="98"/>
                  </a:lnTo>
                  <a:lnTo>
                    <a:pt x="80" y="98"/>
                  </a:lnTo>
                  <a:lnTo>
                    <a:pt x="70" y="98"/>
                  </a:lnTo>
                  <a:lnTo>
                    <a:pt x="63" y="100"/>
                  </a:lnTo>
                  <a:lnTo>
                    <a:pt x="49" y="104"/>
                  </a:lnTo>
                  <a:lnTo>
                    <a:pt x="35" y="108"/>
                  </a:lnTo>
                  <a:lnTo>
                    <a:pt x="23" y="116"/>
                  </a:lnTo>
                  <a:lnTo>
                    <a:pt x="13" y="130"/>
                  </a:lnTo>
                  <a:lnTo>
                    <a:pt x="6" y="147"/>
                  </a:lnTo>
                  <a:lnTo>
                    <a:pt x="0" y="165"/>
                  </a:lnTo>
                  <a:lnTo>
                    <a:pt x="0" y="185"/>
                  </a:lnTo>
                  <a:lnTo>
                    <a:pt x="2" y="202"/>
                  </a:lnTo>
                  <a:lnTo>
                    <a:pt x="8" y="220"/>
                  </a:lnTo>
                  <a:lnTo>
                    <a:pt x="13" y="234"/>
                  </a:lnTo>
                  <a:lnTo>
                    <a:pt x="23" y="243"/>
                  </a:lnTo>
                  <a:lnTo>
                    <a:pt x="37" y="253"/>
                  </a:lnTo>
                  <a:lnTo>
                    <a:pt x="53" y="261"/>
                  </a:lnTo>
                  <a:lnTo>
                    <a:pt x="70" y="265"/>
                  </a:lnTo>
                  <a:lnTo>
                    <a:pt x="90" y="269"/>
                  </a:lnTo>
                  <a:lnTo>
                    <a:pt x="108" y="271"/>
                  </a:lnTo>
                  <a:lnTo>
                    <a:pt x="127" y="271"/>
                  </a:lnTo>
                  <a:lnTo>
                    <a:pt x="147" y="267"/>
                  </a:lnTo>
                  <a:lnTo>
                    <a:pt x="167" y="263"/>
                  </a:lnTo>
                  <a:lnTo>
                    <a:pt x="182" y="257"/>
                  </a:lnTo>
                  <a:lnTo>
                    <a:pt x="196" y="249"/>
                  </a:lnTo>
                  <a:lnTo>
                    <a:pt x="210" y="242"/>
                  </a:lnTo>
                  <a:lnTo>
                    <a:pt x="220" y="232"/>
                  </a:lnTo>
                  <a:lnTo>
                    <a:pt x="229" y="220"/>
                  </a:lnTo>
                  <a:lnTo>
                    <a:pt x="237" y="208"/>
                  </a:lnTo>
                  <a:lnTo>
                    <a:pt x="243" y="196"/>
                  </a:lnTo>
                  <a:lnTo>
                    <a:pt x="247" y="183"/>
                  </a:lnTo>
                  <a:lnTo>
                    <a:pt x="251" y="167"/>
                  </a:lnTo>
                  <a:lnTo>
                    <a:pt x="255" y="145"/>
                  </a:lnTo>
                  <a:lnTo>
                    <a:pt x="257" y="122"/>
                  </a:lnTo>
                  <a:lnTo>
                    <a:pt x="255" y="94"/>
                  </a:lnTo>
                  <a:lnTo>
                    <a:pt x="247" y="69"/>
                  </a:lnTo>
                  <a:lnTo>
                    <a:pt x="235" y="45"/>
                  </a:lnTo>
                  <a:lnTo>
                    <a:pt x="214" y="26"/>
                  </a:lnTo>
                  <a:lnTo>
                    <a:pt x="182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8" name="Freeform 45"/>
            <p:cNvSpPr>
              <a:spLocks/>
            </p:cNvSpPr>
            <p:nvPr/>
          </p:nvSpPr>
          <p:spPr bwMode="auto">
            <a:xfrm>
              <a:off x="2626" y="4164"/>
              <a:ext cx="326" cy="538"/>
            </a:xfrm>
            <a:custGeom>
              <a:avLst/>
              <a:gdLst>
                <a:gd name="T0" fmla="*/ 258 w 291"/>
                <a:gd name="T1" fmla="*/ 230 h 363"/>
                <a:gd name="T2" fmla="*/ 240 w 291"/>
                <a:gd name="T3" fmla="*/ 218 h 363"/>
                <a:gd name="T4" fmla="*/ 220 w 291"/>
                <a:gd name="T5" fmla="*/ 212 h 363"/>
                <a:gd name="T6" fmla="*/ 201 w 291"/>
                <a:gd name="T7" fmla="*/ 212 h 363"/>
                <a:gd name="T8" fmla="*/ 171 w 291"/>
                <a:gd name="T9" fmla="*/ 221 h 363"/>
                <a:gd name="T10" fmla="*/ 143 w 291"/>
                <a:gd name="T11" fmla="*/ 249 h 363"/>
                <a:gd name="T12" fmla="*/ 123 w 291"/>
                <a:gd name="T13" fmla="*/ 305 h 363"/>
                <a:gd name="T14" fmla="*/ 134 w 291"/>
                <a:gd name="T15" fmla="*/ 372 h 363"/>
                <a:gd name="T16" fmla="*/ 152 w 291"/>
                <a:gd name="T17" fmla="*/ 397 h 363"/>
                <a:gd name="T18" fmla="*/ 162 w 291"/>
                <a:gd name="T19" fmla="*/ 400 h 363"/>
                <a:gd name="T20" fmla="*/ 174 w 291"/>
                <a:gd name="T21" fmla="*/ 387 h 363"/>
                <a:gd name="T22" fmla="*/ 176 w 291"/>
                <a:gd name="T23" fmla="*/ 369 h 363"/>
                <a:gd name="T24" fmla="*/ 171 w 291"/>
                <a:gd name="T25" fmla="*/ 360 h 363"/>
                <a:gd name="T26" fmla="*/ 160 w 291"/>
                <a:gd name="T27" fmla="*/ 336 h 363"/>
                <a:gd name="T28" fmla="*/ 165 w 291"/>
                <a:gd name="T29" fmla="*/ 290 h 363"/>
                <a:gd name="T30" fmla="*/ 180 w 291"/>
                <a:gd name="T31" fmla="*/ 270 h 363"/>
                <a:gd name="T32" fmla="*/ 196 w 291"/>
                <a:gd name="T33" fmla="*/ 261 h 363"/>
                <a:gd name="T34" fmla="*/ 222 w 291"/>
                <a:gd name="T35" fmla="*/ 261 h 363"/>
                <a:gd name="T36" fmla="*/ 244 w 291"/>
                <a:gd name="T37" fmla="*/ 273 h 363"/>
                <a:gd name="T38" fmla="*/ 279 w 291"/>
                <a:gd name="T39" fmla="*/ 328 h 363"/>
                <a:gd name="T40" fmla="*/ 290 w 291"/>
                <a:gd name="T41" fmla="*/ 403 h 363"/>
                <a:gd name="T42" fmla="*/ 274 w 291"/>
                <a:gd name="T43" fmla="*/ 445 h 363"/>
                <a:gd name="T44" fmla="*/ 242 w 291"/>
                <a:gd name="T45" fmla="*/ 473 h 363"/>
                <a:gd name="T46" fmla="*/ 209 w 291"/>
                <a:gd name="T47" fmla="*/ 485 h 363"/>
                <a:gd name="T48" fmla="*/ 174 w 291"/>
                <a:gd name="T49" fmla="*/ 488 h 363"/>
                <a:gd name="T50" fmla="*/ 139 w 291"/>
                <a:gd name="T51" fmla="*/ 485 h 363"/>
                <a:gd name="T52" fmla="*/ 105 w 291"/>
                <a:gd name="T53" fmla="*/ 470 h 363"/>
                <a:gd name="T54" fmla="*/ 73 w 291"/>
                <a:gd name="T55" fmla="*/ 445 h 363"/>
                <a:gd name="T56" fmla="*/ 44 w 291"/>
                <a:gd name="T57" fmla="*/ 397 h 363"/>
                <a:gd name="T58" fmla="*/ 35 w 291"/>
                <a:gd name="T59" fmla="*/ 273 h 363"/>
                <a:gd name="T60" fmla="*/ 64 w 291"/>
                <a:gd name="T61" fmla="*/ 148 h 363"/>
                <a:gd name="T62" fmla="*/ 80 w 291"/>
                <a:gd name="T63" fmla="*/ 119 h 363"/>
                <a:gd name="T64" fmla="*/ 101 w 291"/>
                <a:gd name="T65" fmla="*/ 86 h 363"/>
                <a:gd name="T66" fmla="*/ 132 w 291"/>
                <a:gd name="T67" fmla="*/ 64 h 363"/>
                <a:gd name="T68" fmla="*/ 169 w 291"/>
                <a:gd name="T69" fmla="*/ 46 h 363"/>
                <a:gd name="T70" fmla="*/ 180 w 291"/>
                <a:gd name="T71" fmla="*/ 37 h 363"/>
                <a:gd name="T72" fmla="*/ 183 w 291"/>
                <a:gd name="T73" fmla="*/ 19 h 363"/>
                <a:gd name="T74" fmla="*/ 176 w 291"/>
                <a:gd name="T75" fmla="*/ 1 h 363"/>
                <a:gd name="T76" fmla="*/ 162 w 291"/>
                <a:gd name="T77" fmla="*/ 0 h 363"/>
                <a:gd name="T78" fmla="*/ 123 w 291"/>
                <a:gd name="T79" fmla="*/ 13 h 363"/>
                <a:gd name="T80" fmla="*/ 89 w 291"/>
                <a:gd name="T81" fmla="*/ 40 h 363"/>
                <a:gd name="T82" fmla="*/ 57 w 291"/>
                <a:gd name="T83" fmla="*/ 77 h 363"/>
                <a:gd name="T84" fmla="*/ 32 w 291"/>
                <a:gd name="T85" fmla="*/ 124 h 363"/>
                <a:gd name="T86" fmla="*/ 0 w 291"/>
                <a:gd name="T87" fmla="*/ 267 h 363"/>
                <a:gd name="T88" fmla="*/ 11 w 291"/>
                <a:gd name="T89" fmla="*/ 415 h 363"/>
                <a:gd name="T90" fmla="*/ 25 w 291"/>
                <a:gd name="T91" fmla="*/ 448 h 363"/>
                <a:gd name="T92" fmla="*/ 41 w 291"/>
                <a:gd name="T93" fmla="*/ 473 h 363"/>
                <a:gd name="T94" fmla="*/ 64 w 291"/>
                <a:gd name="T95" fmla="*/ 497 h 363"/>
                <a:gd name="T96" fmla="*/ 92 w 291"/>
                <a:gd name="T97" fmla="*/ 514 h 363"/>
                <a:gd name="T98" fmla="*/ 132 w 291"/>
                <a:gd name="T99" fmla="*/ 532 h 363"/>
                <a:gd name="T100" fmla="*/ 176 w 291"/>
                <a:gd name="T101" fmla="*/ 538 h 363"/>
                <a:gd name="T102" fmla="*/ 217 w 291"/>
                <a:gd name="T103" fmla="*/ 532 h 363"/>
                <a:gd name="T104" fmla="*/ 258 w 291"/>
                <a:gd name="T105" fmla="*/ 517 h 363"/>
                <a:gd name="T106" fmla="*/ 283 w 291"/>
                <a:gd name="T107" fmla="*/ 499 h 363"/>
                <a:gd name="T108" fmla="*/ 306 w 291"/>
                <a:gd name="T109" fmla="*/ 473 h 363"/>
                <a:gd name="T110" fmla="*/ 319 w 291"/>
                <a:gd name="T111" fmla="*/ 445 h 363"/>
                <a:gd name="T112" fmla="*/ 326 w 291"/>
                <a:gd name="T113" fmla="*/ 409 h 363"/>
                <a:gd name="T114" fmla="*/ 324 w 291"/>
                <a:gd name="T115" fmla="*/ 357 h 363"/>
                <a:gd name="T116" fmla="*/ 313 w 291"/>
                <a:gd name="T117" fmla="*/ 308 h 363"/>
                <a:gd name="T118" fmla="*/ 290 w 291"/>
                <a:gd name="T119" fmla="*/ 264 h 363"/>
                <a:gd name="T120" fmla="*/ 267 w 291"/>
                <a:gd name="T121" fmla="*/ 234 h 3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1"/>
                <a:gd name="T184" fmla="*/ 0 h 363"/>
                <a:gd name="T185" fmla="*/ 291 w 291"/>
                <a:gd name="T186" fmla="*/ 363 h 3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1" h="363">
                  <a:moveTo>
                    <a:pt x="238" y="158"/>
                  </a:moveTo>
                  <a:lnTo>
                    <a:pt x="230" y="155"/>
                  </a:lnTo>
                  <a:lnTo>
                    <a:pt x="222" y="151"/>
                  </a:lnTo>
                  <a:lnTo>
                    <a:pt x="214" y="147"/>
                  </a:lnTo>
                  <a:lnTo>
                    <a:pt x="206" y="145"/>
                  </a:lnTo>
                  <a:lnTo>
                    <a:pt x="196" y="143"/>
                  </a:lnTo>
                  <a:lnTo>
                    <a:pt x="187" y="143"/>
                  </a:lnTo>
                  <a:lnTo>
                    <a:pt x="179" y="143"/>
                  </a:lnTo>
                  <a:lnTo>
                    <a:pt x="169" y="145"/>
                  </a:lnTo>
                  <a:lnTo>
                    <a:pt x="153" y="149"/>
                  </a:lnTo>
                  <a:lnTo>
                    <a:pt x="139" y="157"/>
                  </a:lnTo>
                  <a:lnTo>
                    <a:pt x="128" y="168"/>
                  </a:lnTo>
                  <a:lnTo>
                    <a:pt x="118" y="180"/>
                  </a:lnTo>
                  <a:lnTo>
                    <a:pt x="110" y="206"/>
                  </a:lnTo>
                  <a:lnTo>
                    <a:pt x="112" y="231"/>
                  </a:lnTo>
                  <a:lnTo>
                    <a:pt x="120" y="251"/>
                  </a:lnTo>
                  <a:lnTo>
                    <a:pt x="130" y="264"/>
                  </a:lnTo>
                  <a:lnTo>
                    <a:pt x="136" y="268"/>
                  </a:lnTo>
                  <a:lnTo>
                    <a:pt x="141" y="270"/>
                  </a:lnTo>
                  <a:lnTo>
                    <a:pt x="145" y="270"/>
                  </a:lnTo>
                  <a:lnTo>
                    <a:pt x="151" y="266"/>
                  </a:lnTo>
                  <a:lnTo>
                    <a:pt x="155" y="261"/>
                  </a:lnTo>
                  <a:lnTo>
                    <a:pt x="157" y="255"/>
                  </a:lnTo>
                  <a:lnTo>
                    <a:pt x="157" y="249"/>
                  </a:lnTo>
                  <a:lnTo>
                    <a:pt x="153" y="243"/>
                  </a:lnTo>
                  <a:lnTo>
                    <a:pt x="149" y="239"/>
                  </a:lnTo>
                  <a:lnTo>
                    <a:pt x="143" y="227"/>
                  </a:lnTo>
                  <a:lnTo>
                    <a:pt x="141" y="213"/>
                  </a:lnTo>
                  <a:lnTo>
                    <a:pt x="147" y="196"/>
                  </a:lnTo>
                  <a:lnTo>
                    <a:pt x="153" y="188"/>
                  </a:lnTo>
                  <a:lnTo>
                    <a:pt x="161" y="182"/>
                  </a:lnTo>
                  <a:lnTo>
                    <a:pt x="169" y="178"/>
                  </a:lnTo>
                  <a:lnTo>
                    <a:pt x="175" y="176"/>
                  </a:lnTo>
                  <a:lnTo>
                    <a:pt x="187" y="174"/>
                  </a:lnTo>
                  <a:lnTo>
                    <a:pt x="198" y="176"/>
                  </a:lnTo>
                  <a:lnTo>
                    <a:pt x="210" y="178"/>
                  </a:lnTo>
                  <a:lnTo>
                    <a:pt x="218" y="184"/>
                  </a:lnTo>
                  <a:lnTo>
                    <a:pt x="236" y="200"/>
                  </a:lnTo>
                  <a:lnTo>
                    <a:pt x="249" y="221"/>
                  </a:lnTo>
                  <a:lnTo>
                    <a:pt x="257" y="245"/>
                  </a:lnTo>
                  <a:lnTo>
                    <a:pt x="259" y="272"/>
                  </a:lnTo>
                  <a:lnTo>
                    <a:pt x="255" y="288"/>
                  </a:lnTo>
                  <a:lnTo>
                    <a:pt x="245" y="300"/>
                  </a:lnTo>
                  <a:lnTo>
                    <a:pt x="234" y="312"/>
                  </a:lnTo>
                  <a:lnTo>
                    <a:pt x="216" y="319"/>
                  </a:lnTo>
                  <a:lnTo>
                    <a:pt x="202" y="325"/>
                  </a:lnTo>
                  <a:lnTo>
                    <a:pt x="187" y="327"/>
                  </a:lnTo>
                  <a:lnTo>
                    <a:pt x="171" y="329"/>
                  </a:lnTo>
                  <a:lnTo>
                    <a:pt x="155" y="329"/>
                  </a:lnTo>
                  <a:lnTo>
                    <a:pt x="139" y="329"/>
                  </a:lnTo>
                  <a:lnTo>
                    <a:pt x="124" y="327"/>
                  </a:lnTo>
                  <a:lnTo>
                    <a:pt x="108" y="323"/>
                  </a:lnTo>
                  <a:lnTo>
                    <a:pt x="94" y="317"/>
                  </a:lnTo>
                  <a:lnTo>
                    <a:pt x="81" y="310"/>
                  </a:lnTo>
                  <a:lnTo>
                    <a:pt x="65" y="300"/>
                  </a:lnTo>
                  <a:lnTo>
                    <a:pt x="51" y="286"/>
                  </a:lnTo>
                  <a:lnTo>
                    <a:pt x="39" y="268"/>
                  </a:lnTo>
                  <a:lnTo>
                    <a:pt x="31" y="227"/>
                  </a:lnTo>
                  <a:lnTo>
                    <a:pt x="31" y="184"/>
                  </a:lnTo>
                  <a:lnTo>
                    <a:pt x="39" y="139"/>
                  </a:lnTo>
                  <a:lnTo>
                    <a:pt x="57" y="100"/>
                  </a:lnTo>
                  <a:lnTo>
                    <a:pt x="63" y="90"/>
                  </a:lnTo>
                  <a:lnTo>
                    <a:pt x="71" y="80"/>
                  </a:lnTo>
                  <a:lnTo>
                    <a:pt x="81" y="70"/>
                  </a:lnTo>
                  <a:lnTo>
                    <a:pt x="90" y="58"/>
                  </a:lnTo>
                  <a:lnTo>
                    <a:pt x="102" y="51"/>
                  </a:lnTo>
                  <a:lnTo>
                    <a:pt x="118" y="43"/>
                  </a:lnTo>
                  <a:lnTo>
                    <a:pt x="134" y="35"/>
                  </a:lnTo>
                  <a:lnTo>
                    <a:pt x="151" y="31"/>
                  </a:lnTo>
                  <a:lnTo>
                    <a:pt x="157" y="29"/>
                  </a:lnTo>
                  <a:lnTo>
                    <a:pt x="161" y="25"/>
                  </a:lnTo>
                  <a:lnTo>
                    <a:pt x="163" y="19"/>
                  </a:lnTo>
                  <a:lnTo>
                    <a:pt x="163" y="13"/>
                  </a:lnTo>
                  <a:lnTo>
                    <a:pt x="161" y="7"/>
                  </a:lnTo>
                  <a:lnTo>
                    <a:pt x="157" y="1"/>
                  </a:lnTo>
                  <a:lnTo>
                    <a:pt x="151" y="0"/>
                  </a:lnTo>
                  <a:lnTo>
                    <a:pt x="145" y="0"/>
                  </a:lnTo>
                  <a:lnTo>
                    <a:pt x="128" y="3"/>
                  </a:lnTo>
                  <a:lnTo>
                    <a:pt x="110" y="9"/>
                  </a:lnTo>
                  <a:lnTo>
                    <a:pt x="94" y="17"/>
                  </a:lnTo>
                  <a:lnTo>
                    <a:pt x="79" y="27"/>
                  </a:lnTo>
                  <a:lnTo>
                    <a:pt x="65" y="39"/>
                  </a:lnTo>
                  <a:lnTo>
                    <a:pt x="51" y="52"/>
                  </a:lnTo>
                  <a:lnTo>
                    <a:pt x="39" y="66"/>
                  </a:lnTo>
                  <a:lnTo>
                    <a:pt x="29" y="84"/>
                  </a:lnTo>
                  <a:lnTo>
                    <a:pt x="10" y="129"/>
                  </a:lnTo>
                  <a:lnTo>
                    <a:pt x="0" y="180"/>
                  </a:lnTo>
                  <a:lnTo>
                    <a:pt x="0" y="231"/>
                  </a:lnTo>
                  <a:lnTo>
                    <a:pt x="10" y="280"/>
                  </a:lnTo>
                  <a:lnTo>
                    <a:pt x="16" y="290"/>
                  </a:lnTo>
                  <a:lnTo>
                    <a:pt x="22" y="302"/>
                  </a:lnTo>
                  <a:lnTo>
                    <a:pt x="29" y="312"/>
                  </a:lnTo>
                  <a:lnTo>
                    <a:pt x="37" y="319"/>
                  </a:lnTo>
                  <a:lnTo>
                    <a:pt x="47" y="327"/>
                  </a:lnTo>
                  <a:lnTo>
                    <a:pt x="57" y="335"/>
                  </a:lnTo>
                  <a:lnTo>
                    <a:pt x="69" y="341"/>
                  </a:lnTo>
                  <a:lnTo>
                    <a:pt x="82" y="347"/>
                  </a:lnTo>
                  <a:lnTo>
                    <a:pt x="100" y="353"/>
                  </a:lnTo>
                  <a:lnTo>
                    <a:pt x="118" y="359"/>
                  </a:lnTo>
                  <a:lnTo>
                    <a:pt x="137" y="361"/>
                  </a:lnTo>
                  <a:lnTo>
                    <a:pt x="157" y="363"/>
                  </a:lnTo>
                  <a:lnTo>
                    <a:pt x="175" y="361"/>
                  </a:lnTo>
                  <a:lnTo>
                    <a:pt x="194" y="359"/>
                  </a:lnTo>
                  <a:lnTo>
                    <a:pt x="212" y="355"/>
                  </a:lnTo>
                  <a:lnTo>
                    <a:pt x="230" y="349"/>
                  </a:lnTo>
                  <a:lnTo>
                    <a:pt x="242" y="343"/>
                  </a:lnTo>
                  <a:lnTo>
                    <a:pt x="253" y="337"/>
                  </a:lnTo>
                  <a:lnTo>
                    <a:pt x="263" y="327"/>
                  </a:lnTo>
                  <a:lnTo>
                    <a:pt x="273" y="319"/>
                  </a:lnTo>
                  <a:lnTo>
                    <a:pt x="279" y="310"/>
                  </a:lnTo>
                  <a:lnTo>
                    <a:pt x="285" y="300"/>
                  </a:lnTo>
                  <a:lnTo>
                    <a:pt x="289" y="288"/>
                  </a:lnTo>
                  <a:lnTo>
                    <a:pt x="291" y="276"/>
                  </a:lnTo>
                  <a:lnTo>
                    <a:pt x="291" y="259"/>
                  </a:lnTo>
                  <a:lnTo>
                    <a:pt x="289" y="241"/>
                  </a:lnTo>
                  <a:lnTo>
                    <a:pt x="285" y="223"/>
                  </a:lnTo>
                  <a:lnTo>
                    <a:pt x="279" y="208"/>
                  </a:lnTo>
                  <a:lnTo>
                    <a:pt x="269" y="192"/>
                  </a:lnTo>
                  <a:lnTo>
                    <a:pt x="259" y="178"/>
                  </a:lnTo>
                  <a:lnTo>
                    <a:pt x="249" y="168"/>
                  </a:lnTo>
                  <a:lnTo>
                    <a:pt x="238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9" name="Freeform 46"/>
            <p:cNvSpPr>
              <a:spLocks/>
            </p:cNvSpPr>
            <p:nvPr/>
          </p:nvSpPr>
          <p:spPr bwMode="auto">
            <a:xfrm>
              <a:off x="2237" y="3800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5 w 55"/>
                <a:gd name="T11" fmla="*/ 78 h 55"/>
                <a:gd name="T12" fmla="*/ 54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4 h 55"/>
                <a:gd name="T20" fmla="*/ 54 w 55"/>
                <a:gd name="T21" fmla="*/ 12 h 55"/>
                <a:gd name="T22" fmla="*/ 45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0" name="Freeform 47"/>
            <p:cNvSpPr>
              <a:spLocks/>
            </p:cNvSpPr>
            <p:nvPr/>
          </p:nvSpPr>
          <p:spPr bwMode="auto">
            <a:xfrm>
              <a:off x="1770" y="450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1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1" name="Freeform 48"/>
            <p:cNvSpPr>
              <a:spLocks/>
            </p:cNvSpPr>
            <p:nvPr/>
          </p:nvSpPr>
          <p:spPr bwMode="auto">
            <a:xfrm>
              <a:off x="865" y="4542"/>
              <a:ext cx="61" cy="79"/>
            </a:xfrm>
            <a:custGeom>
              <a:avLst/>
              <a:gdLst>
                <a:gd name="T0" fmla="*/ 0 w 55"/>
                <a:gd name="T1" fmla="*/ 40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1 w 55"/>
                <a:gd name="T9" fmla="*/ 79 h 53"/>
                <a:gd name="T10" fmla="*/ 43 w 55"/>
                <a:gd name="T11" fmla="*/ 76 h 53"/>
                <a:gd name="T12" fmla="*/ 52 w 55"/>
                <a:gd name="T13" fmla="*/ 67 h 53"/>
                <a:gd name="T14" fmla="*/ 59 w 55"/>
                <a:gd name="T15" fmla="*/ 55 h 53"/>
                <a:gd name="T16" fmla="*/ 61 w 55"/>
                <a:gd name="T17" fmla="*/ 40 h 53"/>
                <a:gd name="T18" fmla="*/ 59 w 55"/>
                <a:gd name="T19" fmla="*/ 22 h 53"/>
                <a:gd name="T20" fmla="*/ 52 w 55"/>
                <a:gd name="T21" fmla="*/ 12 h 53"/>
                <a:gd name="T22" fmla="*/ 43 w 55"/>
                <a:gd name="T23" fmla="*/ 3 h 53"/>
                <a:gd name="T24" fmla="*/ 31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2 h 53"/>
                <a:gd name="T32" fmla="*/ 0 w 55"/>
                <a:gd name="T33" fmla="*/ 40 h 53"/>
                <a:gd name="T34" fmla="*/ 0 w 55"/>
                <a:gd name="T35" fmla="*/ 40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7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5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2" name="Freeform 49"/>
            <p:cNvSpPr>
              <a:spLocks/>
            </p:cNvSpPr>
            <p:nvPr/>
          </p:nvSpPr>
          <p:spPr bwMode="auto">
            <a:xfrm>
              <a:off x="3265" y="4727"/>
              <a:ext cx="59" cy="79"/>
            </a:xfrm>
            <a:custGeom>
              <a:avLst/>
              <a:gdLst>
                <a:gd name="T0" fmla="*/ 0 w 53"/>
                <a:gd name="T1" fmla="*/ 39 h 53"/>
                <a:gd name="T2" fmla="*/ 2 w 53"/>
                <a:gd name="T3" fmla="*/ 57 h 53"/>
                <a:gd name="T4" fmla="*/ 9 w 53"/>
                <a:gd name="T5" fmla="*/ 67 h 53"/>
                <a:gd name="T6" fmla="*/ 18 w 53"/>
                <a:gd name="T7" fmla="*/ 76 h 53"/>
                <a:gd name="T8" fmla="*/ 31 w 53"/>
                <a:gd name="T9" fmla="*/ 79 h 53"/>
                <a:gd name="T10" fmla="*/ 42 w 53"/>
                <a:gd name="T11" fmla="*/ 76 h 53"/>
                <a:gd name="T12" fmla="*/ 51 w 53"/>
                <a:gd name="T13" fmla="*/ 67 h 53"/>
                <a:gd name="T14" fmla="*/ 57 w 53"/>
                <a:gd name="T15" fmla="*/ 57 h 53"/>
                <a:gd name="T16" fmla="*/ 59 w 53"/>
                <a:gd name="T17" fmla="*/ 39 h 53"/>
                <a:gd name="T18" fmla="*/ 57 w 53"/>
                <a:gd name="T19" fmla="*/ 24 h 53"/>
                <a:gd name="T20" fmla="*/ 51 w 53"/>
                <a:gd name="T21" fmla="*/ 12 h 53"/>
                <a:gd name="T22" fmla="*/ 42 w 53"/>
                <a:gd name="T23" fmla="*/ 3 h 53"/>
                <a:gd name="T24" fmla="*/ 31 w 53"/>
                <a:gd name="T25" fmla="*/ 0 h 53"/>
                <a:gd name="T26" fmla="*/ 18 w 53"/>
                <a:gd name="T27" fmla="*/ 3 h 53"/>
                <a:gd name="T28" fmla="*/ 9 w 53"/>
                <a:gd name="T29" fmla="*/ 12 h 53"/>
                <a:gd name="T30" fmla="*/ 2 w 53"/>
                <a:gd name="T31" fmla="*/ 24 h 53"/>
                <a:gd name="T32" fmla="*/ 0 w 53"/>
                <a:gd name="T33" fmla="*/ 39 h 53"/>
                <a:gd name="T34" fmla="*/ 0 w 53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3"/>
                <a:gd name="T56" fmla="*/ 53 w 53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3">
                  <a:moveTo>
                    <a:pt x="0" y="26"/>
                  </a:moveTo>
                  <a:lnTo>
                    <a:pt x="2" y="38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8" y="51"/>
                  </a:lnTo>
                  <a:lnTo>
                    <a:pt x="46" y="45"/>
                  </a:lnTo>
                  <a:lnTo>
                    <a:pt x="51" y="38"/>
                  </a:lnTo>
                  <a:lnTo>
                    <a:pt x="53" y="26"/>
                  </a:lnTo>
                  <a:lnTo>
                    <a:pt x="51" y="16"/>
                  </a:lnTo>
                  <a:lnTo>
                    <a:pt x="46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3" name="Freeform 50"/>
            <p:cNvSpPr>
              <a:spLocks/>
            </p:cNvSpPr>
            <p:nvPr/>
          </p:nvSpPr>
          <p:spPr bwMode="auto">
            <a:xfrm>
              <a:off x="2045" y="4673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8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8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7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4" name="Freeform 51"/>
            <p:cNvSpPr>
              <a:spLocks/>
            </p:cNvSpPr>
            <p:nvPr/>
          </p:nvSpPr>
          <p:spPr bwMode="auto">
            <a:xfrm>
              <a:off x="1071" y="4196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6" name="Freeform 53"/>
            <p:cNvSpPr>
              <a:spLocks/>
            </p:cNvSpPr>
            <p:nvPr/>
          </p:nvSpPr>
          <p:spPr bwMode="auto">
            <a:xfrm>
              <a:off x="3120" y="3120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7" name="Freeform 54"/>
            <p:cNvSpPr>
              <a:spLocks/>
            </p:cNvSpPr>
            <p:nvPr/>
          </p:nvSpPr>
          <p:spPr bwMode="auto">
            <a:xfrm>
              <a:off x="912" y="4368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8" name="Freeform 55"/>
            <p:cNvSpPr>
              <a:spLocks/>
            </p:cNvSpPr>
            <p:nvPr/>
          </p:nvSpPr>
          <p:spPr bwMode="auto">
            <a:xfrm>
              <a:off x="2976" y="4368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9" name="Freeform 56"/>
            <p:cNvSpPr>
              <a:spLocks/>
            </p:cNvSpPr>
            <p:nvPr/>
          </p:nvSpPr>
          <p:spPr bwMode="auto">
            <a:xfrm>
              <a:off x="1248" y="912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0" name="Freeform 57"/>
            <p:cNvSpPr>
              <a:spLocks/>
            </p:cNvSpPr>
            <p:nvPr/>
          </p:nvSpPr>
          <p:spPr bwMode="auto">
            <a:xfrm>
              <a:off x="168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1" name="Freeform 58"/>
            <p:cNvSpPr>
              <a:spLocks/>
            </p:cNvSpPr>
            <p:nvPr/>
          </p:nvSpPr>
          <p:spPr bwMode="auto">
            <a:xfrm>
              <a:off x="216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2" name="Freeform 59"/>
            <p:cNvSpPr>
              <a:spLocks/>
            </p:cNvSpPr>
            <p:nvPr/>
          </p:nvSpPr>
          <p:spPr bwMode="auto">
            <a:xfrm>
              <a:off x="960" y="3264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Freeform 60"/>
            <p:cNvSpPr>
              <a:spLocks/>
            </p:cNvSpPr>
            <p:nvPr/>
          </p:nvSpPr>
          <p:spPr bwMode="auto">
            <a:xfrm>
              <a:off x="2496" y="4704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Freeform 61"/>
            <p:cNvSpPr>
              <a:spLocks/>
            </p:cNvSpPr>
            <p:nvPr/>
          </p:nvSpPr>
          <p:spPr bwMode="auto">
            <a:xfrm>
              <a:off x="2064" y="441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Freeform 62"/>
            <p:cNvSpPr>
              <a:spLocks/>
            </p:cNvSpPr>
            <p:nvPr/>
          </p:nvSpPr>
          <p:spPr bwMode="auto">
            <a:xfrm>
              <a:off x="1488" y="475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Freeform 63"/>
            <p:cNvSpPr>
              <a:spLocks/>
            </p:cNvSpPr>
            <p:nvPr/>
          </p:nvSpPr>
          <p:spPr bwMode="auto">
            <a:xfrm>
              <a:off x="1296" y="3888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7" name="Freeform 64"/>
            <p:cNvSpPr>
              <a:spLocks/>
            </p:cNvSpPr>
            <p:nvPr/>
          </p:nvSpPr>
          <p:spPr bwMode="auto">
            <a:xfrm>
              <a:off x="912" y="403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8" name="Freeform 65"/>
            <p:cNvSpPr>
              <a:spLocks/>
            </p:cNvSpPr>
            <p:nvPr/>
          </p:nvSpPr>
          <p:spPr bwMode="auto">
            <a:xfrm>
              <a:off x="864" y="3120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9" name="Freeform 66"/>
            <p:cNvSpPr>
              <a:spLocks/>
            </p:cNvSpPr>
            <p:nvPr/>
          </p:nvSpPr>
          <p:spPr bwMode="auto">
            <a:xfrm>
              <a:off x="3120" y="360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0" name="Freeform 67"/>
            <p:cNvSpPr>
              <a:spLocks/>
            </p:cNvSpPr>
            <p:nvPr/>
          </p:nvSpPr>
          <p:spPr bwMode="auto">
            <a:xfrm>
              <a:off x="3408" y="3744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1" name="Freeform 68"/>
            <p:cNvSpPr>
              <a:spLocks/>
            </p:cNvSpPr>
            <p:nvPr/>
          </p:nvSpPr>
          <p:spPr bwMode="auto">
            <a:xfrm>
              <a:off x="3072" y="307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2" name="Freeform 69"/>
            <p:cNvSpPr>
              <a:spLocks/>
            </p:cNvSpPr>
            <p:nvPr/>
          </p:nvSpPr>
          <p:spPr bwMode="auto">
            <a:xfrm>
              <a:off x="3456" y="489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3" name="Freeform 70"/>
            <p:cNvSpPr>
              <a:spLocks/>
            </p:cNvSpPr>
            <p:nvPr/>
          </p:nvSpPr>
          <p:spPr bwMode="auto">
            <a:xfrm>
              <a:off x="2832" y="456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4" name="Freeform 71"/>
            <p:cNvSpPr>
              <a:spLocks/>
            </p:cNvSpPr>
            <p:nvPr/>
          </p:nvSpPr>
          <p:spPr bwMode="auto">
            <a:xfrm>
              <a:off x="3264" y="417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5" name="Text Box 72"/>
            <p:cNvSpPr txBox="1">
              <a:spLocks noChangeArrowheads="1"/>
            </p:cNvSpPr>
            <p:nvPr/>
          </p:nvSpPr>
          <p:spPr bwMode="auto">
            <a:xfrm>
              <a:off x="768" y="720"/>
              <a:ext cx="2746" cy="4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3600" dirty="0" smtClean="0"/>
            </a:p>
            <a:p>
              <a:pPr algn="ctr"/>
              <a:r>
                <a:rPr lang="ru-RU" sz="3600" dirty="0" smtClean="0"/>
                <a:t>Если человек с ранних лет усвоил привычку к труду, труд ему приятен. Если же у него этой привычки нет, </a:t>
              </a:r>
            </a:p>
            <a:p>
              <a:pPr algn="ctr"/>
              <a:r>
                <a:rPr lang="ru-RU" sz="3600" dirty="0" smtClean="0"/>
                <a:t>то лень делает труд ненавистным.</a:t>
              </a:r>
            </a:p>
            <a:p>
              <a:pPr algn="r"/>
              <a:r>
                <a:rPr lang="ru-RU" sz="2800" dirty="0" smtClean="0"/>
                <a:t>Клод </a:t>
              </a:r>
              <a:r>
                <a:rPr lang="ru-RU" sz="2800" dirty="0" err="1" smtClean="0"/>
                <a:t>Адриан</a:t>
              </a:r>
              <a:r>
                <a:rPr lang="ru-RU" sz="2800" dirty="0" smtClean="0"/>
                <a:t> Гельвеций</a:t>
              </a:r>
              <a:r>
                <a:rPr lang="ru-RU" sz="2800" dirty="0" smtClean="0">
                  <a:solidFill>
                    <a:schemeClr val="accent2"/>
                  </a:solidFill>
                </a:rPr>
                <a:t>                </a:t>
              </a:r>
              <a:endParaRPr lang="ru-RU" sz="2800" dirty="0">
                <a:solidFill>
                  <a:schemeClr val="accent2"/>
                </a:solidFill>
                <a:cs typeface="Times New Roman" pitchFamily="18" charset="0"/>
              </a:endParaRPr>
            </a:p>
            <a:p>
              <a:endParaRPr lang="ru-RU" sz="1400" dirty="0">
                <a:solidFill>
                  <a:schemeClr val="accent2"/>
                </a:solidFill>
              </a:endParaRPr>
            </a:p>
          </p:txBody>
        </p:sp>
        <p:pic>
          <p:nvPicPr>
            <p:cNvPr id="8257" name="Picture 74" descr="j02324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8" y="135"/>
              <a:ext cx="672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8" name="Picture 75" descr="j02327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4"/>
              <a:ext cx="659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9" name="Picture 76" descr="j02330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7" y="3545"/>
              <a:ext cx="624" cy="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0" name="Picture 77" descr="j023395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77" y="4944"/>
              <a:ext cx="64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1" name="Picture 78" descr="j023397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4944"/>
              <a:ext cx="720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2" name="Picture 80" descr="j023206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13" y="3001"/>
              <a:ext cx="772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4320" cy="5760"/>
          </a:xfrm>
        </p:grpSpPr>
        <p:sp>
          <p:nvSpPr>
            <p:cNvPr id="819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320" cy="57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197" name="Freeform 10"/>
            <p:cNvSpPr>
              <a:spLocks/>
            </p:cNvSpPr>
            <p:nvPr/>
          </p:nvSpPr>
          <p:spPr bwMode="auto">
            <a:xfrm>
              <a:off x="3386" y="4241"/>
              <a:ext cx="64" cy="202"/>
            </a:xfrm>
            <a:custGeom>
              <a:avLst/>
              <a:gdLst>
                <a:gd name="T0" fmla="*/ 45 w 57"/>
                <a:gd name="T1" fmla="*/ 196 h 136"/>
                <a:gd name="T2" fmla="*/ 43 w 57"/>
                <a:gd name="T3" fmla="*/ 199 h 136"/>
                <a:gd name="T4" fmla="*/ 38 w 57"/>
                <a:gd name="T5" fmla="*/ 202 h 136"/>
                <a:gd name="T6" fmla="*/ 36 w 57"/>
                <a:gd name="T7" fmla="*/ 202 h 136"/>
                <a:gd name="T8" fmla="*/ 34 w 57"/>
                <a:gd name="T9" fmla="*/ 202 h 136"/>
                <a:gd name="T10" fmla="*/ 22 w 57"/>
                <a:gd name="T11" fmla="*/ 193 h 136"/>
                <a:gd name="T12" fmla="*/ 11 w 57"/>
                <a:gd name="T13" fmla="*/ 172 h 136"/>
                <a:gd name="T14" fmla="*/ 2 w 57"/>
                <a:gd name="T15" fmla="*/ 141 h 136"/>
                <a:gd name="T16" fmla="*/ 0 w 57"/>
                <a:gd name="T17" fmla="*/ 97 h 136"/>
                <a:gd name="T18" fmla="*/ 2 w 57"/>
                <a:gd name="T19" fmla="*/ 65 h 136"/>
                <a:gd name="T20" fmla="*/ 7 w 57"/>
                <a:gd name="T21" fmla="*/ 39 h 136"/>
                <a:gd name="T22" fmla="*/ 13 w 57"/>
                <a:gd name="T23" fmla="*/ 18 h 136"/>
                <a:gd name="T24" fmla="*/ 20 w 57"/>
                <a:gd name="T25" fmla="*/ 6 h 136"/>
                <a:gd name="T26" fmla="*/ 22 w 57"/>
                <a:gd name="T27" fmla="*/ 3 h 136"/>
                <a:gd name="T28" fmla="*/ 27 w 57"/>
                <a:gd name="T29" fmla="*/ 0 h 136"/>
                <a:gd name="T30" fmla="*/ 29 w 57"/>
                <a:gd name="T31" fmla="*/ 0 h 136"/>
                <a:gd name="T32" fmla="*/ 31 w 57"/>
                <a:gd name="T33" fmla="*/ 0 h 136"/>
                <a:gd name="T34" fmla="*/ 43 w 57"/>
                <a:gd name="T35" fmla="*/ 9 h 136"/>
                <a:gd name="T36" fmla="*/ 54 w 57"/>
                <a:gd name="T37" fmla="*/ 30 h 136"/>
                <a:gd name="T38" fmla="*/ 62 w 57"/>
                <a:gd name="T39" fmla="*/ 62 h 136"/>
                <a:gd name="T40" fmla="*/ 64 w 57"/>
                <a:gd name="T41" fmla="*/ 105 h 136"/>
                <a:gd name="T42" fmla="*/ 62 w 57"/>
                <a:gd name="T43" fmla="*/ 138 h 136"/>
                <a:gd name="T44" fmla="*/ 57 w 57"/>
                <a:gd name="T45" fmla="*/ 163 h 136"/>
                <a:gd name="T46" fmla="*/ 52 w 57"/>
                <a:gd name="T47" fmla="*/ 184 h 136"/>
                <a:gd name="T48" fmla="*/ 45 w 57"/>
                <a:gd name="T49" fmla="*/ 196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136"/>
                <a:gd name="T77" fmla="*/ 57 w 57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136">
                  <a:moveTo>
                    <a:pt x="40" y="132"/>
                  </a:moveTo>
                  <a:lnTo>
                    <a:pt x="38" y="134"/>
                  </a:lnTo>
                  <a:lnTo>
                    <a:pt x="34" y="136"/>
                  </a:lnTo>
                  <a:lnTo>
                    <a:pt x="32" y="136"/>
                  </a:lnTo>
                  <a:lnTo>
                    <a:pt x="30" y="136"/>
                  </a:lnTo>
                  <a:lnTo>
                    <a:pt x="20" y="130"/>
                  </a:lnTo>
                  <a:lnTo>
                    <a:pt x="10" y="116"/>
                  </a:lnTo>
                  <a:lnTo>
                    <a:pt x="2" y="95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6" y="26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8" y="6"/>
                  </a:lnTo>
                  <a:lnTo>
                    <a:pt x="48" y="20"/>
                  </a:lnTo>
                  <a:lnTo>
                    <a:pt x="55" y="42"/>
                  </a:lnTo>
                  <a:lnTo>
                    <a:pt x="57" y="71"/>
                  </a:lnTo>
                  <a:lnTo>
                    <a:pt x="55" y="93"/>
                  </a:lnTo>
                  <a:lnTo>
                    <a:pt x="51" y="110"/>
                  </a:lnTo>
                  <a:lnTo>
                    <a:pt x="46" y="124"/>
                  </a:lnTo>
                  <a:lnTo>
                    <a:pt x="40" y="1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198" name="Rectangle 11"/>
            <p:cNvSpPr>
              <a:spLocks noChangeArrowheads="1"/>
            </p:cNvSpPr>
            <p:nvPr/>
          </p:nvSpPr>
          <p:spPr bwMode="auto">
            <a:xfrm>
              <a:off x="694" y="253"/>
              <a:ext cx="2967" cy="33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199" name="Rectangle 12"/>
            <p:cNvSpPr>
              <a:spLocks noChangeArrowheads="1"/>
            </p:cNvSpPr>
            <p:nvPr/>
          </p:nvSpPr>
          <p:spPr bwMode="auto">
            <a:xfrm>
              <a:off x="153" y="763"/>
              <a:ext cx="170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00" name="Rectangle 13"/>
            <p:cNvSpPr>
              <a:spLocks noChangeArrowheads="1"/>
            </p:cNvSpPr>
            <p:nvPr/>
          </p:nvSpPr>
          <p:spPr bwMode="auto">
            <a:xfrm>
              <a:off x="3963" y="852"/>
              <a:ext cx="204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01" name="Rectangle 14"/>
            <p:cNvSpPr>
              <a:spLocks noChangeArrowheads="1"/>
            </p:cNvSpPr>
            <p:nvPr/>
          </p:nvSpPr>
          <p:spPr bwMode="auto">
            <a:xfrm>
              <a:off x="694" y="5129"/>
              <a:ext cx="2967" cy="33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02" name="Freeform 17"/>
            <p:cNvSpPr>
              <a:spLocks/>
            </p:cNvSpPr>
            <p:nvPr/>
          </p:nvSpPr>
          <p:spPr bwMode="auto">
            <a:xfrm>
              <a:off x="958" y="1582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03" name="Freeform 18"/>
            <p:cNvSpPr>
              <a:spLocks/>
            </p:cNvSpPr>
            <p:nvPr/>
          </p:nvSpPr>
          <p:spPr bwMode="auto">
            <a:xfrm>
              <a:off x="1827" y="1079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04" name="Freeform 19"/>
            <p:cNvSpPr>
              <a:spLocks/>
            </p:cNvSpPr>
            <p:nvPr/>
          </p:nvSpPr>
          <p:spPr bwMode="auto">
            <a:xfrm>
              <a:off x="3144" y="1169"/>
              <a:ext cx="258" cy="338"/>
            </a:xfrm>
            <a:custGeom>
              <a:avLst/>
              <a:gdLst>
                <a:gd name="T0" fmla="*/ 208 w 230"/>
                <a:gd name="T1" fmla="*/ 27 h 228"/>
                <a:gd name="T2" fmla="*/ 190 w 230"/>
                <a:gd name="T3" fmla="*/ 30 h 228"/>
                <a:gd name="T4" fmla="*/ 168 w 230"/>
                <a:gd name="T5" fmla="*/ 43 h 228"/>
                <a:gd name="T6" fmla="*/ 146 w 230"/>
                <a:gd name="T7" fmla="*/ 61 h 228"/>
                <a:gd name="T8" fmla="*/ 128 w 230"/>
                <a:gd name="T9" fmla="*/ 52 h 228"/>
                <a:gd name="T10" fmla="*/ 109 w 230"/>
                <a:gd name="T11" fmla="*/ 24 h 228"/>
                <a:gd name="T12" fmla="*/ 95 w 230"/>
                <a:gd name="T13" fmla="*/ 6 h 228"/>
                <a:gd name="T14" fmla="*/ 77 w 230"/>
                <a:gd name="T15" fmla="*/ 0 h 228"/>
                <a:gd name="T16" fmla="*/ 54 w 230"/>
                <a:gd name="T17" fmla="*/ 3 h 228"/>
                <a:gd name="T18" fmla="*/ 31 w 230"/>
                <a:gd name="T19" fmla="*/ 21 h 228"/>
                <a:gd name="T20" fmla="*/ 11 w 230"/>
                <a:gd name="T21" fmla="*/ 58 h 228"/>
                <a:gd name="T22" fmla="*/ 0 w 230"/>
                <a:gd name="T23" fmla="*/ 114 h 228"/>
                <a:gd name="T24" fmla="*/ 9 w 230"/>
                <a:gd name="T25" fmla="*/ 175 h 228"/>
                <a:gd name="T26" fmla="*/ 36 w 230"/>
                <a:gd name="T27" fmla="*/ 233 h 228"/>
                <a:gd name="T28" fmla="*/ 68 w 230"/>
                <a:gd name="T29" fmla="*/ 279 h 228"/>
                <a:gd name="T30" fmla="*/ 100 w 230"/>
                <a:gd name="T31" fmla="*/ 314 h 228"/>
                <a:gd name="T32" fmla="*/ 126 w 230"/>
                <a:gd name="T33" fmla="*/ 338 h 228"/>
                <a:gd name="T34" fmla="*/ 141 w 230"/>
                <a:gd name="T35" fmla="*/ 302 h 228"/>
                <a:gd name="T36" fmla="*/ 159 w 230"/>
                <a:gd name="T37" fmla="*/ 279 h 228"/>
                <a:gd name="T38" fmla="*/ 181 w 230"/>
                <a:gd name="T39" fmla="*/ 256 h 228"/>
                <a:gd name="T40" fmla="*/ 201 w 230"/>
                <a:gd name="T41" fmla="*/ 233 h 228"/>
                <a:gd name="T42" fmla="*/ 194 w 230"/>
                <a:gd name="T43" fmla="*/ 184 h 228"/>
                <a:gd name="T44" fmla="*/ 178 w 230"/>
                <a:gd name="T45" fmla="*/ 206 h 228"/>
                <a:gd name="T46" fmla="*/ 166 w 230"/>
                <a:gd name="T47" fmla="*/ 221 h 228"/>
                <a:gd name="T48" fmla="*/ 139 w 230"/>
                <a:gd name="T49" fmla="*/ 248 h 228"/>
                <a:gd name="T50" fmla="*/ 118 w 230"/>
                <a:gd name="T51" fmla="*/ 279 h 228"/>
                <a:gd name="T52" fmla="*/ 95 w 230"/>
                <a:gd name="T53" fmla="*/ 254 h 228"/>
                <a:gd name="T54" fmla="*/ 68 w 230"/>
                <a:gd name="T55" fmla="*/ 221 h 228"/>
                <a:gd name="T56" fmla="*/ 47 w 230"/>
                <a:gd name="T57" fmla="*/ 181 h 228"/>
                <a:gd name="T58" fmla="*/ 34 w 230"/>
                <a:gd name="T59" fmla="*/ 136 h 228"/>
                <a:gd name="T60" fmla="*/ 34 w 230"/>
                <a:gd name="T61" fmla="*/ 96 h 228"/>
                <a:gd name="T62" fmla="*/ 47 w 230"/>
                <a:gd name="T63" fmla="*/ 58 h 228"/>
                <a:gd name="T64" fmla="*/ 59 w 230"/>
                <a:gd name="T65" fmla="*/ 46 h 228"/>
                <a:gd name="T66" fmla="*/ 71 w 230"/>
                <a:gd name="T67" fmla="*/ 40 h 228"/>
                <a:gd name="T68" fmla="*/ 75 w 230"/>
                <a:gd name="T69" fmla="*/ 40 h 228"/>
                <a:gd name="T70" fmla="*/ 80 w 230"/>
                <a:gd name="T71" fmla="*/ 43 h 228"/>
                <a:gd name="T72" fmla="*/ 100 w 230"/>
                <a:gd name="T73" fmla="*/ 73 h 228"/>
                <a:gd name="T74" fmla="*/ 111 w 230"/>
                <a:gd name="T75" fmla="*/ 99 h 228"/>
                <a:gd name="T76" fmla="*/ 123 w 230"/>
                <a:gd name="T77" fmla="*/ 125 h 228"/>
                <a:gd name="T78" fmla="*/ 132 w 230"/>
                <a:gd name="T79" fmla="*/ 122 h 228"/>
                <a:gd name="T80" fmla="*/ 141 w 230"/>
                <a:gd name="T81" fmla="*/ 119 h 228"/>
                <a:gd name="T82" fmla="*/ 178 w 230"/>
                <a:gd name="T83" fmla="*/ 82 h 228"/>
                <a:gd name="T84" fmla="*/ 203 w 230"/>
                <a:gd name="T85" fmla="*/ 67 h 228"/>
                <a:gd name="T86" fmla="*/ 223 w 230"/>
                <a:gd name="T87" fmla="*/ 87 h 228"/>
                <a:gd name="T88" fmla="*/ 225 w 230"/>
                <a:gd name="T89" fmla="*/ 127 h 228"/>
                <a:gd name="T90" fmla="*/ 214 w 230"/>
                <a:gd name="T91" fmla="*/ 154 h 228"/>
                <a:gd name="T92" fmla="*/ 194 w 230"/>
                <a:gd name="T93" fmla="*/ 184 h 228"/>
                <a:gd name="T94" fmla="*/ 216 w 230"/>
                <a:gd name="T95" fmla="*/ 215 h 228"/>
                <a:gd name="T96" fmla="*/ 228 w 230"/>
                <a:gd name="T97" fmla="*/ 200 h 228"/>
                <a:gd name="T98" fmla="*/ 239 w 230"/>
                <a:gd name="T99" fmla="*/ 187 h 228"/>
                <a:gd name="T100" fmla="*/ 251 w 230"/>
                <a:gd name="T101" fmla="*/ 157 h 228"/>
                <a:gd name="T102" fmla="*/ 258 w 230"/>
                <a:gd name="T103" fmla="*/ 102 h 228"/>
                <a:gd name="T104" fmla="*/ 237 w 230"/>
                <a:gd name="T105" fmla="*/ 46 h 2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28"/>
                <a:gd name="T161" fmla="*/ 230 w 230"/>
                <a:gd name="T162" fmla="*/ 228 h 2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28">
                  <a:moveTo>
                    <a:pt x="193" y="20"/>
                  </a:moveTo>
                  <a:lnTo>
                    <a:pt x="185" y="18"/>
                  </a:lnTo>
                  <a:lnTo>
                    <a:pt x="177" y="18"/>
                  </a:lnTo>
                  <a:lnTo>
                    <a:pt x="169" y="20"/>
                  </a:lnTo>
                  <a:lnTo>
                    <a:pt x="159" y="24"/>
                  </a:lnTo>
                  <a:lnTo>
                    <a:pt x="150" y="29"/>
                  </a:lnTo>
                  <a:lnTo>
                    <a:pt x="140" y="35"/>
                  </a:lnTo>
                  <a:lnTo>
                    <a:pt x="130" y="41"/>
                  </a:lnTo>
                  <a:lnTo>
                    <a:pt x="120" y="49"/>
                  </a:lnTo>
                  <a:lnTo>
                    <a:pt x="114" y="35"/>
                  </a:lnTo>
                  <a:lnTo>
                    <a:pt x="106" y="25"/>
                  </a:lnTo>
                  <a:lnTo>
                    <a:pt x="97" y="16"/>
                  </a:lnTo>
                  <a:lnTo>
                    <a:pt x="91" y="10"/>
                  </a:lnTo>
                  <a:lnTo>
                    <a:pt x="85" y="4"/>
                  </a:lnTo>
                  <a:lnTo>
                    <a:pt x="77" y="2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48" y="2"/>
                  </a:lnTo>
                  <a:lnTo>
                    <a:pt x="38" y="8"/>
                  </a:lnTo>
                  <a:lnTo>
                    <a:pt x="28" y="14"/>
                  </a:lnTo>
                  <a:lnTo>
                    <a:pt x="20" y="22"/>
                  </a:lnTo>
                  <a:lnTo>
                    <a:pt x="10" y="39"/>
                  </a:lnTo>
                  <a:lnTo>
                    <a:pt x="2" y="59"/>
                  </a:lnTo>
                  <a:lnTo>
                    <a:pt x="0" y="77"/>
                  </a:lnTo>
                  <a:lnTo>
                    <a:pt x="2" y="96"/>
                  </a:lnTo>
                  <a:lnTo>
                    <a:pt x="8" y="118"/>
                  </a:lnTo>
                  <a:lnTo>
                    <a:pt x="20" y="139"/>
                  </a:lnTo>
                  <a:lnTo>
                    <a:pt x="32" y="157"/>
                  </a:lnTo>
                  <a:lnTo>
                    <a:pt x="46" y="175"/>
                  </a:lnTo>
                  <a:lnTo>
                    <a:pt x="61" y="188"/>
                  </a:lnTo>
                  <a:lnTo>
                    <a:pt x="77" y="202"/>
                  </a:lnTo>
                  <a:lnTo>
                    <a:pt x="89" y="212"/>
                  </a:lnTo>
                  <a:lnTo>
                    <a:pt x="101" y="220"/>
                  </a:lnTo>
                  <a:lnTo>
                    <a:pt x="112" y="228"/>
                  </a:lnTo>
                  <a:lnTo>
                    <a:pt x="120" y="214"/>
                  </a:lnTo>
                  <a:lnTo>
                    <a:pt x="126" y="204"/>
                  </a:lnTo>
                  <a:lnTo>
                    <a:pt x="134" y="196"/>
                  </a:lnTo>
                  <a:lnTo>
                    <a:pt x="142" y="188"/>
                  </a:lnTo>
                  <a:lnTo>
                    <a:pt x="152" y="181"/>
                  </a:lnTo>
                  <a:lnTo>
                    <a:pt x="161" y="173"/>
                  </a:lnTo>
                  <a:lnTo>
                    <a:pt x="171" y="165"/>
                  </a:lnTo>
                  <a:lnTo>
                    <a:pt x="179" y="157"/>
                  </a:lnTo>
                  <a:lnTo>
                    <a:pt x="189" y="149"/>
                  </a:lnTo>
                  <a:lnTo>
                    <a:pt x="173" y="124"/>
                  </a:lnTo>
                  <a:lnTo>
                    <a:pt x="165" y="131"/>
                  </a:lnTo>
                  <a:lnTo>
                    <a:pt x="159" y="139"/>
                  </a:lnTo>
                  <a:lnTo>
                    <a:pt x="154" y="145"/>
                  </a:lnTo>
                  <a:lnTo>
                    <a:pt x="148" y="149"/>
                  </a:lnTo>
                  <a:lnTo>
                    <a:pt x="136" y="159"/>
                  </a:lnTo>
                  <a:lnTo>
                    <a:pt x="124" y="167"/>
                  </a:lnTo>
                  <a:lnTo>
                    <a:pt x="114" y="177"/>
                  </a:lnTo>
                  <a:lnTo>
                    <a:pt x="105" y="188"/>
                  </a:lnTo>
                  <a:lnTo>
                    <a:pt x="95" y="181"/>
                  </a:lnTo>
                  <a:lnTo>
                    <a:pt x="85" y="171"/>
                  </a:lnTo>
                  <a:lnTo>
                    <a:pt x="73" y="161"/>
                  </a:lnTo>
                  <a:lnTo>
                    <a:pt x="61" y="149"/>
                  </a:lnTo>
                  <a:lnTo>
                    <a:pt x="51" y="135"/>
                  </a:lnTo>
                  <a:lnTo>
                    <a:pt x="42" y="122"/>
                  </a:lnTo>
                  <a:lnTo>
                    <a:pt x="34" y="108"/>
                  </a:lnTo>
                  <a:lnTo>
                    <a:pt x="30" y="92"/>
                  </a:lnTo>
                  <a:lnTo>
                    <a:pt x="28" y="78"/>
                  </a:lnTo>
                  <a:lnTo>
                    <a:pt x="30" y="65"/>
                  </a:lnTo>
                  <a:lnTo>
                    <a:pt x="34" y="53"/>
                  </a:lnTo>
                  <a:lnTo>
                    <a:pt x="42" y="39"/>
                  </a:lnTo>
                  <a:lnTo>
                    <a:pt x="48" y="35"/>
                  </a:lnTo>
                  <a:lnTo>
                    <a:pt x="53" y="31"/>
                  </a:lnTo>
                  <a:lnTo>
                    <a:pt x="57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9"/>
                  </a:lnTo>
                  <a:lnTo>
                    <a:pt x="81" y="39"/>
                  </a:lnTo>
                  <a:lnTo>
                    <a:pt x="89" y="49"/>
                  </a:lnTo>
                  <a:lnTo>
                    <a:pt x="95" y="59"/>
                  </a:lnTo>
                  <a:lnTo>
                    <a:pt x="99" y="67"/>
                  </a:lnTo>
                  <a:lnTo>
                    <a:pt x="83" y="78"/>
                  </a:lnTo>
                  <a:lnTo>
                    <a:pt x="110" y="84"/>
                  </a:lnTo>
                  <a:lnTo>
                    <a:pt x="112" y="84"/>
                  </a:lnTo>
                  <a:lnTo>
                    <a:pt x="118" y="82"/>
                  </a:lnTo>
                  <a:lnTo>
                    <a:pt x="122" y="82"/>
                  </a:lnTo>
                  <a:lnTo>
                    <a:pt x="126" y="80"/>
                  </a:lnTo>
                  <a:lnTo>
                    <a:pt x="144" y="67"/>
                  </a:lnTo>
                  <a:lnTo>
                    <a:pt x="159" y="55"/>
                  </a:lnTo>
                  <a:lnTo>
                    <a:pt x="173" y="47"/>
                  </a:lnTo>
                  <a:lnTo>
                    <a:pt x="181" y="45"/>
                  </a:lnTo>
                  <a:lnTo>
                    <a:pt x="189" y="49"/>
                  </a:lnTo>
                  <a:lnTo>
                    <a:pt x="199" y="59"/>
                  </a:lnTo>
                  <a:lnTo>
                    <a:pt x="203" y="71"/>
                  </a:lnTo>
                  <a:lnTo>
                    <a:pt x="201" y="86"/>
                  </a:lnTo>
                  <a:lnTo>
                    <a:pt x="197" y="94"/>
                  </a:lnTo>
                  <a:lnTo>
                    <a:pt x="191" y="104"/>
                  </a:lnTo>
                  <a:lnTo>
                    <a:pt x="183" y="114"/>
                  </a:lnTo>
                  <a:lnTo>
                    <a:pt x="173" y="124"/>
                  </a:lnTo>
                  <a:lnTo>
                    <a:pt x="189" y="149"/>
                  </a:lnTo>
                  <a:lnTo>
                    <a:pt x="193" y="145"/>
                  </a:lnTo>
                  <a:lnTo>
                    <a:pt x="199" y="141"/>
                  </a:lnTo>
                  <a:lnTo>
                    <a:pt x="203" y="135"/>
                  </a:lnTo>
                  <a:lnTo>
                    <a:pt x="207" y="131"/>
                  </a:lnTo>
                  <a:lnTo>
                    <a:pt x="213" y="126"/>
                  </a:lnTo>
                  <a:lnTo>
                    <a:pt x="218" y="116"/>
                  </a:lnTo>
                  <a:lnTo>
                    <a:pt x="224" y="106"/>
                  </a:lnTo>
                  <a:lnTo>
                    <a:pt x="228" y="94"/>
                  </a:lnTo>
                  <a:lnTo>
                    <a:pt x="230" y="69"/>
                  </a:lnTo>
                  <a:lnTo>
                    <a:pt x="224" y="47"/>
                  </a:lnTo>
                  <a:lnTo>
                    <a:pt x="211" y="31"/>
                  </a:lnTo>
                  <a:lnTo>
                    <a:pt x="19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05" name="Freeform 20"/>
            <p:cNvSpPr>
              <a:spLocks/>
            </p:cNvSpPr>
            <p:nvPr/>
          </p:nvSpPr>
          <p:spPr bwMode="auto">
            <a:xfrm>
              <a:off x="2519" y="982"/>
              <a:ext cx="301" cy="402"/>
            </a:xfrm>
            <a:custGeom>
              <a:avLst/>
              <a:gdLst>
                <a:gd name="T0" fmla="*/ 130 w 269"/>
                <a:gd name="T1" fmla="*/ 18 h 271"/>
                <a:gd name="T2" fmla="*/ 158 w 269"/>
                <a:gd name="T3" fmla="*/ 85 h 271"/>
                <a:gd name="T4" fmla="*/ 176 w 269"/>
                <a:gd name="T5" fmla="*/ 120 h 271"/>
                <a:gd name="T6" fmla="*/ 196 w 269"/>
                <a:gd name="T7" fmla="*/ 111 h 271"/>
                <a:gd name="T8" fmla="*/ 213 w 269"/>
                <a:gd name="T9" fmla="*/ 105 h 271"/>
                <a:gd name="T10" fmla="*/ 226 w 269"/>
                <a:gd name="T11" fmla="*/ 99 h 271"/>
                <a:gd name="T12" fmla="*/ 244 w 269"/>
                <a:gd name="T13" fmla="*/ 99 h 271"/>
                <a:gd name="T14" fmla="*/ 265 w 269"/>
                <a:gd name="T15" fmla="*/ 108 h 271"/>
                <a:gd name="T16" fmla="*/ 285 w 269"/>
                <a:gd name="T17" fmla="*/ 135 h 271"/>
                <a:gd name="T18" fmla="*/ 299 w 269"/>
                <a:gd name="T19" fmla="*/ 178 h 271"/>
                <a:gd name="T20" fmla="*/ 299 w 269"/>
                <a:gd name="T21" fmla="*/ 236 h 271"/>
                <a:gd name="T22" fmla="*/ 276 w 269"/>
                <a:gd name="T23" fmla="*/ 301 h 271"/>
                <a:gd name="T24" fmla="*/ 233 w 269"/>
                <a:gd name="T25" fmla="*/ 353 h 271"/>
                <a:gd name="T26" fmla="*/ 173 w 269"/>
                <a:gd name="T27" fmla="*/ 384 h 271"/>
                <a:gd name="T28" fmla="*/ 114 w 269"/>
                <a:gd name="T29" fmla="*/ 399 h 271"/>
                <a:gd name="T30" fmla="*/ 64 w 269"/>
                <a:gd name="T31" fmla="*/ 402 h 271"/>
                <a:gd name="T32" fmla="*/ 23 w 269"/>
                <a:gd name="T33" fmla="*/ 399 h 271"/>
                <a:gd name="T34" fmla="*/ 26 w 269"/>
                <a:gd name="T35" fmla="*/ 329 h 271"/>
                <a:gd name="T36" fmla="*/ 13 w 269"/>
                <a:gd name="T37" fmla="*/ 242 h 271"/>
                <a:gd name="T38" fmla="*/ 44 w 269"/>
                <a:gd name="T39" fmla="*/ 178 h 271"/>
                <a:gd name="T40" fmla="*/ 48 w 269"/>
                <a:gd name="T41" fmla="*/ 217 h 271"/>
                <a:gd name="T42" fmla="*/ 53 w 269"/>
                <a:gd name="T43" fmla="*/ 245 h 271"/>
                <a:gd name="T44" fmla="*/ 64 w 269"/>
                <a:gd name="T45" fmla="*/ 295 h 271"/>
                <a:gd name="T46" fmla="*/ 68 w 269"/>
                <a:gd name="T47" fmla="*/ 350 h 271"/>
                <a:gd name="T48" fmla="*/ 105 w 269"/>
                <a:gd name="T49" fmla="*/ 347 h 271"/>
                <a:gd name="T50" fmla="*/ 149 w 269"/>
                <a:gd name="T51" fmla="*/ 341 h 271"/>
                <a:gd name="T52" fmla="*/ 194 w 269"/>
                <a:gd name="T53" fmla="*/ 320 h 271"/>
                <a:gd name="T54" fmla="*/ 231 w 269"/>
                <a:gd name="T55" fmla="*/ 289 h 271"/>
                <a:gd name="T56" fmla="*/ 253 w 269"/>
                <a:gd name="T57" fmla="*/ 248 h 271"/>
                <a:gd name="T58" fmla="*/ 261 w 269"/>
                <a:gd name="T59" fmla="*/ 199 h 271"/>
                <a:gd name="T60" fmla="*/ 257 w 269"/>
                <a:gd name="T61" fmla="*/ 175 h 271"/>
                <a:gd name="T62" fmla="*/ 248 w 269"/>
                <a:gd name="T63" fmla="*/ 157 h 271"/>
                <a:gd name="T64" fmla="*/ 244 w 269"/>
                <a:gd name="T65" fmla="*/ 151 h 271"/>
                <a:gd name="T66" fmla="*/ 237 w 269"/>
                <a:gd name="T67" fmla="*/ 151 h 271"/>
                <a:gd name="T68" fmla="*/ 204 w 269"/>
                <a:gd name="T69" fmla="*/ 160 h 271"/>
                <a:gd name="T70" fmla="*/ 178 w 269"/>
                <a:gd name="T71" fmla="*/ 175 h 271"/>
                <a:gd name="T72" fmla="*/ 147 w 269"/>
                <a:gd name="T73" fmla="*/ 190 h 271"/>
                <a:gd name="T74" fmla="*/ 140 w 269"/>
                <a:gd name="T75" fmla="*/ 181 h 271"/>
                <a:gd name="T76" fmla="*/ 134 w 269"/>
                <a:gd name="T77" fmla="*/ 166 h 271"/>
                <a:gd name="T78" fmla="*/ 119 w 269"/>
                <a:gd name="T79" fmla="*/ 93 h 271"/>
                <a:gd name="T80" fmla="*/ 101 w 269"/>
                <a:gd name="T81" fmla="*/ 53 h 271"/>
                <a:gd name="T82" fmla="*/ 70 w 269"/>
                <a:gd name="T83" fmla="*/ 53 h 271"/>
                <a:gd name="T84" fmla="*/ 44 w 269"/>
                <a:gd name="T85" fmla="*/ 90 h 271"/>
                <a:gd name="T86" fmla="*/ 41 w 269"/>
                <a:gd name="T87" fmla="*/ 129 h 271"/>
                <a:gd name="T88" fmla="*/ 44 w 269"/>
                <a:gd name="T89" fmla="*/ 178 h 271"/>
                <a:gd name="T90" fmla="*/ 2 w 269"/>
                <a:gd name="T91" fmla="*/ 190 h 271"/>
                <a:gd name="T92" fmla="*/ 2 w 269"/>
                <a:gd name="T93" fmla="*/ 163 h 271"/>
                <a:gd name="T94" fmla="*/ 0 w 269"/>
                <a:gd name="T95" fmla="*/ 138 h 271"/>
                <a:gd name="T96" fmla="*/ 2 w 269"/>
                <a:gd name="T97" fmla="*/ 96 h 271"/>
                <a:gd name="T98" fmla="*/ 16 w 269"/>
                <a:gd name="T99" fmla="*/ 50 h 271"/>
                <a:gd name="T100" fmla="*/ 37 w 269"/>
                <a:gd name="T101" fmla="*/ 18 h 271"/>
                <a:gd name="T102" fmla="*/ 66 w 269"/>
                <a:gd name="T103" fmla="*/ 3 h 271"/>
                <a:gd name="T104" fmla="*/ 96 w 269"/>
                <a:gd name="T105" fmla="*/ 0 h 2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9"/>
                <a:gd name="T160" fmla="*/ 0 h 271"/>
                <a:gd name="T161" fmla="*/ 269 w 269"/>
                <a:gd name="T162" fmla="*/ 271 h 2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9" h="271">
                  <a:moveTo>
                    <a:pt x="98" y="2"/>
                  </a:moveTo>
                  <a:lnTo>
                    <a:pt x="116" y="12"/>
                  </a:lnTo>
                  <a:lnTo>
                    <a:pt x="129" y="32"/>
                  </a:lnTo>
                  <a:lnTo>
                    <a:pt x="141" y="57"/>
                  </a:lnTo>
                  <a:lnTo>
                    <a:pt x="149" y="85"/>
                  </a:lnTo>
                  <a:lnTo>
                    <a:pt x="157" y="81"/>
                  </a:lnTo>
                  <a:lnTo>
                    <a:pt x="165" y="79"/>
                  </a:lnTo>
                  <a:lnTo>
                    <a:pt x="175" y="75"/>
                  </a:lnTo>
                  <a:lnTo>
                    <a:pt x="182" y="73"/>
                  </a:lnTo>
                  <a:lnTo>
                    <a:pt x="190" y="71"/>
                  </a:lnTo>
                  <a:lnTo>
                    <a:pt x="196" y="69"/>
                  </a:lnTo>
                  <a:lnTo>
                    <a:pt x="202" y="67"/>
                  </a:lnTo>
                  <a:lnTo>
                    <a:pt x="208" y="67"/>
                  </a:lnTo>
                  <a:lnTo>
                    <a:pt x="218" y="67"/>
                  </a:lnTo>
                  <a:lnTo>
                    <a:pt x="228" y="69"/>
                  </a:lnTo>
                  <a:lnTo>
                    <a:pt x="237" y="73"/>
                  </a:lnTo>
                  <a:lnTo>
                    <a:pt x="245" y="79"/>
                  </a:lnTo>
                  <a:lnTo>
                    <a:pt x="255" y="91"/>
                  </a:lnTo>
                  <a:lnTo>
                    <a:pt x="263" y="106"/>
                  </a:lnTo>
                  <a:lnTo>
                    <a:pt x="267" y="120"/>
                  </a:lnTo>
                  <a:lnTo>
                    <a:pt x="269" y="134"/>
                  </a:lnTo>
                  <a:lnTo>
                    <a:pt x="267" y="159"/>
                  </a:lnTo>
                  <a:lnTo>
                    <a:pt x="259" y="183"/>
                  </a:lnTo>
                  <a:lnTo>
                    <a:pt x="247" y="203"/>
                  </a:lnTo>
                  <a:lnTo>
                    <a:pt x="230" y="222"/>
                  </a:lnTo>
                  <a:lnTo>
                    <a:pt x="208" y="238"/>
                  </a:lnTo>
                  <a:lnTo>
                    <a:pt x="182" y="252"/>
                  </a:lnTo>
                  <a:lnTo>
                    <a:pt x="155" y="259"/>
                  </a:lnTo>
                  <a:lnTo>
                    <a:pt x="129" y="265"/>
                  </a:lnTo>
                  <a:lnTo>
                    <a:pt x="102" y="269"/>
                  </a:lnTo>
                  <a:lnTo>
                    <a:pt x="78" y="271"/>
                  </a:lnTo>
                  <a:lnTo>
                    <a:pt x="57" y="271"/>
                  </a:lnTo>
                  <a:lnTo>
                    <a:pt x="41" y="271"/>
                  </a:lnTo>
                  <a:lnTo>
                    <a:pt x="21" y="269"/>
                  </a:lnTo>
                  <a:lnTo>
                    <a:pt x="23" y="250"/>
                  </a:lnTo>
                  <a:lnTo>
                    <a:pt x="23" y="222"/>
                  </a:lnTo>
                  <a:lnTo>
                    <a:pt x="19" y="193"/>
                  </a:lnTo>
                  <a:lnTo>
                    <a:pt x="12" y="163"/>
                  </a:lnTo>
                  <a:lnTo>
                    <a:pt x="4" y="134"/>
                  </a:lnTo>
                  <a:lnTo>
                    <a:pt x="39" y="120"/>
                  </a:lnTo>
                  <a:lnTo>
                    <a:pt x="41" y="134"/>
                  </a:lnTo>
                  <a:lnTo>
                    <a:pt x="43" y="146"/>
                  </a:lnTo>
                  <a:lnTo>
                    <a:pt x="45" y="157"/>
                  </a:lnTo>
                  <a:lnTo>
                    <a:pt x="47" y="165"/>
                  </a:lnTo>
                  <a:lnTo>
                    <a:pt x="53" y="181"/>
                  </a:lnTo>
                  <a:lnTo>
                    <a:pt x="57" y="199"/>
                  </a:lnTo>
                  <a:lnTo>
                    <a:pt x="59" y="216"/>
                  </a:lnTo>
                  <a:lnTo>
                    <a:pt x="61" y="236"/>
                  </a:lnTo>
                  <a:lnTo>
                    <a:pt x="76" y="236"/>
                  </a:lnTo>
                  <a:lnTo>
                    <a:pt x="94" y="234"/>
                  </a:lnTo>
                  <a:lnTo>
                    <a:pt x="112" y="232"/>
                  </a:lnTo>
                  <a:lnTo>
                    <a:pt x="133" y="230"/>
                  </a:lnTo>
                  <a:lnTo>
                    <a:pt x="153" y="224"/>
                  </a:lnTo>
                  <a:lnTo>
                    <a:pt x="173" y="216"/>
                  </a:lnTo>
                  <a:lnTo>
                    <a:pt x="190" y="206"/>
                  </a:lnTo>
                  <a:lnTo>
                    <a:pt x="206" y="195"/>
                  </a:lnTo>
                  <a:lnTo>
                    <a:pt x="218" y="183"/>
                  </a:lnTo>
                  <a:lnTo>
                    <a:pt x="226" y="167"/>
                  </a:lnTo>
                  <a:lnTo>
                    <a:pt x="232" y="151"/>
                  </a:lnTo>
                  <a:lnTo>
                    <a:pt x="233" y="134"/>
                  </a:lnTo>
                  <a:lnTo>
                    <a:pt x="232" y="126"/>
                  </a:lnTo>
                  <a:lnTo>
                    <a:pt x="230" y="118"/>
                  </a:lnTo>
                  <a:lnTo>
                    <a:pt x="226" y="112"/>
                  </a:lnTo>
                  <a:lnTo>
                    <a:pt x="222" y="106"/>
                  </a:lnTo>
                  <a:lnTo>
                    <a:pt x="220" y="104"/>
                  </a:lnTo>
                  <a:lnTo>
                    <a:pt x="218" y="102"/>
                  </a:lnTo>
                  <a:lnTo>
                    <a:pt x="214" y="102"/>
                  </a:lnTo>
                  <a:lnTo>
                    <a:pt x="212" y="102"/>
                  </a:lnTo>
                  <a:lnTo>
                    <a:pt x="196" y="104"/>
                  </a:lnTo>
                  <a:lnTo>
                    <a:pt x="182" y="108"/>
                  </a:lnTo>
                  <a:lnTo>
                    <a:pt x="169" y="114"/>
                  </a:lnTo>
                  <a:lnTo>
                    <a:pt x="159" y="118"/>
                  </a:lnTo>
                  <a:lnTo>
                    <a:pt x="163" y="144"/>
                  </a:lnTo>
                  <a:lnTo>
                    <a:pt x="131" y="128"/>
                  </a:lnTo>
                  <a:lnTo>
                    <a:pt x="129" y="126"/>
                  </a:lnTo>
                  <a:lnTo>
                    <a:pt x="125" y="122"/>
                  </a:lnTo>
                  <a:lnTo>
                    <a:pt x="122" y="116"/>
                  </a:lnTo>
                  <a:lnTo>
                    <a:pt x="120" y="112"/>
                  </a:lnTo>
                  <a:lnTo>
                    <a:pt x="114" y="87"/>
                  </a:lnTo>
                  <a:lnTo>
                    <a:pt x="106" y="63"/>
                  </a:lnTo>
                  <a:lnTo>
                    <a:pt x="96" y="46"/>
                  </a:lnTo>
                  <a:lnTo>
                    <a:pt x="90" y="36"/>
                  </a:lnTo>
                  <a:lnTo>
                    <a:pt x="78" y="34"/>
                  </a:lnTo>
                  <a:lnTo>
                    <a:pt x="63" y="36"/>
                  </a:lnTo>
                  <a:lnTo>
                    <a:pt x="49" y="44"/>
                  </a:lnTo>
                  <a:lnTo>
                    <a:pt x="39" y="61"/>
                  </a:lnTo>
                  <a:lnTo>
                    <a:pt x="37" y="73"/>
                  </a:lnTo>
                  <a:lnTo>
                    <a:pt x="37" y="87"/>
                  </a:lnTo>
                  <a:lnTo>
                    <a:pt x="37" y="104"/>
                  </a:lnTo>
                  <a:lnTo>
                    <a:pt x="39" y="120"/>
                  </a:lnTo>
                  <a:lnTo>
                    <a:pt x="4" y="134"/>
                  </a:lnTo>
                  <a:lnTo>
                    <a:pt x="2" y="128"/>
                  </a:lnTo>
                  <a:lnTo>
                    <a:pt x="2" y="118"/>
                  </a:lnTo>
                  <a:lnTo>
                    <a:pt x="2" y="110"/>
                  </a:lnTo>
                  <a:lnTo>
                    <a:pt x="2" y="102"/>
                  </a:lnTo>
                  <a:lnTo>
                    <a:pt x="0" y="93"/>
                  </a:lnTo>
                  <a:lnTo>
                    <a:pt x="0" y="79"/>
                  </a:lnTo>
                  <a:lnTo>
                    <a:pt x="2" y="65"/>
                  </a:lnTo>
                  <a:lnTo>
                    <a:pt x="6" y="49"/>
                  </a:lnTo>
                  <a:lnTo>
                    <a:pt x="14" y="34"/>
                  </a:lnTo>
                  <a:lnTo>
                    <a:pt x="21" y="22"/>
                  </a:lnTo>
                  <a:lnTo>
                    <a:pt x="33" y="12"/>
                  </a:lnTo>
                  <a:lnTo>
                    <a:pt x="47" y="4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86" y="0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06" name="Freeform 23"/>
            <p:cNvSpPr>
              <a:spLocks/>
            </p:cNvSpPr>
            <p:nvPr/>
          </p:nvSpPr>
          <p:spPr bwMode="auto">
            <a:xfrm>
              <a:off x="1188" y="3516"/>
              <a:ext cx="4" cy="3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0 h 2"/>
                <a:gd name="T4" fmla="*/ 2 w 4"/>
                <a:gd name="T5" fmla="*/ 0 h 2"/>
                <a:gd name="T6" fmla="*/ 2 w 4"/>
                <a:gd name="T7" fmla="*/ 0 h 2"/>
                <a:gd name="T8" fmla="*/ 4 w 4"/>
                <a:gd name="T9" fmla="*/ 0 h 2"/>
                <a:gd name="T10" fmla="*/ 2 w 4"/>
                <a:gd name="T11" fmla="*/ 3 h 2"/>
                <a:gd name="T12" fmla="*/ 0 w 4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2"/>
                <a:gd name="T23" fmla="*/ 4 w 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07" name="Freeform 24"/>
            <p:cNvSpPr>
              <a:spLocks/>
            </p:cNvSpPr>
            <p:nvPr/>
          </p:nvSpPr>
          <p:spPr bwMode="auto">
            <a:xfrm>
              <a:off x="2560" y="2588"/>
              <a:ext cx="36" cy="49"/>
            </a:xfrm>
            <a:custGeom>
              <a:avLst/>
              <a:gdLst>
                <a:gd name="T0" fmla="*/ 36 w 32"/>
                <a:gd name="T1" fmla="*/ 22 h 33"/>
                <a:gd name="T2" fmla="*/ 34 w 32"/>
                <a:gd name="T3" fmla="*/ 34 h 33"/>
                <a:gd name="T4" fmla="*/ 31 w 32"/>
                <a:gd name="T5" fmla="*/ 40 h 33"/>
                <a:gd name="T6" fmla="*/ 25 w 32"/>
                <a:gd name="T7" fmla="*/ 46 h 33"/>
                <a:gd name="T8" fmla="*/ 18 w 32"/>
                <a:gd name="T9" fmla="*/ 49 h 33"/>
                <a:gd name="T10" fmla="*/ 11 w 32"/>
                <a:gd name="T11" fmla="*/ 46 h 33"/>
                <a:gd name="T12" fmla="*/ 5 w 32"/>
                <a:gd name="T13" fmla="*/ 40 h 33"/>
                <a:gd name="T14" fmla="*/ 2 w 32"/>
                <a:gd name="T15" fmla="*/ 34 h 33"/>
                <a:gd name="T16" fmla="*/ 0 w 32"/>
                <a:gd name="T17" fmla="*/ 22 h 33"/>
                <a:gd name="T18" fmla="*/ 2 w 32"/>
                <a:gd name="T19" fmla="*/ 15 h 33"/>
                <a:gd name="T20" fmla="*/ 5 w 32"/>
                <a:gd name="T21" fmla="*/ 6 h 33"/>
                <a:gd name="T22" fmla="*/ 11 w 32"/>
                <a:gd name="T23" fmla="*/ 3 h 33"/>
                <a:gd name="T24" fmla="*/ 18 w 32"/>
                <a:gd name="T25" fmla="*/ 0 h 33"/>
                <a:gd name="T26" fmla="*/ 25 w 32"/>
                <a:gd name="T27" fmla="*/ 3 h 33"/>
                <a:gd name="T28" fmla="*/ 31 w 32"/>
                <a:gd name="T29" fmla="*/ 6 h 33"/>
                <a:gd name="T30" fmla="*/ 34 w 32"/>
                <a:gd name="T31" fmla="*/ 15 h 33"/>
                <a:gd name="T32" fmla="*/ 36 w 32"/>
                <a:gd name="T33" fmla="*/ 2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3"/>
                <a:gd name="T53" fmla="*/ 32 w 3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3">
                  <a:moveTo>
                    <a:pt x="32" y="15"/>
                  </a:moveTo>
                  <a:lnTo>
                    <a:pt x="30" y="23"/>
                  </a:lnTo>
                  <a:lnTo>
                    <a:pt x="28" y="27"/>
                  </a:lnTo>
                  <a:lnTo>
                    <a:pt x="22" y="31"/>
                  </a:lnTo>
                  <a:lnTo>
                    <a:pt x="16" y="33"/>
                  </a:lnTo>
                  <a:lnTo>
                    <a:pt x="10" y="31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08" name="Freeform 25"/>
            <p:cNvSpPr>
              <a:spLocks/>
            </p:cNvSpPr>
            <p:nvPr/>
          </p:nvSpPr>
          <p:spPr bwMode="auto">
            <a:xfrm>
              <a:off x="2859" y="2948"/>
              <a:ext cx="36" cy="48"/>
            </a:xfrm>
            <a:custGeom>
              <a:avLst/>
              <a:gdLst>
                <a:gd name="T0" fmla="*/ 2 w 32"/>
                <a:gd name="T1" fmla="*/ 15 h 32"/>
                <a:gd name="T2" fmla="*/ 5 w 32"/>
                <a:gd name="T3" fmla="*/ 6 h 32"/>
                <a:gd name="T4" fmla="*/ 11 w 32"/>
                <a:gd name="T5" fmla="*/ 3 h 32"/>
                <a:gd name="T6" fmla="*/ 18 w 32"/>
                <a:gd name="T7" fmla="*/ 0 h 32"/>
                <a:gd name="T8" fmla="*/ 25 w 32"/>
                <a:gd name="T9" fmla="*/ 3 h 32"/>
                <a:gd name="T10" fmla="*/ 31 w 32"/>
                <a:gd name="T11" fmla="*/ 9 h 32"/>
                <a:gd name="T12" fmla="*/ 34 w 32"/>
                <a:gd name="T13" fmla="*/ 15 h 32"/>
                <a:gd name="T14" fmla="*/ 36 w 32"/>
                <a:gd name="T15" fmla="*/ 24 h 32"/>
                <a:gd name="T16" fmla="*/ 34 w 32"/>
                <a:gd name="T17" fmla="*/ 33 h 32"/>
                <a:gd name="T18" fmla="*/ 31 w 32"/>
                <a:gd name="T19" fmla="*/ 42 h 32"/>
                <a:gd name="T20" fmla="*/ 25 w 32"/>
                <a:gd name="T21" fmla="*/ 45 h 32"/>
                <a:gd name="T22" fmla="*/ 18 w 32"/>
                <a:gd name="T23" fmla="*/ 48 h 32"/>
                <a:gd name="T24" fmla="*/ 11 w 32"/>
                <a:gd name="T25" fmla="*/ 48 h 32"/>
                <a:gd name="T26" fmla="*/ 5 w 32"/>
                <a:gd name="T27" fmla="*/ 42 h 32"/>
                <a:gd name="T28" fmla="*/ 2 w 32"/>
                <a:gd name="T29" fmla="*/ 33 h 32"/>
                <a:gd name="T30" fmla="*/ 0 w 32"/>
                <a:gd name="T31" fmla="*/ 24 h 32"/>
                <a:gd name="T32" fmla="*/ 2 w 32"/>
                <a:gd name="T33" fmla="*/ 15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2" y="10"/>
                  </a:move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2" y="30"/>
                  </a:lnTo>
                  <a:lnTo>
                    <a:pt x="16" y="32"/>
                  </a:lnTo>
                  <a:lnTo>
                    <a:pt x="10" y="32"/>
                  </a:lnTo>
                  <a:lnTo>
                    <a:pt x="4" y="28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09" name="Freeform 26"/>
            <p:cNvSpPr>
              <a:spLocks/>
            </p:cNvSpPr>
            <p:nvPr/>
          </p:nvSpPr>
          <p:spPr bwMode="auto">
            <a:xfrm>
              <a:off x="992" y="1018"/>
              <a:ext cx="62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4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4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10" name="Freeform 27"/>
            <p:cNvSpPr>
              <a:spLocks/>
            </p:cNvSpPr>
            <p:nvPr/>
          </p:nvSpPr>
          <p:spPr bwMode="auto">
            <a:xfrm>
              <a:off x="924" y="1450"/>
              <a:ext cx="59" cy="82"/>
            </a:xfrm>
            <a:custGeom>
              <a:avLst/>
              <a:gdLst>
                <a:gd name="T0" fmla="*/ 0 w 53"/>
                <a:gd name="T1" fmla="*/ 42 h 55"/>
                <a:gd name="T2" fmla="*/ 2 w 53"/>
                <a:gd name="T3" fmla="*/ 60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60 h 55"/>
                <a:gd name="T16" fmla="*/ 59 w 53"/>
                <a:gd name="T17" fmla="*/ 42 h 55"/>
                <a:gd name="T18" fmla="*/ 57 w 53"/>
                <a:gd name="T19" fmla="*/ 27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7 h 55"/>
                <a:gd name="T32" fmla="*/ 0 w 53"/>
                <a:gd name="T33" fmla="*/ 42 h 55"/>
                <a:gd name="T34" fmla="*/ 0 w 53"/>
                <a:gd name="T35" fmla="*/ 42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40"/>
                  </a:lnTo>
                  <a:lnTo>
                    <a:pt x="53" y="28"/>
                  </a:lnTo>
                  <a:lnTo>
                    <a:pt x="51" y="18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11" name="Freeform 28"/>
            <p:cNvSpPr>
              <a:spLocks/>
            </p:cNvSpPr>
            <p:nvPr/>
          </p:nvSpPr>
          <p:spPr bwMode="auto">
            <a:xfrm>
              <a:off x="924" y="2117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12" name="Freeform 29"/>
            <p:cNvSpPr>
              <a:spLocks/>
            </p:cNvSpPr>
            <p:nvPr/>
          </p:nvSpPr>
          <p:spPr bwMode="auto">
            <a:xfrm>
              <a:off x="3360" y="417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13" name="Freeform 30"/>
            <p:cNvSpPr>
              <a:spLocks/>
            </p:cNvSpPr>
            <p:nvPr/>
          </p:nvSpPr>
          <p:spPr bwMode="auto">
            <a:xfrm>
              <a:off x="3081" y="1704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20 w 55"/>
                <a:gd name="T7" fmla="*/ 78 h 55"/>
                <a:gd name="T8" fmla="*/ 31 w 55"/>
                <a:gd name="T9" fmla="*/ 81 h 55"/>
                <a:gd name="T10" fmla="*/ 44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1 w 55"/>
                <a:gd name="T17" fmla="*/ 41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1 w 55"/>
                <a:gd name="T25" fmla="*/ 0 h 55"/>
                <a:gd name="T26" fmla="*/ 20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8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4" y="39"/>
                  </a:lnTo>
                  <a:lnTo>
                    <a:pt x="55" y="28"/>
                  </a:lnTo>
                  <a:lnTo>
                    <a:pt x="54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14" name="Freeform 31"/>
            <p:cNvSpPr>
              <a:spLocks/>
            </p:cNvSpPr>
            <p:nvPr/>
          </p:nvSpPr>
          <p:spPr bwMode="auto">
            <a:xfrm>
              <a:off x="3411" y="93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29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4 h 55"/>
                <a:gd name="T20" fmla="*/ 50 w 53"/>
                <a:gd name="T21" fmla="*/ 12 h 55"/>
                <a:gd name="T22" fmla="*/ 41 w 53"/>
                <a:gd name="T23" fmla="*/ 3 h 55"/>
                <a:gd name="T24" fmla="*/ 29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4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6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15" name="Freeform 32"/>
            <p:cNvSpPr>
              <a:spLocks/>
            </p:cNvSpPr>
            <p:nvPr/>
          </p:nvSpPr>
          <p:spPr bwMode="auto">
            <a:xfrm>
              <a:off x="3463" y="2329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7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16" name="Freeform 33"/>
            <p:cNvSpPr>
              <a:spLocks/>
            </p:cNvSpPr>
            <p:nvPr/>
          </p:nvSpPr>
          <p:spPr bwMode="auto">
            <a:xfrm>
              <a:off x="894" y="254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9 h 55"/>
                <a:gd name="T4" fmla="*/ 9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1 w 55"/>
                <a:gd name="T11" fmla="*/ 78 h 55"/>
                <a:gd name="T12" fmla="*/ 52 w 55"/>
                <a:gd name="T13" fmla="*/ 69 h 55"/>
                <a:gd name="T14" fmla="*/ 59 w 55"/>
                <a:gd name="T15" fmla="*/ 59 h 55"/>
                <a:gd name="T16" fmla="*/ 61 w 55"/>
                <a:gd name="T17" fmla="*/ 41 h 55"/>
                <a:gd name="T18" fmla="*/ 59 w 55"/>
                <a:gd name="T19" fmla="*/ 27 h 55"/>
                <a:gd name="T20" fmla="*/ 52 w 55"/>
                <a:gd name="T21" fmla="*/ 12 h 55"/>
                <a:gd name="T22" fmla="*/ 41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40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17" name="Freeform 34"/>
            <p:cNvSpPr>
              <a:spLocks/>
            </p:cNvSpPr>
            <p:nvPr/>
          </p:nvSpPr>
          <p:spPr bwMode="auto">
            <a:xfrm>
              <a:off x="2227" y="1332"/>
              <a:ext cx="62" cy="78"/>
            </a:xfrm>
            <a:custGeom>
              <a:avLst/>
              <a:gdLst>
                <a:gd name="T0" fmla="*/ 0 w 55"/>
                <a:gd name="T1" fmla="*/ 37 h 53"/>
                <a:gd name="T2" fmla="*/ 2 w 55"/>
                <a:gd name="T3" fmla="*/ 54 h 53"/>
                <a:gd name="T4" fmla="*/ 8 w 55"/>
                <a:gd name="T5" fmla="*/ 66 h 53"/>
                <a:gd name="T6" fmla="*/ 19 w 55"/>
                <a:gd name="T7" fmla="*/ 75 h 53"/>
                <a:gd name="T8" fmla="*/ 30 w 55"/>
                <a:gd name="T9" fmla="*/ 78 h 53"/>
                <a:gd name="T10" fmla="*/ 44 w 55"/>
                <a:gd name="T11" fmla="*/ 75 h 53"/>
                <a:gd name="T12" fmla="*/ 53 w 55"/>
                <a:gd name="T13" fmla="*/ 66 h 53"/>
                <a:gd name="T14" fmla="*/ 60 w 55"/>
                <a:gd name="T15" fmla="*/ 54 h 53"/>
                <a:gd name="T16" fmla="*/ 62 w 55"/>
                <a:gd name="T17" fmla="*/ 37 h 53"/>
                <a:gd name="T18" fmla="*/ 60 w 55"/>
                <a:gd name="T19" fmla="*/ 24 h 53"/>
                <a:gd name="T20" fmla="*/ 53 w 55"/>
                <a:gd name="T21" fmla="*/ 12 h 53"/>
                <a:gd name="T22" fmla="*/ 44 w 55"/>
                <a:gd name="T23" fmla="*/ 3 h 53"/>
                <a:gd name="T24" fmla="*/ 30 w 55"/>
                <a:gd name="T25" fmla="*/ 0 h 53"/>
                <a:gd name="T26" fmla="*/ 19 w 55"/>
                <a:gd name="T27" fmla="*/ 3 h 53"/>
                <a:gd name="T28" fmla="*/ 8 w 55"/>
                <a:gd name="T29" fmla="*/ 12 h 53"/>
                <a:gd name="T30" fmla="*/ 2 w 55"/>
                <a:gd name="T31" fmla="*/ 24 h 53"/>
                <a:gd name="T32" fmla="*/ 0 w 55"/>
                <a:gd name="T33" fmla="*/ 37 h 53"/>
                <a:gd name="T34" fmla="*/ 0 w 55"/>
                <a:gd name="T35" fmla="*/ 37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5"/>
                  </a:moveTo>
                  <a:lnTo>
                    <a:pt x="2" y="37"/>
                  </a:lnTo>
                  <a:lnTo>
                    <a:pt x="7" y="45"/>
                  </a:lnTo>
                  <a:lnTo>
                    <a:pt x="17" y="51"/>
                  </a:lnTo>
                  <a:lnTo>
                    <a:pt x="27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5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18" name="Freeform 35"/>
            <p:cNvSpPr>
              <a:spLocks/>
            </p:cNvSpPr>
            <p:nvPr/>
          </p:nvSpPr>
          <p:spPr bwMode="auto">
            <a:xfrm>
              <a:off x="2877" y="142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5 h 55"/>
                <a:gd name="T4" fmla="*/ 9 w 53"/>
                <a:gd name="T5" fmla="*/ 70 h 55"/>
                <a:gd name="T6" fmla="*/ 18 w 53"/>
                <a:gd name="T7" fmla="*/ 79 h 55"/>
                <a:gd name="T8" fmla="*/ 28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5 h 55"/>
                <a:gd name="T16" fmla="*/ 59 w 53"/>
                <a:gd name="T17" fmla="*/ 40 h 55"/>
                <a:gd name="T18" fmla="*/ 57 w 53"/>
                <a:gd name="T19" fmla="*/ 22 h 55"/>
                <a:gd name="T20" fmla="*/ 50 w 53"/>
                <a:gd name="T21" fmla="*/ 12 h 55"/>
                <a:gd name="T22" fmla="*/ 41 w 53"/>
                <a:gd name="T23" fmla="*/ 3 h 55"/>
                <a:gd name="T24" fmla="*/ 28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2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5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7"/>
                  </a:lnTo>
                  <a:lnTo>
                    <a:pt x="53" y="27"/>
                  </a:lnTo>
                  <a:lnTo>
                    <a:pt x="51" y="15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19" name="Freeform 36"/>
            <p:cNvSpPr>
              <a:spLocks/>
            </p:cNvSpPr>
            <p:nvPr/>
          </p:nvSpPr>
          <p:spPr bwMode="auto">
            <a:xfrm>
              <a:off x="2982" y="936"/>
              <a:ext cx="62" cy="82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8 h 55"/>
                <a:gd name="T4" fmla="*/ 9 w 55"/>
                <a:gd name="T5" fmla="*/ 70 h 55"/>
                <a:gd name="T6" fmla="*/ 18 w 55"/>
                <a:gd name="T7" fmla="*/ 79 h 55"/>
                <a:gd name="T8" fmla="*/ 32 w 55"/>
                <a:gd name="T9" fmla="*/ 82 h 55"/>
                <a:gd name="T10" fmla="*/ 44 w 55"/>
                <a:gd name="T11" fmla="*/ 79 h 55"/>
                <a:gd name="T12" fmla="*/ 53 w 55"/>
                <a:gd name="T13" fmla="*/ 70 h 55"/>
                <a:gd name="T14" fmla="*/ 60 w 55"/>
                <a:gd name="T15" fmla="*/ 58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20" name="Freeform 37"/>
            <p:cNvSpPr>
              <a:spLocks/>
            </p:cNvSpPr>
            <p:nvPr/>
          </p:nvSpPr>
          <p:spPr bwMode="auto">
            <a:xfrm>
              <a:off x="2251" y="876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2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5 h 55"/>
                <a:gd name="T20" fmla="*/ 52 w 55"/>
                <a:gd name="T21" fmla="*/ 12 h 55"/>
                <a:gd name="T22" fmla="*/ 42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5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8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21" name="Freeform 38"/>
            <p:cNvSpPr>
              <a:spLocks/>
            </p:cNvSpPr>
            <p:nvPr/>
          </p:nvSpPr>
          <p:spPr bwMode="auto">
            <a:xfrm>
              <a:off x="723" y="332"/>
              <a:ext cx="2909" cy="203"/>
            </a:xfrm>
            <a:custGeom>
              <a:avLst/>
              <a:gdLst>
                <a:gd name="T0" fmla="*/ 2778 w 2601"/>
                <a:gd name="T1" fmla="*/ 43 h 137"/>
                <a:gd name="T2" fmla="*/ 2676 w 2601"/>
                <a:gd name="T3" fmla="*/ 127 h 137"/>
                <a:gd name="T4" fmla="*/ 2580 w 2601"/>
                <a:gd name="T5" fmla="*/ 130 h 137"/>
                <a:gd name="T6" fmla="*/ 2468 w 2601"/>
                <a:gd name="T7" fmla="*/ 22 h 137"/>
                <a:gd name="T8" fmla="*/ 2257 w 2601"/>
                <a:gd name="T9" fmla="*/ 64 h 137"/>
                <a:gd name="T10" fmla="*/ 2143 w 2601"/>
                <a:gd name="T11" fmla="*/ 124 h 137"/>
                <a:gd name="T12" fmla="*/ 2047 w 2601"/>
                <a:gd name="T13" fmla="*/ 55 h 137"/>
                <a:gd name="T14" fmla="*/ 1919 w 2601"/>
                <a:gd name="T15" fmla="*/ 0 h 137"/>
                <a:gd name="T16" fmla="*/ 1831 w 2601"/>
                <a:gd name="T17" fmla="*/ 49 h 137"/>
                <a:gd name="T18" fmla="*/ 1750 w 2601"/>
                <a:gd name="T19" fmla="*/ 127 h 137"/>
                <a:gd name="T20" fmla="*/ 1637 w 2601"/>
                <a:gd name="T21" fmla="*/ 130 h 137"/>
                <a:gd name="T22" fmla="*/ 1526 w 2601"/>
                <a:gd name="T23" fmla="*/ 25 h 137"/>
                <a:gd name="T24" fmla="*/ 1383 w 2601"/>
                <a:gd name="T25" fmla="*/ 37 h 137"/>
                <a:gd name="T26" fmla="*/ 1288 w 2601"/>
                <a:gd name="T27" fmla="*/ 116 h 137"/>
                <a:gd name="T28" fmla="*/ 1216 w 2601"/>
                <a:gd name="T29" fmla="*/ 145 h 137"/>
                <a:gd name="T30" fmla="*/ 1128 w 2601"/>
                <a:gd name="T31" fmla="*/ 93 h 137"/>
                <a:gd name="T32" fmla="*/ 1028 w 2601"/>
                <a:gd name="T33" fmla="*/ 6 h 137"/>
                <a:gd name="T34" fmla="*/ 915 w 2601"/>
                <a:gd name="T35" fmla="*/ 31 h 137"/>
                <a:gd name="T36" fmla="*/ 846 w 2601"/>
                <a:gd name="T37" fmla="*/ 101 h 137"/>
                <a:gd name="T38" fmla="*/ 742 w 2601"/>
                <a:gd name="T39" fmla="*/ 151 h 137"/>
                <a:gd name="T40" fmla="*/ 627 w 2601"/>
                <a:gd name="T41" fmla="*/ 61 h 137"/>
                <a:gd name="T42" fmla="*/ 436 w 2601"/>
                <a:gd name="T43" fmla="*/ 22 h 137"/>
                <a:gd name="T44" fmla="*/ 294 w 2601"/>
                <a:gd name="T45" fmla="*/ 127 h 137"/>
                <a:gd name="T46" fmla="*/ 197 w 2601"/>
                <a:gd name="T47" fmla="*/ 87 h 137"/>
                <a:gd name="T48" fmla="*/ 83 w 2601"/>
                <a:gd name="T49" fmla="*/ 6 h 137"/>
                <a:gd name="T50" fmla="*/ 1 w 2601"/>
                <a:gd name="T51" fmla="*/ 22 h 137"/>
                <a:gd name="T52" fmla="*/ 23 w 2601"/>
                <a:gd name="T53" fmla="*/ 58 h 137"/>
                <a:gd name="T54" fmla="*/ 126 w 2601"/>
                <a:gd name="T55" fmla="*/ 87 h 137"/>
                <a:gd name="T56" fmla="*/ 237 w 2601"/>
                <a:gd name="T57" fmla="*/ 172 h 137"/>
                <a:gd name="T58" fmla="*/ 349 w 2601"/>
                <a:gd name="T59" fmla="*/ 154 h 137"/>
                <a:gd name="T60" fmla="*/ 452 w 2601"/>
                <a:gd name="T61" fmla="*/ 70 h 137"/>
                <a:gd name="T62" fmla="*/ 593 w 2601"/>
                <a:gd name="T63" fmla="*/ 90 h 137"/>
                <a:gd name="T64" fmla="*/ 707 w 2601"/>
                <a:gd name="T65" fmla="*/ 194 h 137"/>
                <a:gd name="T66" fmla="*/ 849 w 2601"/>
                <a:gd name="T67" fmla="*/ 160 h 137"/>
                <a:gd name="T68" fmla="*/ 924 w 2601"/>
                <a:gd name="T69" fmla="*/ 87 h 137"/>
                <a:gd name="T70" fmla="*/ 1003 w 2601"/>
                <a:gd name="T71" fmla="*/ 52 h 137"/>
                <a:gd name="T72" fmla="*/ 1090 w 2601"/>
                <a:gd name="T73" fmla="*/ 119 h 137"/>
                <a:gd name="T74" fmla="*/ 1194 w 2601"/>
                <a:gd name="T75" fmla="*/ 194 h 137"/>
                <a:gd name="T76" fmla="*/ 1293 w 2601"/>
                <a:gd name="T77" fmla="*/ 175 h 137"/>
                <a:gd name="T78" fmla="*/ 1381 w 2601"/>
                <a:gd name="T79" fmla="*/ 101 h 137"/>
                <a:gd name="T80" fmla="*/ 1493 w 2601"/>
                <a:gd name="T81" fmla="*/ 64 h 137"/>
                <a:gd name="T82" fmla="*/ 1600 w 2601"/>
                <a:gd name="T83" fmla="*/ 163 h 137"/>
                <a:gd name="T84" fmla="*/ 1748 w 2601"/>
                <a:gd name="T85" fmla="*/ 188 h 137"/>
                <a:gd name="T86" fmla="*/ 1842 w 2601"/>
                <a:gd name="T87" fmla="*/ 104 h 137"/>
                <a:gd name="T88" fmla="*/ 1906 w 2601"/>
                <a:gd name="T89" fmla="*/ 58 h 137"/>
                <a:gd name="T90" fmla="*/ 2009 w 2601"/>
                <a:gd name="T91" fmla="*/ 84 h 137"/>
                <a:gd name="T92" fmla="*/ 2116 w 2601"/>
                <a:gd name="T93" fmla="*/ 169 h 137"/>
                <a:gd name="T94" fmla="*/ 2231 w 2601"/>
                <a:gd name="T95" fmla="*/ 151 h 137"/>
                <a:gd name="T96" fmla="*/ 2334 w 2601"/>
                <a:gd name="T97" fmla="*/ 67 h 137"/>
                <a:gd name="T98" fmla="*/ 2475 w 2601"/>
                <a:gd name="T99" fmla="*/ 87 h 137"/>
                <a:gd name="T100" fmla="*/ 2589 w 2601"/>
                <a:gd name="T101" fmla="*/ 194 h 137"/>
                <a:gd name="T102" fmla="*/ 2710 w 2601"/>
                <a:gd name="T103" fmla="*/ 163 h 137"/>
                <a:gd name="T104" fmla="*/ 2808 w 2601"/>
                <a:gd name="T105" fmla="*/ 84 h 137"/>
                <a:gd name="T106" fmla="*/ 2890 w 2601"/>
                <a:gd name="T107" fmla="*/ 93 h 137"/>
                <a:gd name="T108" fmla="*/ 2905 w 2601"/>
                <a:gd name="T109" fmla="*/ 46 h 1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7"/>
                <a:gd name="T167" fmla="*/ 2601 w 2601"/>
                <a:gd name="T168" fmla="*/ 137 h 1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7">
                  <a:moveTo>
                    <a:pt x="2592" y="27"/>
                  </a:moveTo>
                  <a:lnTo>
                    <a:pt x="2568" y="19"/>
                  </a:lnTo>
                  <a:lnTo>
                    <a:pt x="2544" y="15"/>
                  </a:lnTo>
                  <a:lnTo>
                    <a:pt x="2523" y="17"/>
                  </a:lnTo>
                  <a:lnTo>
                    <a:pt x="2503" y="21"/>
                  </a:lnTo>
                  <a:lnTo>
                    <a:pt x="2484" y="29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0"/>
                  </a:lnTo>
                  <a:lnTo>
                    <a:pt x="2405" y="78"/>
                  </a:lnTo>
                  <a:lnTo>
                    <a:pt x="2393" y="86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8"/>
                  </a:lnTo>
                  <a:lnTo>
                    <a:pt x="2291" y="78"/>
                  </a:lnTo>
                  <a:lnTo>
                    <a:pt x="2275" y="66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7"/>
                  </a:lnTo>
                  <a:lnTo>
                    <a:pt x="2207" y="15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3"/>
                  </a:lnTo>
                  <a:lnTo>
                    <a:pt x="2046" y="27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2"/>
                  </a:lnTo>
                  <a:lnTo>
                    <a:pt x="1959" y="82"/>
                  </a:lnTo>
                  <a:lnTo>
                    <a:pt x="1946" y="86"/>
                  </a:lnTo>
                  <a:lnTo>
                    <a:pt x="1930" y="86"/>
                  </a:lnTo>
                  <a:lnTo>
                    <a:pt x="1916" y="84"/>
                  </a:lnTo>
                  <a:lnTo>
                    <a:pt x="1902" y="80"/>
                  </a:lnTo>
                  <a:lnTo>
                    <a:pt x="1889" y="74"/>
                  </a:lnTo>
                  <a:lnTo>
                    <a:pt x="1875" y="66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7"/>
                  </a:lnTo>
                  <a:lnTo>
                    <a:pt x="1812" y="25"/>
                  </a:lnTo>
                  <a:lnTo>
                    <a:pt x="1794" y="17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5"/>
                  </a:lnTo>
                  <a:lnTo>
                    <a:pt x="1659" y="19"/>
                  </a:lnTo>
                  <a:lnTo>
                    <a:pt x="1649" y="27"/>
                  </a:lnTo>
                  <a:lnTo>
                    <a:pt x="1637" y="33"/>
                  </a:lnTo>
                  <a:lnTo>
                    <a:pt x="1627" y="41"/>
                  </a:lnTo>
                  <a:lnTo>
                    <a:pt x="1618" y="47"/>
                  </a:lnTo>
                  <a:lnTo>
                    <a:pt x="1608" y="55"/>
                  </a:lnTo>
                  <a:lnTo>
                    <a:pt x="1594" y="66"/>
                  </a:lnTo>
                  <a:lnTo>
                    <a:pt x="1578" y="76"/>
                  </a:lnTo>
                  <a:lnTo>
                    <a:pt x="1565" y="86"/>
                  </a:lnTo>
                  <a:lnTo>
                    <a:pt x="1551" y="92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8"/>
                  </a:lnTo>
                  <a:lnTo>
                    <a:pt x="1447" y="78"/>
                  </a:lnTo>
                  <a:lnTo>
                    <a:pt x="1431" y="66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29"/>
                  </a:lnTo>
                  <a:lnTo>
                    <a:pt x="1364" y="17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7"/>
                  </a:lnTo>
                  <a:lnTo>
                    <a:pt x="1237" y="25"/>
                  </a:lnTo>
                  <a:lnTo>
                    <a:pt x="1219" y="37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2"/>
                  </a:lnTo>
                  <a:lnTo>
                    <a:pt x="1152" y="78"/>
                  </a:lnTo>
                  <a:lnTo>
                    <a:pt x="1142" y="84"/>
                  </a:lnTo>
                  <a:lnTo>
                    <a:pt x="1133" y="90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6"/>
                  </a:lnTo>
                  <a:lnTo>
                    <a:pt x="1060" y="92"/>
                  </a:lnTo>
                  <a:lnTo>
                    <a:pt x="1046" y="86"/>
                  </a:lnTo>
                  <a:lnTo>
                    <a:pt x="1034" y="80"/>
                  </a:lnTo>
                  <a:lnTo>
                    <a:pt x="1023" y="70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29"/>
                  </a:lnTo>
                  <a:lnTo>
                    <a:pt x="952" y="19"/>
                  </a:lnTo>
                  <a:lnTo>
                    <a:pt x="936" y="10"/>
                  </a:lnTo>
                  <a:lnTo>
                    <a:pt x="919" y="4"/>
                  </a:lnTo>
                  <a:lnTo>
                    <a:pt x="899" y="0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5"/>
                  </a:lnTo>
                  <a:lnTo>
                    <a:pt x="818" y="21"/>
                  </a:lnTo>
                  <a:lnTo>
                    <a:pt x="809" y="27"/>
                  </a:lnTo>
                  <a:lnTo>
                    <a:pt x="799" y="35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8"/>
                  </a:lnTo>
                  <a:lnTo>
                    <a:pt x="740" y="78"/>
                  </a:lnTo>
                  <a:lnTo>
                    <a:pt x="726" y="88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0"/>
                  </a:lnTo>
                  <a:lnTo>
                    <a:pt x="608" y="80"/>
                  </a:lnTo>
                  <a:lnTo>
                    <a:pt x="593" y="68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29"/>
                  </a:lnTo>
                  <a:lnTo>
                    <a:pt x="524" y="17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5"/>
                  </a:lnTo>
                  <a:lnTo>
                    <a:pt x="363" y="27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2"/>
                  </a:lnTo>
                  <a:lnTo>
                    <a:pt x="276" y="82"/>
                  </a:lnTo>
                  <a:lnTo>
                    <a:pt x="263" y="86"/>
                  </a:lnTo>
                  <a:lnTo>
                    <a:pt x="247" y="88"/>
                  </a:lnTo>
                  <a:lnTo>
                    <a:pt x="233" y="86"/>
                  </a:lnTo>
                  <a:lnTo>
                    <a:pt x="219" y="80"/>
                  </a:lnTo>
                  <a:lnTo>
                    <a:pt x="206" y="74"/>
                  </a:lnTo>
                  <a:lnTo>
                    <a:pt x="192" y="66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7"/>
                  </a:lnTo>
                  <a:lnTo>
                    <a:pt x="129" y="27"/>
                  </a:lnTo>
                  <a:lnTo>
                    <a:pt x="113" y="17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5"/>
                  </a:lnTo>
                  <a:lnTo>
                    <a:pt x="55" y="35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8"/>
                  </a:lnTo>
                  <a:lnTo>
                    <a:pt x="143" y="78"/>
                  </a:lnTo>
                  <a:lnTo>
                    <a:pt x="159" y="88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1"/>
                  </a:lnTo>
                  <a:lnTo>
                    <a:pt x="249" y="123"/>
                  </a:lnTo>
                  <a:lnTo>
                    <a:pt x="269" y="121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6"/>
                  </a:lnTo>
                  <a:lnTo>
                    <a:pt x="353" y="74"/>
                  </a:lnTo>
                  <a:lnTo>
                    <a:pt x="369" y="65"/>
                  </a:lnTo>
                  <a:lnTo>
                    <a:pt x="386" y="55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2"/>
                  </a:lnTo>
                  <a:lnTo>
                    <a:pt x="561" y="86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3"/>
                  </a:lnTo>
                  <a:lnTo>
                    <a:pt x="632" y="131"/>
                  </a:lnTo>
                  <a:lnTo>
                    <a:pt x="657" y="137"/>
                  </a:lnTo>
                  <a:lnTo>
                    <a:pt x="681" y="137"/>
                  </a:lnTo>
                  <a:lnTo>
                    <a:pt x="703" y="133"/>
                  </a:lnTo>
                  <a:lnTo>
                    <a:pt x="724" y="127"/>
                  </a:lnTo>
                  <a:lnTo>
                    <a:pt x="742" y="119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4"/>
                  </a:lnTo>
                  <a:lnTo>
                    <a:pt x="799" y="78"/>
                  </a:lnTo>
                  <a:lnTo>
                    <a:pt x="809" y="70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5"/>
                  </a:lnTo>
                  <a:lnTo>
                    <a:pt x="897" y="35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0"/>
                  </a:lnTo>
                  <a:lnTo>
                    <a:pt x="975" y="80"/>
                  </a:lnTo>
                  <a:lnTo>
                    <a:pt x="989" y="90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19"/>
                  </a:lnTo>
                  <a:lnTo>
                    <a:pt x="1050" y="127"/>
                  </a:lnTo>
                  <a:lnTo>
                    <a:pt x="1068" y="131"/>
                  </a:lnTo>
                  <a:lnTo>
                    <a:pt x="1087" y="135"/>
                  </a:lnTo>
                  <a:lnTo>
                    <a:pt x="1107" y="133"/>
                  </a:lnTo>
                  <a:lnTo>
                    <a:pt x="1119" y="131"/>
                  </a:lnTo>
                  <a:lnTo>
                    <a:pt x="1133" y="127"/>
                  </a:lnTo>
                  <a:lnTo>
                    <a:pt x="1144" y="123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8"/>
                  </a:lnTo>
                  <a:lnTo>
                    <a:pt x="1219" y="78"/>
                  </a:lnTo>
                  <a:lnTo>
                    <a:pt x="1235" y="68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2"/>
                  </a:lnTo>
                  <a:lnTo>
                    <a:pt x="1398" y="84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1"/>
                  </a:lnTo>
                  <a:lnTo>
                    <a:pt x="1472" y="131"/>
                  </a:lnTo>
                  <a:lnTo>
                    <a:pt x="1498" y="135"/>
                  </a:lnTo>
                  <a:lnTo>
                    <a:pt x="1521" y="137"/>
                  </a:lnTo>
                  <a:lnTo>
                    <a:pt x="1543" y="133"/>
                  </a:lnTo>
                  <a:lnTo>
                    <a:pt x="1563" y="127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4"/>
                  </a:lnTo>
                  <a:lnTo>
                    <a:pt x="1639" y="76"/>
                  </a:lnTo>
                  <a:lnTo>
                    <a:pt x="1647" y="70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5"/>
                  </a:lnTo>
                  <a:lnTo>
                    <a:pt x="1737" y="35"/>
                  </a:lnTo>
                  <a:lnTo>
                    <a:pt x="1751" y="37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7"/>
                  </a:lnTo>
                  <a:lnTo>
                    <a:pt x="1812" y="66"/>
                  </a:lnTo>
                  <a:lnTo>
                    <a:pt x="1826" y="76"/>
                  </a:lnTo>
                  <a:lnTo>
                    <a:pt x="1841" y="86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19"/>
                  </a:lnTo>
                  <a:lnTo>
                    <a:pt x="1930" y="121"/>
                  </a:lnTo>
                  <a:lnTo>
                    <a:pt x="1949" y="119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4"/>
                  </a:lnTo>
                  <a:lnTo>
                    <a:pt x="2036" y="74"/>
                  </a:lnTo>
                  <a:lnTo>
                    <a:pt x="2052" y="63"/>
                  </a:lnTo>
                  <a:lnTo>
                    <a:pt x="2069" y="55"/>
                  </a:lnTo>
                  <a:lnTo>
                    <a:pt x="2087" y="45"/>
                  </a:lnTo>
                  <a:lnTo>
                    <a:pt x="2107" y="41"/>
                  </a:lnTo>
                  <a:lnTo>
                    <a:pt x="2128" y="37"/>
                  </a:lnTo>
                  <a:lnTo>
                    <a:pt x="2152" y="37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0"/>
                  </a:lnTo>
                  <a:lnTo>
                    <a:pt x="2244" y="84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1"/>
                  </a:lnTo>
                  <a:lnTo>
                    <a:pt x="2315" y="131"/>
                  </a:lnTo>
                  <a:lnTo>
                    <a:pt x="2334" y="135"/>
                  </a:lnTo>
                  <a:lnTo>
                    <a:pt x="2354" y="135"/>
                  </a:lnTo>
                  <a:lnTo>
                    <a:pt x="2372" y="131"/>
                  </a:lnTo>
                  <a:lnTo>
                    <a:pt x="2389" y="125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0"/>
                  </a:lnTo>
                  <a:lnTo>
                    <a:pt x="2468" y="80"/>
                  </a:lnTo>
                  <a:lnTo>
                    <a:pt x="2482" y="70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7"/>
                  </a:lnTo>
                  <a:lnTo>
                    <a:pt x="2597" y="31"/>
                  </a:lnTo>
                  <a:lnTo>
                    <a:pt x="2592" y="27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22" name="Freeform 39"/>
            <p:cNvSpPr>
              <a:spLocks/>
            </p:cNvSpPr>
            <p:nvPr/>
          </p:nvSpPr>
          <p:spPr bwMode="auto">
            <a:xfrm>
              <a:off x="153" y="884"/>
              <a:ext cx="156" cy="3969"/>
            </a:xfrm>
            <a:custGeom>
              <a:avLst/>
              <a:gdLst>
                <a:gd name="T0" fmla="*/ 90 w 139"/>
                <a:gd name="T1" fmla="*/ 2480 h 2679"/>
                <a:gd name="T2" fmla="*/ 143 w 139"/>
                <a:gd name="T3" fmla="*/ 2369 h 2679"/>
                <a:gd name="T4" fmla="*/ 131 w 139"/>
                <a:gd name="T5" fmla="*/ 2206 h 2679"/>
                <a:gd name="T6" fmla="*/ 48 w 139"/>
                <a:gd name="T7" fmla="*/ 1985 h 2679"/>
                <a:gd name="T8" fmla="*/ 97 w 139"/>
                <a:gd name="T9" fmla="*/ 1834 h 2679"/>
                <a:gd name="T10" fmla="*/ 152 w 139"/>
                <a:gd name="T11" fmla="*/ 1686 h 2679"/>
                <a:gd name="T12" fmla="*/ 121 w 139"/>
                <a:gd name="T13" fmla="*/ 1532 h 2679"/>
                <a:gd name="T14" fmla="*/ 53 w 139"/>
                <a:gd name="T15" fmla="*/ 1402 h 2679"/>
                <a:gd name="T16" fmla="*/ 85 w 139"/>
                <a:gd name="T17" fmla="*/ 1182 h 2679"/>
                <a:gd name="T18" fmla="*/ 134 w 139"/>
                <a:gd name="T19" fmla="*/ 1052 h 2679"/>
                <a:gd name="T20" fmla="*/ 117 w 139"/>
                <a:gd name="T21" fmla="*/ 924 h 2679"/>
                <a:gd name="T22" fmla="*/ 62 w 139"/>
                <a:gd name="T23" fmla="*/ 813 h 2679"/>
                <a:gd name="T24" fmla="*/ 48 w 139"/>
                <a:gd name="T25" fmla="*/ 647 h 2679"/>
                <a:gd name="T26" fmla="*/ 110 w 139"/>
                <a:gd name="T27" fmla="*/ 523 h 2679"/>
                <a:gd name="T28" fmla="*/ 143 w 139"/>
                <a:gd name="T29" fmla="*/ 321 h 2679"/>
                <a:gd name="T30" fmla="*/ 57 w 139"/>
                <a:gd name="T31" fmla="*/ 89 h 2679"/>
                <a:gd name="T32" fmla="*/ 57 w 139"/>
                <a:gd name="T33" fmla="*/ 3 h 2679"/>
                <a:gd name="T34" fmla="*/ 33 w 139"/>
                <a:gd name="T35" fmla="*/ 16 h 2679"/>
                <a:gd name="T36" fmla="*/ 33 w 139"/>
                <a:gd name="T37" fmla="*/ 176 h 2679"/>
                <a:gd name="T38" fmla="*/ 103 w 139"/>
                <a:gd name="T39" fmla="*/ 336 h 2679"/>
                <a:gd name="T40" fmla="*/ 74 w 139"/>
                <a:gd name="T41" fmla="*/ 499 h 2679"/>
                <a:gd name="T42" fmla="*/ 10 w 139"/>
                <a:gd name="T43" fmla="*/ 633 h 2679"/>
                <a:gd name="T44" fmla="*/ 48 w 139"/>
                <a:gd name="T45" fmla="*/ 889 h 2679"/>
                <a:gd name="T46" fmla="*/ 90 w 139"/>
                <a:gd name="T47" fmla="*/ 1067 h 2679"/>
                <a:gd name="T48" fmla="*/ 19 w 139"/>
                <a:gd name="T49" fmla="*/ 1230 h 2679"/>
                <a:gd name="T50" fmla="*/ 7 w 139"/>
                <a:gd name="T51" fmla="*/ 1384 h 2679"/>
                <a:gd name="T52" fmla="*/ 88 w 139"/>
                <a:gd name="T53" fmla="*/ 1559 h 2679"/>
                <a:gd name="T54" fmla="*/ 90 w 139"/>
                <a:gd name="T55" fmla="*/ 1762 h 2679"/>
                <a:gd name="T56" fmla="*/ 19 w 139"/>
                <a:gd name="T57" fmla="*/ 1886 h 2679"/>
                <a:gd name="T58" fmla="*/ 19 w 139"/>
                <a:gd name="T59" fmla="*/ 2052 h 2679"/>
                <a:gd name="T60" fmla="*/ 81 w 139"/>
                <a:gd name="T61" fmla="*/ 2194 h 2679"/>
                <a:gd name="T62" fmla="*/ 99 w 139"/>
                <a:gd name="T63" fmla="*/ 2372 h 2679"/>
                <a:gd name="T64" fmla="*/ 21 w 139"/>
                <a:gd name="T65" fmla="*/ 2517 h 2679"/>
                <a:gd name="T66" fmla="*/ 9 w 139"/>
                <a:gd name="T67" fmla="*/ 2665 h 2679"/>
                <a:gd name="T68" fmla="*/ 88 w 139"/>
                <a:gd name="T69" fmla="*/ 2840 h 2679"/>
                <a:gd name="T70" fmla="*/ 90 w 139"/>
                <a:gd name="T71" fmla="*/ 3043 h 2679"/>
                <a:gd name="T72" fmla="*/ 19 w 139"/>
                <a:gd name="T73" fmla="*/ 3169 h 2679"/>
                <a:gd name="T74" fmla="*/ 33 w 139"/>
                <a:gd name="T75" fmla="*/ 3419 h 2679"/>
                <a:gd name="T76" fmla="*/ 99 w 139"/>
                <a:gd name="T77" fmla="*/ 3593 h 2679"/>
                <a:gd name="T78" fmla="*/ 30 w 139"/>
                <a:gd name="T79" fmla="*/ 3770 h 2679"/>
                <a:gd name="T80" fmla="*/ 2 w 139"/>
                <a:gd name="T81" fmla="*/ 3916 h 2679"/>
                <a:gd name="T82" fmla="*/ 24 w 139"/>
                <a:gd name="T83" fmla="*/ 3969 h 2679"/>
                <a:gd name="T84" fmla="*/ 46 w 139"/>
                <a:gd name="T85" fmla="*/ 3936 h 2679"/>
                <a:gd name="T86" fmla="*/ 101 w 139"/>
                <a:gd name="T87" fmla="*/ 3725 h 2679"/>
                <a:gd name="T88" fmla="*/ 138 w 139"/>
                <a:gd name="T89" fmla="*/ 3590 h 2679"/>
                <a:gd name="T90" fmla="*/ 108 w 139"/>
                <a:gd name="T91" fmla="*/ 3477 h 2679"/>
                <a:gd name="T92" fmla="*/ 55 w 139"/>
                <a:gd name="T93" fmla="*/ 3353 h 2679"/>
                <a:gd name="T94" fmla="*/ 57 w 139"/>
                <a:gd name="T95" fmla="*/ 3187 h 2679"/>
                <a:gd name="T96" fmla="*/ 126 w 139"/>
                <a:gd name="T97" fmla="*/ 3064 h 2679"/>
                <a:gd name="T98" fmla="*/ 152 w 139"/>
                <a:gd name="T99" fmla="*/ 2895 h 2679"/>
                <a:gd name="T100" fmla="*/ 97 w 139"/>
                <a:gd name="T101" fmla="*/ 2765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9"/>
                <a:gd name="T154" fmla="*/ 0 h 2679"/>
                <a:gd name="T155" fmla="*/ 139 w 139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9" h="2679">
                  <a:moveTo>
                    <a:pt x="41" y="1790"/>
                  </a:moveTo>
                  <a:lnTo>
                    <a:pt x="37" y="1756"/>
                  </a:lnTo>
                  <a:lnTo>
                    <a:pt x="45" y="1729"/>
                  </a:lnTo>
                  <a:lnTo>
                    <a:pt x="61" y="1701"/>
                  </a:lnTo>
                  <a:lnTo>
                    <a:pt x="80" y="1674"/>
                  </a:lnTo>
                  <a:lnTo>
                    <a:pt x="92" y="1660"/>
                  </a:lnTo>
                  <a:lnTo>
                    <a:pt x="102" y="1646"/>
                  </a:lnTo>
                  <a:lnTo>
                    <a:pt x="112" y="1631"/>
                  </a:lnTo>
                  <a:lnTo>
                    <a:pt x="121" y="1615"/>
                  </a:lnTo>
                  <a:lnTo>
                    <a:pt x="127" y="1599"/>
                  </a:lnTo>
                  <a:lnTo>
                    <a:pt x="133" y="1580"/>
                  </a:lnTo>
                  <a:lnTo>
                    <a:pt x="135" y="1560"/>
                  </a:lnTo>
                  <a:lnTo>
                    <a:pt x="133" y="1538"/>
                  </a:lnTo>
                  <a:lnTo>
                    <a:pt x="127" y="1513"/>
                  </a:lnTo>
                  <a:lnTo>
                    <a:pt x="117" y="1489"/>
                  </a:lnTo>
                  <a:lnTo>
                    <a:pt x="104" y="1466"/>
                  </a:lnTo>
                  <a:lnTo>
                    <a:pt x="88" y="1440"/>
                  </a:lnTo>
                  <a:lnTo>
                    <a:pt x="68" y="1409"/>
                  </a:lnTo>
                  <a:lnTo>
                    <a:pt x="51" y="1375"/>
                  </a:lnTo>
                  <a:lnTo>
                    <a:pt x="43" y="1340"/>
                  </a:lnTo>
                  <a:lnTo>
                    <a:pt x="43" y="1305"/>
                  </a:lnTo>
                  <a:lnTo>
                    <a:pt x="51" y="1287"/>
                  </a:lnTo>
                  <a:lnTo>
                    <a:pt x="61" y="1269"/>
                  </a:lnTo>
                  <a:lnTo>
                    <a:pt x="72" y="1254"/>
                  </a:lnTo>
                  <a:lnTo>
                    <a:pt x="86" y="1238"/>
                  </a:lnTo>
                  <a:lnTo>
                    <a:pt x="98" y="1222"/>
                  </a:lnTo>
                  <a:lnTo>
                    <a:pt x="112" y="1205"/>
                  </a:lnTo>
                  <a:lnTo>
                    <a:pt x="123" y="1185"/>
                  </a:lnTo>
                  <a:lnTo>
                    <a:pt x="131" y="1163"/>
                  </a:lnTo>
                  <a:lnTo>
                    <a:pt x="135" y="1138"/>
                  </a:lnTo>
                  <a:lnTo>
                    <a:pt x="137" y="1114"/>
                  </a:lnTo>
                  <a:lnTo>
                    <a:pt x="133" y="1091"/>
                  </a:lnTo>
                  <a:lnTo>
                    <a:pt x="127" y="1071"/>
                  </a:lnTo>
                  <a:lnTo>
                    <a:pt x="117" y="1052"/>
                  </a:lnTo>
                  <a:lnTo>
                    <a:pt x="108" y="1034"/>
                  </a:lnTo>
                  <a:lnTo>
                    <a:pt x="96" y="1016"/>
                  </a:lnTo>
                  <a:lnTo>
                    <a:pt x="84" y="1001"/>
                  </a:lnTo>
                  <a:lnTo>
                    <a:pt x="70" y="983"/>
                  </a:lnTo>
                  <a:lnTo>
                    <a:pt x="57" y="965"/>
                  </a:lnTo>
                  <a:lnTo>
                    <a:pt x="47" y="946"/>
                  </a:lnTo>
                  <a:lnTo>
                    <a:pt x="39" y="924"/>
                  </a:lnTo>
                  <a:lnTo>
                    <a:pt x="35" y="891"/>
                  </a:lnTo>
                  <a:lnTo>
                    <a:pt x="43" y="859"/>
                  </a:lnTo>
                  <a:lnTo>
                    <a:pt x="59" y="828"/>
                  </a:lnTo>
                  <a:lnTo>
                    <a:pt x="76" y="798"/>
                  </a:lnTo>
                  <a:lnTo>
                    <a:pt x="88" y="781"/>
                  </a:lnTo>
                  <a:lnTo>
                    <a:pt x="98" y="763"/>
                  </a:lnTo>
                  <a:lnTo>
                    <a:pt x="108" y="745"/>
                  </a:lnTo>
                  <a:lnTo>
                    <a:pt x="114" y="728"/>
                  </a:lnTo>
                  <a:lnTo>
                    <a:pt x="119" y="710"/>
                  </a:lnTo>
                  <a:lnTo>
                    <a:pt x="121" y="690"/>
                  </a:lnTo>
                  <a:lnTo>
                    <a:pt x="121" y="671"/>
                  </a:lnTo>
                  <a:lnTo>
                    <a:pt x="116" y="649"/>
                  </a:lnTo>
                  <a:lnTo>
                    <a:pt x="110" y="637"/>
                  </a:lnTo>
                  <a:lnTo>
                    <a:pt x="104" y="624"/>
                  </a:lnTo>
                  <a:lnTo>
                    <a:pt x="94" y="612"/>
                  </a:lnTo>
                  <a:lnTo>
                    <a:pt x="86" y="600"/>
                  </a:lnTo>
                  <a:lnTo>
                    <a:pt x="74" y="584"/>
                  </a:lnTo>
                  <a:lnTo>
                    <a:pt x="64" y="567"/>
                  </a:lnTo>
                  <a:lnTo>
                    <a:pt x="55" y="549"/>
                  </a:lnTo>
                  <a:lnTo>
                    <a:pt x="47" y="530"/>
                  </a:lnTo>
                  <a:lnTo>
                    <a:pt x="41" y="510"/>
                  </a:lnTo>
                  <a:lnTo>
                    <a:pt x="37" y="486"/>
                  </a:lnTo>
                  <a:lnTo>
                    <a:pt x="37" y="463"/>
                  </a:lnTo>
                  <a:lnTo>
                    <a:pt x="43" y="437"/>
                  </a:lnTo>
                  <a:lnTo>
                    <a:pt x="51" y="418"/>
                  </a:lnTo>
                  <a:lnTo>
                    <a:pt x="61" y="400"/>
                  </a:lnTo>
                  <a:lnTo>
                    <a:pt x="72" y="384"/>
                  </a:lnTo>
                  <a:lnTo>
                    <a:pt x="84" y="369"/>
                  </a:lnTo>
                  <a:lnTo>
                    <a:pt x="98" y="353"/>
                  </a:lnTo>
                  <a:lnTo>
                    <a:pt x="112" y="335"/>
                  </a:lnTo>
                  <a:lnTo>
                    <a:pt x="121" y="316"/>
                  </a:lnTo>
                  <a:lnTo>
                    <a:pt x="131" y="294"/>
                  </a:lnTo>
                  <a:lnTo>
                    <a:pt x="135" y="253"/>
                  </a:lnTo>
                  <a:lnTo>
                    <a:pt x="127" y="217"/>
                  </a:lnTo>
                  <a:lnTo>
                    <a:pt x="110" y="184"/>
                  </a:lnTo>
                  <a:lnTo>
                    <a:pt x="90" y="155"/>
                  </a:lnTo>
                  <a:lnTo>
                    <a:pt x="70" y="123"/>
                  </a:lnTo>
                  <a:lnTo>
                    <a:pt x="57" y="92"/>
                  </a:lnTo>
                  <a:lnTo>
                    <a:pt x="51" y="60"/>
                  </a:lnTo>
                  <a:lnTo>
                    <a:pt x="61" y="25"/>
                  </a:lnTo>
                  <a:lnTo>
                    <a:pt x="62" y="17"/>
                  </a:lnTo>
                  <a:lnTo>
                    <a:pt x="61" y="11"/>
                  </a:lnTo>
                  <a:lnTo>
                    <a:pt x="57" y="5"/>
                  </a:lnTo>
                  <a:lnTo>
                    <a:pt x="51" y="2"/>
                  </a:lnTo>
                  <a:lnTo>
                    <a:pt x="45" y="0"/>
                  </a:lnTo>
                  <a:lnTo>
                    <a:pt x="39" y="2"/>
                  </a:lnTo>
                  <a:lnTo>
                    <a:pt x="33" y="5"/>
                  </a:lnTo>
                  <a:lnTo>
                    <a:pt x="29" y="11"/>
                  </a:lnTo>
                  <a:lnTo>
                    <a:pt x="19" y="35"/>
                  </a:lnTo>
                  <a:lnTo>
                    <a:pt x="17" y="58"/>
                  </a:lnTo>
                  <a:lnTo>
                    <a:pt x="17" y="80"/>
                  </a:lnTo>
                  <a:lnTo>
                    <a:pt x="21" y="100"/>
                  </a:lnTo>
                  <a:lnTo>
                    <a:pt x="29" y="119"/>
                  </a:lnTo>
                  <a:lnTo>
                    <a:pt x="39" y="139"/>
                  </a:lnTo>
                  <a:lnTo>
                    <a:pt x="49" y="157"/>
                  </a:lnTo>
                  <a:lnTo>
                    <a:pt x="61" y="172"/>
                  </a:lnTo>
                  <a:lnTo>
                    <a:pt x="78" y="200"/>
                  </a:lnTo>
                  <a:lnTo>
                    <a:pt x="92" y="227"/>
                  </a:lnTo>
                  <a:lnTo>
                    <a:pt x="100" y="255"/>
                  </a:lnTo>
                  <a:lnTo>
                    <a:pt x="98" y="284"/>
                  </a:lnTo>
                  <a:lnTo>
                    <a:pt x="90" y="304"/>
                  </a:lnTo>
                  <a:lnTo>
                    <a:pt x="78" y="321"/>
                  </a:lnTo>
                  <a:lnTo>
                    <a:pt x="66" y="337"/>
                  </a:lnTo>
                  <a:lnTo>
                    <a:pt x="53" y="353"/>
                  </a:lnTo>
                  <a:lnTo>
                    <a:pt x="39" y="369"/>
                  </a:lnTo>
                  <a:lnTo>
                    <a:pt x="27" y="386"/>
                  </a:lnTo>
                  <a:lnTo>
                    <a:pt x="17" y="406"/>
                  </a:lnTo>
                  <a:lnTo>
                    <a:pt x="9" y="427"/>
                  </a:lnTo>
                  <a:lnTo>
                    <a:pt x="2" y="471"/>
                  </a:lnTo>
                  <a:lnTo>
                    <a:pt x="4" y="510"/>
                  </a:lnTo>
                  <a:lnTo>
                    <a:pt x="13" y="543"/>
                  </a:lnTo>
                  <a:lnTo>
                    <a:pt x="27" y="573"/>
                  </a:lnTo>
                  <a:lnTo>
                    <a:pt x="43" y="600"/>
                  </a:lnTo>
                  <a:lnTo>
                    <a:pt x="59" y="622"/>
                  </a:lnTo>
                  <a:lnTo>
                    <a:pt x="72" y="643"/>
                  </a:lnTo>
                  <a:lnTo>
                    <a:pt x="82" y="661"/>
                  </a:lnTo>
                  <a:lnTo>
                    <a:pt x="88" y="690"/>
                  </a:lnTo>
                  <a:lnTo>
                    <a:pt x="80" y="720"/>
                  </a:lnTo>
                  <a:lnTo>
                    <a:pt x="66" y="749"/>
                  </a:lnTo>
                  <a:lnTo>
                    <a:pt x="47" y="779"/>
                  </a:lnTo>
                  <a:lnTo>
                    <a:pt x="37" y="794"/>
                  </a:lnTo>
                  <a:lnTo>
                    <a:pt x="25" y="812"/>
                  </a:lnTo>
                  <a:lnTo>
                    <a:pt x="17" y="830"/>
                  </a:lnTo>
                  <a:lnTo>
                    <a:pt x="9" y="849"/>
                  </a:lnTo>
                  <a:lnTo>
                    <a:pt x="4" y="869"/>
                  </a:lnTo>
                  <a:lnTo>
                    <a:pt x="0" y="891"/>
                  </a:lnTo>
                  <a:lnTo>
                    <a:pt x="0" y="912"/>
                  </a:lnTo>
                  <a:lnTo>
                    <a:pt x="6" y="934"/>
                  </a:lnTo>
                  <a:lnTo>
                    <a:pt x="15" y="959"/>
                  </a:lnTo>
                  <a:lnTo>
                    <a:pt x="27" y="981"/>
                  </a:lnTo>
                  <a:lnTo>
                    <a:pt x="41" y="1003"/>
                  </a:lnTo>
                  <a:lnTo>
                    <a:pt x="57" y="1022"/>
                  </a:lnTo>
                  <a:lnTo>
                    <a:pt x="78" y="1052"/>
                  </a:lnTo>
                  <a:lnTo>
                    <a:pt x="94" y="1081"/>
                  </a:lnTo>
                  <a:lnTo>
                    <a:pt x="102" y="1114"/>
                  </a:lnTo>
                  <a:lnTo>
                    <a:pt x="98" y="1154"/>
                  </a:lnTo>
                  <a:lnTo>
                    <a:pt x="90" y="1173"/>
                  </a:lnTo>
                  <a:lnTo>
                    <a:pt x="80" y="1189"/>
                  </a:lnTo>
                  <a:lnTo>
                    <a:pt x="66" y="1205"/>
                  </a:lnTo>
                  <a:lnTo>
                    <a:pt x="55" y="1220"/>
                  </a:lnTo>
                  <a:lnTo>
                    <a:pt x="41" y="1238"/>
                  </a:lnTo>
                  <a:lnTo>
                    <a:pt x="29" y="1254"/>
                  </a:lnTo>
                  <a:lnTo>
                    <a:pt x="17" y="1273"/>
                  </a:lnTo>
                  <a:lnTo>
                    <a:pt x="9" y="1297"/>
                  </a:lnTo>
                  <a:lnTo>
                    <a:pt x="6" y="1320"/>
                  </a:lnTo>
                  <a:lnTo>
                    <a:pt x="8" y="1344"/>
                  </a:lnTo>
                  <a:lnTo>
                    <a:pt x="11" y="1364"/>
                  </a:lnTo>
                  <a:lnTo>
                    <a:pt x="17" y="1385"/>
                  </a:lnTo>
                  <a:lnTo>
                    <a:pt x="27" y="1405"/>
                  </a:lnTo>
                  <a:lnTo>
                    <a:pt x="37" y="1424"/>
                  </a:lnTo>
                  <a:lnTo>
                    <a:pt x="47" y="1442"/>
                  </a:lnTo>
                  <a:lnTo>
                    <a:pt x="59" y="1460"/>
                  </a:lnTo>
                  <a:lnTo>
                    <a:pt x="72" y="1481"/>
                  </a:lnTo>
                  <a:lnTo>
                    <a:pt x="84" y="1503"/>
                  </a:lnTo>
                  <a:lnTo>
                    <a:pt x="94" y="1523"/>
                  </a:lnTo>
                  <a:lnTo>
                    <a:pt x="98" y="1544"/>
                  </a:lnTo>
                  <a:lnTo>
                    <a:pt x="98" y="1574"/>
                  </a:lnTo>
                  <a:lnTo>
                    <a:pt x="88" y="1601"/>
                  </a:lnTo>
                  <a:lnTo>
                    <a:pt x="72" y="1627"/>
                  </a:lnTo>
                  <a:lnTo>
                    <a:pt x="53" y="1652"/>
                  </a:lnTo>
                  <a:lnTo>
                    <a:pt x="41" y="1668"/>
                  </a:lnTo>
                  <a:lnTo>
                    <a:pt x="29" y="1684"/>
                  </a:lnTo>
                  <a:lnTo>
                    <a:pt x="19" y="1699"/>
                  </a:lnTo>
                  <a:lnTo>
                    <a:pt x="11" y="1717"/>
                  </a:lnTo>
                  <a:lnTo>
                    <a:pt x="6" y="1735"/>
                  </a:lnTo>
                  <a:lnTo>
                    <a:pt x="2" y="1754"/>
                  </a:lnTo>
                  <a:lnTo>
                    <a:pt x="2" y="1776"/>
                  </a:lnTo>
                  <a:lnTo>
                    <a:pt x="8" y="1799"/>
                  </a:lnTo>
                  <a:lnTo>
                    <a:pt x="17" y="1825"/>
                  </a:lnTo>
                  <a:lnTo>
                    <a:pt x="29" y="1846"/>
                  </a:lnTo>
                  <a:lnTo>
                    <a:pt x="43" y="1868"/>
                  </a:lnTo>
                  <a:lnTo>
                    <a:pt x="57" y="1888"/>
                  </a:lnTo>
                  <a:lnTo>
                    <a:pt x="78" y="1917"/>
                  </a:lnTo>
                  <a:lnTo>
                    <a:pt x="96" y="1947"/>
                  </a:lnTo>
                  <a:lnTo>
                    <a:pt x="102" y="1980"/>
                  </a:lnTo>
                  <a:lnTo>
                    <a:pt x="98" y="2017"/>
                  </a:lnTo>
                  <a:lnTo>
                    <a:pt x="90" y="2037"/>
                  </a:lnTo>
                  <a:lnTo>
                    <a:pt x="80" y="2054"/>
                  </a:lnTo>
                  <a:lnTo>
                    <a:pt x="68" y="2070"/>
                  </a:lnTo>
                  <a:lnTo>
                    <a:pt x="55" y="2086"/>
                  </a:lnTo>
                  <a:lnTo>
                    <a:pt x="41" y="2102"/>
                  </a:lnTo>
                  <a:lnTo>
                    <a:pt x="29" y="2119"/>
                  </a:lnTo>
                  <a:lnTo>
                    <a:pt x="17" y="2139"/>
                  </a:lnTo>
                  <a:lnTo>
                    <a:pt x="9" y="2162"/>
                  </a:lnTo>
                  <a:lnTo>
                    <a:pt x="4" y="2206"/>
                  </a:lnTo>
                  <a:lnTo>
                    <a:pt x="6" y="2243"/>
                  </a:lnTo>
                  <a:lnTo>
                    <a:pt x="15" y="2276"/>
                  </a:lnTo>
                  <a:lnTo>
                    <a:pt x="29" y="2308"/>
                  </a:lnTo>
                  <a:lnTo>
                    <a:pt x="45" y="2333"/>
                  </a:lnTo>
                  <a:lnTo>
                    <a:pt x="61" y="2357"/>
                  </a:lnTo>
                  <a:lnTo>
                    <a:pt x="74" y="2378"/>
                  </a:lnTo>
                  <a:lnTo>
                    <a:pt x="84" y="2396"/>
                  </a:lnTo>
                  <a:lnTo>
                    <a:pt x="88" y="2425"/>
                  </a:lnTo>
                  <a:lnTo>
                    <a:pt x="82" y="2453"/>
                  </a:lnTo>
                  <a:lnTo>
                    <a:pt x="68" y="2482"/>
                  </a:lnTo>
                  <a:lnTo>
                    <a:pt x="49" y="2512"/>
                  </a:lnTo>
                  <a:lnTo>
                    <a:pt x="39" y="2527"/>
                  </a:lnTo>
                  <a:lnTo>
                    <a:pt x="27" y="2545"/>
                  </a:lnTo>
                  <a:lnTo>
                    <a:pt x="19" y="2563"/>
                  </a:lnTo>
                  <a:lnTo>
                    <a:pt x="11" y="2582"/>
                  </a:lnTo>
                  <a:lnTo>
                    <a:pt x="6" y="2602"/>
                  </a:lnTo>
                  <a:lnTo>
                    <a:pt x="2" y="2622"/>
                  </a:lnTo>
                  <a:lnTo>
                    <a:pt x="2" y="2643"/>
                  </a:lnTo>
                  <a:lnTo>
                    <a:pt x="8" y="2667"/>
                  </a:lnTo>
                  <a:lnTo>
                    <a:pt x="9" y="2673"/>
                  </a:lnTo>
                  <a:lnTo>
                    <a:pt x="15" y="2677"/>
                  </a:lnTo>
                  <a:lnTo>
                    <a:pt x="21" y="2679"/>
                  </a:lnTo>
                  <a:lnTo>
                    <a:pt x="29" y="2679"/>
                  </a:lnTo>
                  <a:lnTo>
                    <a:pt x="35" y="2675"/>
                  </a:lnTo>
                  <a:lnTo>
                    <a:pt x="39" y="2669"/>
                  </a:lnTo>
                  <a:lnTo>
                    <a:pt x="41" y="2663"/>
                  </a:lnTo>
                  <a:lnTo>
                    <a:pt x="41" y="2657"/>
                  </a:lnTo>
                  <a:lnTo>
                    <a:pt x="37" y="2624"/>
                  </a:lnTo>
                  <a:lnTo>
                    <a:pt x="45" y="2590"/>
                  </a:lnTo>
                  <a:lnTo>
                    <a:pt x="59" y="2561"/>
                  </a:lnTo>
                  <a:lnTo>
                    <a:pt x="78" y="2529"/>
                  </a:lnTo>
                  <a:lnTo>
                    <a:pt x="90" y="2514"/>
                  </a:lnTo>
                  <a:lnTo>
                    <a:pt x="100" y="2496"/>
                  </a:lnTo>
                  <a:lnTo>
                    <a:pt x="110" y="2480"/>
                  </a:lnTo>
                  <a:lnTo>
                    <a:pt x="116" y="2461"/>
                  </a:lnTo>
                  <a:lnTo>
                    <a:pt x="121" y="2443"/>
                  </a:lnTo>
                  <a:lnTo>
                    <a:pt x="123" y="2423"/>
                  </a:lnTo>
                  <a:lnTo>
                    <a:pt x="121" y="2404"/>
                  </a:lnTo>
                  <a:lnTo>
                    <a:pt x="116" y="2382"/>
                  </a:lnTo>
                  <a:lnTo>
                    <a:pt x="110" y="2370"/>
                  </a:lnTo>
                  <a:lnTo>
                    <a:pt x="104" y="2359"/>
                  </a:lnTo>
                  <a:lnTo>
                    <a:pt x="96" y="2347"/>
                  </a:lnTo>
                  <a:lnTo>
                    <a:pt x="88" y="2333"/>
                  </a:lnTo>
                  <a:lnTo>
                    <a:pt x="76" y="2317"/>
                  </a:lnTo>
                  <a:lnTo>
                    <a:pt x="66" y="2300"/>
                  </a:lnTo>
                  <a:lnTo>
                    <a:pt x="57" y="2282"/>
                  </a:lnTo>
                  <a:lnTo>
                    <a:pt x="49" y="2263"/>
                  </a:lnTo>
                  <a:lnTo>
                    <a:pt x="43" y="2243"/>
                  </a:lnTo>
                  <a:lnTo>
                    <a:pt x="39" y="2221"/>
                  </a:lnTo>
                  <a:lnTo>
                    <a:pt x="39" y="2196"/>
                  </a:lnTo>
                  <a:lnTo>
                    <a:pt x="45" y="2170"/>
                  </a:lnTo>
                  <a:lnTo>
                    <a:pt x="51" y="2151"/>
                  </a:lnTo>
                  <a:lnTo>
                    <a:pt x="61" y="2133"/>
                  </a:lnTo>
                  <a:lnTo>
                    <a:pt x="72" y="2117"/>
                  </a:lnTo>
                  <a:lnTo>
                    <a:pt x="86" y="2102"/>
                  </a:lnTo>
                  <a:lnTo>
                    <a:pt x="100" y="2086"/>
                  </a:lnTo>
                  <a:lnTo>
                    <a:pt x="112" y="2068"/>
                  </a:lnTo>
                  <a:lnTo>
                    <a:pt x="123" y="2049"/>
                  </a:lnTo>
                  <a:lnTo>
                    <a:pt x="133" y="2027"/>
                  </a:lnTo>
                  <a:lnTo>
                    <a:pt x="137" y="2002"/>
                  </a:lnTo>
                  <a:lnTo>
                    <a:pt x="139" y="1978"/>
                  </a:lnTo>
                  <a:lnTo>
                    <a:pt x="135" y="1954"/>
                  </a:lnTo>
                  <a:lnTo>
                    <a:pt x="129" y="1935"/>
                  </a:lnTo>
                  <a:lnTo>
                    <a:pt x="119" y="1915"/>
                  </a:lnTo>
                  <a:lnTo>
                    <a:pt x="110" y="1897"/>
                  </a:lnTo>
                  <a:lnTo>
                    <a:pt x="98" y="1882"/>
                  </a:lnTo>
                  <a:lnTo>
                    <a:pt x="86" y="1866"/>
                  </a:lnTo>
                  <a:lnTo>
                    <a:pt x="72" y="1848"/>
                  </a:lnTo>
                  <a:lnTo>
                    <a:pt x="59" y="1829"/>
                  </a:lnTo>
                  <a:lnTo>
                    <a:pt x="49" y="1811"/>
                  </a:lnTo>
                  <a:lnTo>
                    <a:pt x="41" y="179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23" name="Freeform 40"/>
            <p:cNvSpPr>
              <a:spLocks/>
            </p:cNvSpPr>
            <p:nvPr/>
          </p:nvSpPr>
          <p:spPr bwMode="auto">
            <a:xfrm>
              <a:off x="3963" y="945"/>
              <a:ext cx="170" cy="3969"/>
            </a:xfrm>
            <a:custGeom>
              <a:avLst/>
              <a:gdLst>
                <a:gd name="T0" fmla="*/ 104 w 140"/>
                <a:gd name="T1" fmla="*/ 2816 h 2679"/>
                <a:gd name="T2" fmla="*/ 153 w 140"/>
                <a:gd name="T3" fmla="*/ 2683 h 2679"/>
                <a:gd name="T4" fmla="*/ 126 w 140"/>
                <a:gd name="T5" fmla="*/ 2517 h 2679"/>
                <a:gd name="T6" fmla="*/ 43 w 140"/>
                <a:gd name="T7" fmla="*/ 2320 h 2679"/>
                <a:gd name="T8" fmla="*/ 95 w 140"/>
                <a:gd name="T9" fmla="*/ 2163 h 2679"/>
                <a:gd name="T10" fmla="*/ 150 w 140"/>
                <a:gd name="T11" fmla="*/ 2018 h 2679"/>
                <a:gd name="T12" fmla="*/ 116 w 140"/>
                <a:gd name="T13" fmla="*/ 1864 h 2679"/>
                <a:gd name="T14" fmla="*/ 52 w 140"/>
                <a:gd name="T15" fmla="*/ 1716 h 2679"/>
                <a:gd name="T16" fmla="*/ 98 w 140"/>
                <a:gd name="T17" fmla="*/ 1523 h 2679"/>
                <a:gd name="T18" fmla="*/ 150 w 140"/>
                <a:gd name="T19" fmla="*/ 1404 h 2679"/>
                <a:gd name="T20" fmla="*/ 123 w 140"/>
                <a:gd name="T21" fmla="*/ 1236 h 2679"/>
                <a:gd name="T22" fmla="*/ 43 w 140"/>
                <a:gd name="T23" fmla="*/ 1037 h 2679"/>
                <a:gd name="T24" fmla="*/ 95 w 140"/>
                <a:gd name="T25" fmla="*/ 880 h 2679"/>
                <a:gd name="T26" fmla="*/ 153 w 140"/>
                <a:gd name="T27" fmla="*/ 707 h 2679"/>
                <a:gd name="T28" fmla="*/ 89 w 140"/>
                <a:gd name="T29" fmla="*/ 481 h 2679"/>
                <a:gd name="T30" fmla="*/ 80 w 140"/>
                <a:gd name="T31" fmla="*/ 293 h 2679"/>
                <a:gd name="T32" fmla="*/ 146 w 140"/>
                <a:gd name="T33" fmla="*/ 145 h 2679"/>
                <a:gd name="T34" fmla="*/ 146 w 140"/>
                <a:gd name="T35" fmla="*/ 10 h 2679"/>
                <a:gd name="T36" fmla="*/ 113 w 140"/>
                <a:gd name="T37" fmla="*/ 13 h 2679"/>
                <a:gd name="T38" fmla="*/ 89 w 140"/>
                <a:gd name="T39" fmla="*/ 176 h 2679"/>
                <a:gd name="T40" fmla="*/ 27 w 140"/>
                <a:gd name="T41" fmla="*/ 324 h 2679"/>
                <a:gd name="T42" fmla="*/ 34 w 140"/>
                <a:gd name="T43" fmla="*/ 459 h 2679"/>
                <a:gd name="T44" fmla="*/ 82 w 140"/>
                <a:gd name="T45" fmla="*/ 563 h 2679"/>
                <a:gd name="T46" fmla="*/ 113 w 140"/>
                <a:gd name="T47" fmla="*/ 717 h 2679"/>
                <a:gd name="T48" fmla="*/ 59 w 140"/>
                <a:gd name="T49" fmla="*/ 858 h 2679"/>
                <a:gd name="T50" fmla="*/ 2 w 140"/>
                <a:gd name="T51" fmla="*/ 1006 h 2679"/>
                <a:gd name="T52" fmla="*/ 34 w 140"/>
                <a:gd name="T53" fmla="*/ 1160 h 2679"/>
                <a:gd name="T54" fmla="*/ 102 w 140"/>
                <a:gd name="T55" fmla="*/ 1290 h 2679"/>
                <a:gd name="T56" fmla="*/ 66 w 140"/>
                <a:gd name="T57" fmla="*/ 1490 h 2679"/>
                <a:gd name="T58" fmla="*/ 13 w 140"/>
                <a:gd name="T59" fmla="*/ 1604 h 2679"/>
                <a:gd name="T60" fmla="*/ 25 w 140"/>
                <a:gd name="T61" fmla="*/ 1764 h 2679"/>
                <a:gd name="T62" fmla="*/ 109 w 140"/>
                <a:gd name="T63" fmla="*/ 1985 h 2679"/>
                <a:gd name="T64" fmla="*/ 59 w 140"/>
                <a:gd name="T65" fmla="*/ 2136 h 2679"/>
                <a:gd name="T66" fmla="*/ 4 w 140"/>
                <a:gd name="T67" fmla="*/ 2287 h 2679"/>
                <a:gd name="T68" fmla="*/ 36 w 140"/>
                <a:gd name="T69" fmla="*/ 2442 h 2679"/>
                <a:gd name="T70" fmla="*/ 104 w 140"/>
                <a:gd name="T71" fmla="*/ 2570 h 2679"/>
                <a:gd name="T72" fmla="*/ 71 w 140"/>
                <a:gd name="T73" fmla="*/ 2791 h 2679"/>
                <a:gd name="T74" fmla="*/ 22 w 140"/>
                <a:gd name="T75" fmla="*/ 2919 h 2679"/>
                <a:gd name="T76" fmla="*/ 40 w 140"/>
                <a:gd name="T77" fmla="*/ 3046 h 2679"/>
                <a:gd name="T78" fmla="*/ 95 w 140"/>
                <a:gd name="T79" fmla="*/ 3157 h 2679"/>
                <a:gd name="T80" fmla="*/ 109 w 140"/>
                <a:gd name="T81" fmla="*/ 3323 h 2679"/>
                <a:gd name="T82" fmla="*/ 47 w 140"/>
                <a:gd name="T83" fmla="*/ 3448 h 2679"/>
                <a:gd name="T84" fmla="*/ 13 w 140"/>
                <a:gd name="T85" fmla="*/ 3649 h 2679"/>
                <a:gd name="T86" fmla="*/ 100 w 140"/>
                <a:gd name="T87" fmla="*/ 3879 h 2679"/>
                <a:gd name="T88" fmla="*/ 100 w 140"/>
                <a:gd name="T89" fmla="*/ 3966 h 2679"/>
                <a:gd name="T90" fmla="*/ 135 w 140"/>
                <a:gd name="T91" fmla="*/ 3916 h 2679"/>
                <a:gd name="T92" fmla="*/ 113 w 140"/>
                <a:gd name="T93" fmla="*/ 3765 h 2679"/>
                <a:gd name="T94" fmla="*/ 45 w 140"/>
                <a:gd name="T95" fmla="*/ 3593 h 2679"/>
                <a:gd name="T96" fmla="*/ 98 w 140"/>
                <a:gd name="T97" fmla="*/ 3450 h 2679"/>
                <a:gd name="T98" fmla="*/ 155 w 140"/>
                <a:gd name="T99" fmla="*/ 3274 h 2679"/>
                <a:gd name="T100" fmla="*/ 91 w 140"/>
                <a:gd name="T101" fmla="*/ 3049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"/>
                <a:gd name="T154" fmla="*/ 0 h 2679"/>
                <a:gd name="T155" fmla="*/ 140 w 140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" h="2679">
                  <a:moveTo>
                    <a:pt x="57" y="2019"/>
                  </a:moveTo>
                  <a:lnTo>
                    <a:pt x="52" y="1990"/>
                  </a:lnTo>
                  <a:lnTo>
                    <a:pt x="59" y="1960"/>
                  </a:lnTo>
                  <a:lnTo>
                    <a:pt x="73" y="1931"/>
                  </a:lnTo>
                  <a:lnTo>
                    <a:pt x="93" y="1901"/>
                  </a:lnTo>
                  <a:lnTo>
                    <a:pt x="103" y="1886"/>
                  </a:lnTo>
                  <a:lnTo>
                    <a:pt x="114" y="1868"/>
                  </a:lnTo>
                  <a:lnTo>
                    <a:pt x="122" y="1850"/>
                  </a:lnTo>
                  <a:lnTo>
                    <a:pt x="132" y="1831"/>
                  </a:lnTo>
                  <a:lnTo>
                    <a:pt x="136" y="1811"/>
                  </a:lnTo>
                  <a:lnTo>
                    <a:pt x="140" y="1792"/>
                  </a:lnTo>
                  <a:lnTo>
                    <a:pt x="140" y="1770"/>
                  </a:lnTo>
                  <a:lnTo>
                    <a:pt x="134" y="1746"/>
                  </a:lnTo>
                  <a:lnTo>
                    <a:pt x="124" y="1721"/>
                  </a:lnTo>
                  <a:lnTo>
                    <a:pt x="112" y="1699"/>
                  </a:lnTo>
                  <a:lnTo>
                    <a:pt x="99" y="1678"/>
                  </a:lnTo>
                  <a:lnTo>
                    <a:pt x="83" y="1658"/>
                  </a:lnTo>
                  <a:lnTo>
                    <a:pt x="61" y="1629"/>
                  </a:lnTo>
                  <a:lnTo>
                    <a:pt x="46" y="1599"/>
                  </a:lnTo>
                  <a:lnTo>
                    <a:pt x="38" y="1566"/>
                  </a:lnTo>
                  <a:lnTo>
                    <a:pt x="42" y="1529"/>
                  </a:lnTo>
                  <a:lnTo>
                    <a:pt x="50" y="1509"/>
                  </a:lnTo>
                  <a:lnTo>
                    <a:pt x="59" y="1491"/>
                  </a:lnTo>
                  <a:lnTo>
                    <a:pt x="73" y="1476"/>
                  </a:lnTo>
                  <a:lnTo>
                    <a:pt x="85" y="1460"/>
                  </a:lnTo>
                  <a:lnTo>
                    <a:pt x="99" y="1444"/>
                  </a:lnTo>
                  <a:lnTo>
                    <a:pt x="110" y="1426"/>
                  </a:lnTo>
                  <a:lnTo>
                    <a:pt x="122" y="1407"/>
                  </a:lnTo>
                  <a:lnTo>
                    <a:pt x="130" y="1385"/>
                  </a:lnTo>
                  <a:lnTo>
                    <a:pt x="134" y="1362"/>
                  </a:lnTo>
                  <a:lnTo>
                    <a:pt x="132" y="1338"/>
                  </a:lnTo>
                  <a:lnTo>
                    <a:pt x="128" y="1317"/>
                  </a:lnTo>
                  <a:lnTo>
                    <a:pt x="122" y="1297"/>
                  </a:lnTo>
                  <a:lnTo>
                    <a:pt x="112" y="1275"/>
                  </a:lnTo>
                  <a:lnTo>
                    <a:pt x="103" y="1258"/>
                  </a:lnTo>
                  <a:lnTo>
                    <a:pt x="93" y="1238"/>
                  </a:lnTo>
                  <a:lnTo>
                    <a:pt x="81" y="1220"/>
                  </a:lnTo>
                  <a:lnTo>
                    <a:pt x="67" y="1199"/>
                  </a:lnTo>
                  <a:lnTo>
                    <a:pt x="55" y="1177"/>
                  </a:lnTo>
                  <a:lnTo>
                    <a:pt x="46" y="1158"/>
                  </a:lnTo>
                  <a:lnTo>
                    <a:pt x="40" y="1138"/>
                  </a:lnTo>
                  <a:lnTo>
                    <a:pt x="42" y="1107"/>
                  </a:lnTo>
                  <a:lnTo>
                    <a:pt x="52" y="1079"/>
                  </a:lnTo>
                  <a:lnTo>
                    <a:pt x="67" y="1054"/>
                  </a:lnTo>
                  <a:lnTo>
                    <a:pt x="87" y="1028"/>
                  </a:lnTo>
                  <a:lnTo>
                    <a:pt x="99" y="1014"/>
                  </a:lnTo>
                  <a:lnTo>
                    <a:pt x="108" y="999"/>
                  </a:lnTo>
                  <a:lnTo>
                    <a:pt x="120" y="983"/>
                  </a:lnTo>
                  <a:lnTo>
                    <a:pt x="128" y="965"/>
                  </a:lnTo>
                  <a:lnTo>
                    <a:pt x="134" y="948"/>
                  </a:lnTo>
                  <a:lnTo>
                    <a:pt x="138" y="926"/>
                  </a:lnTo>
                  <a:lnTo>
                    <a:pt x="136" y="904"/>
                  </a:lnTo>
                  <a:lnTo>
                    <a:pt x="132" y="881"/>
                  </a:lnTo>
                  <a:lnTo>
                    <a:pt x="122" y="857"/>
                  </a:lnTo>
                  <a:lnTo>
                    <a:pt x="110" y="834"/>
                  </a:lnTo>
                  <a:lnTo>
                    <a:pt x="97" y="814"/>
                  </a:lnTo>
                  <a:lnTo>
                    <a:pt x="83" y="793"/>
                  </a:lnTo>
                  <a:lnTo>
                    <a:pt x="61" y="763"/>
                  </a:lnTo>
                  <a:lnTo>
                    <a:pt x="46" y="734"/>
                  </a:lnTo>
                  <a:lnTo>
                    <a:pt x="38" y="700"/>
                  </a:lnTo>
                  <a:lnTo>
                    <a:pt x="42" y="663"/>
                  </a:lnTo>
                  <a:lnTo>
                    <a:pt x="50" y="643"/>
                  </a:lnTo>
                  <a:lnTo>
                    <a:pt x="59" y="626"/>
                  </a:lnTo>
                  <a:lnTo>
                    <a:pt x="71" y="610"/>
                  </a:lnTo>
                  <a:lnTo>
                    <a:pt x="85" y="594"/>
                  </a:lnTo>
                  <a:lnTo>
                    <a:pt x="99" y="579"/>
                  </a:lnTo>
                  <a:lnTo>
                    <a:pt x="110" y="561"/>
                  </a:lnTo>
                  <a:lnTo>
                    <a:pt x="122" y="541"/>
                  </a:lnTo>
                  <a:lnTo>
                    <a:pt x="130" y="520"/>
                  </a:lnTo>
                  <a:lnTo>
                    <a:pt x="136" y="477"/>
                  </a:lnTo>
                  <a:lnTo>
                    <a:pt x="134" y="437"/>
                  </a:lnTo>
                  <a:lnTo>
                    <a:pt x="124" y="404"/>
                  </a:lnTo>
                  <a:lnTo>
                    <a:pt x="110" y="374"/>
                  </a:lnTo>
                  <a:lnTo>
                    <a:pt x="95" y="347"/>
                  </a:lnTo>
                  <a:lnTo>
                    <a:pt x="79" y="325"/>
                  </a:lnTo>
                  <a:lnTo>
                    <a:pt x="65" y="304"/>
                  </a:lnTo>
                  <a:lnTo>
                    <a:pt x="55" y="286"/>
                  </a:lnTo>
                  <a:lnTo>
                    <a:pt x="52" y="257"/>
                  </a:lnTo>
                  <a:lnTo>
                    <a:pt x="57" y="227"/>
                  </a:lnTo>
                  <a:lnTo>
                    <a:pt x="71" y="198"/>
                  </a:lnTo>
                  <a:lnTo>
                    <a:pt x="91" y="168"/>
                  </a:lnTo>
                  <a:lnTo>
                    <a:pt x="101" y="153"/>
                  </a:lnTo>
                  <a:lnTo>
                    <a:pt x="112" y="135"/>
                  </a:lnTo>
                  <a:lnTo>
                    <a:pt x="120" y="117"/>
                  </a:lnTo>
                  <a:lnTo>
                    <a:pt x="130" y="98"/>
                  </a:lnTo>
                  <a:lnTo>
                    <a:pt x="134" y="78"/>
                  </a:lnTo>
                  <a:lnTo>
                    <a:pt x="138" y="57"/>
                  </a:lnTo>
                  <a:lnTo>
                    <a:pt x="138" y="35"/>
                  </a:lnTo>
                  <a:lnTo>
                    <a:pt x="132" y="13"/>
                  </a:lnTo>
                  <a:lnTo>
                    <a:pt x="130" y="7"/>
                  </a:lnTo>
                  <a:lnTo>
                    <a:pt x="124" y="2"/>
                  </a:lnTo>
                  <a:lnTo>
                    <a:pt x="118" y="0"/>
                  </a:lnTo>
                  <a:lnTo>
                    <a:pt x="110" y="2"/>
                  </a:lnTo>
                  <a:lnTo>
                    <a:pt x="105" y="4"/>
                  </a:lnTo>
                  <a:lnTo>
                    <a:pt x="101" y="9"/>
                  </a:lnTo>
                  <a:lnTo>
                    <a:pt x="99" y="15"/>
                  </a:lnTo>
                  <a:lnTo>
                    <a:pt x="99" y="23"/>
                  </a:lnTo>
                  <a:lnTo>
                    <a:pt x="103" y="57"/>
                  </a:lnTo>
                  <a:lnTo>
                    <a:pt x="95" y="88"/>
                  </a:lnTo>
                  <a:lnTo>
                    <a:pt x="79" y="119"/>
                  </a:lnTo>
                  <a:lnTo>
                    <a:pt x="61" y="149"/>
                  </a:lnTo>
                  <a:lnTo>
                    <a:pt x="50" y="166"/>
                  </a:lnTo>
                  <a:lnTo>
                    <a:pt x="40" y="182"/>
                  </a:lnTo>
                  <a:lnTo>
                    <a:pt x="30" y="202"/>
                  </a:lnTo>
                  <a:lnTo>
                    <a:pt x="24" y="219"/>
                  </a:lnTo>
                  <a:lnTo>
                    <a:pt x="18" y="237"/>
                  </a:lnTo>
                  <a:lnTo>
                    <a:pt x="16" y="257"/>
                  </a:lnTo>
                  <a:lnTo>
                    <a:pt x="18" y="276"/>
                  </a:lnTo>
                  <a:lnTo>
                    <a:pt x="24" y="298"/>
                  </a:lnTo>
                  <a:lnTo>
                    <a:pt x="30" y="310"/>
                  </a:lnTo>
                  <a:lnTo>
                    <a:pt x="36" y="321"/>
                  </a:lnTo>
                  <a:lnTo>
                    <a:pt x="44" y="333"/>
                  </a:lnTo>
                  <a:lnTo>
                    <a:pt x="52" y="347"/>
                  </a:lnTo>
                  <a:lnTo>
                    <a:pt x="63" y="363"/>
                  </a:lnTo>
                  <a:lnTo>
                    <a:pt x="73" y="380"/>
                  </a:lnTo>
                  <a:lnTo>
                    <a:pt x="83" y="398"/>
                  </a:lnTo>
                  <a:lnTo>
                    <a:pt x="91" y="418"/>
                  </a:lnTo>
                  <a:lnTo>
                    <a:pt x="97" y="437"/>
                  </a:lnTo>
                  <a:lnTo>
                    <a:pt x="101" y="461"/>
                  </a:lnTo>
                  <a:lnTo>
                    <a:pt x="101" y="484"/>
                  </a:lnTo>
                  <a:lnTo>
                    <a:pt x="95" y="510"/>
                  </a:lnTo>
                  <a:lnTo>
                    <a:pt x="89" y="530"/>
                  </a:lnTo>
                  <a:lnTo>
                    <a:pt x="79" y="547"/>
                  </a:lnTo>
                  <a:lnTo>
                    <a:pt x="67" y="563"/>
                  </a:lnTo>
                  <a:lnTo>
                    <a:pt x="53" y="579"/>
                  </a:lnTo>
                  <a:lnTo>
                    <a:pt x="40" y="594"/>
                  </a:lnTo>
                  <a:lnTo>
                    <a:pt x="28" y="612"/>
                  </a:lnTo>
                  <a:lnTo>
                    <a:pt x="16" y="632"/>
                  </a:lnTo>
                  <a:lnTo>
                    <a:pt x="6" y="653"/>
                  </a:lnTo>
                  <a:lnTo>
                    <a:pt x="2" y="679"/>
                  </a:lnTo>
                  <a:lnTo>
                    <a:pt x="0" y="702"/>
                  </a:lnTo>
                  <a:lnTo>
                    <a:pt x="4" y="726"/>
                  </a:lnTo>
                  <a:lnTo>
                    <a:pt x="10" y="745"/>
                  </a:lnTo>
                  <a:lnTo>
                    <a:pt x="20" y="765"/>
                  </a:lnTo>
                  <a:lnTo>
                    <a:pt x="30" y="783"/>
                  </a:lnTo>
                  <a:lnTo>
                    <a:pt x="42" y="798"/>
                  </a:lnTo>
                  <a:lnTo>
                    <a:pt x="53" y="814"/>
                  </a:lnTo>
                  <a:lnTo>
                    <a:pt x="67" y="834"/>
                  </a:lnTo>
                  <a:lnTo>
                    <a:pt x="81" y="851"/>
                  </a:lnTo>
                  <a:lnTo>
                    <a:pt x="91" y="871"/>
                  </a:lnTo>
                  <a:lnTo>
                    <a:pt x="99" y="891"/>
                  </a:lnTo>
                  <a:lnTo>
                    <a:pt x="103" y="924"/>
                  </a:lnTo>
                  <a:lnTo>
                    <a:pt x="95" y="953"/>
                  </a:lnTo>
                  <a:lnTo>
                    <a:pt x="79" y="981"/>
                  </a:lnTo>
                  <a:lnTo>
                    <a:pt x="59" y="1006"/>
                  </a:lnTo>
                  <a:lnTo>
                    <a:pt x="48" y="1020"/>
                  </a:lnTo>
                  <a:lnTo>
                    <a:pt x="38" y="1034"/>
                  </a:lnTo>
                  <a:lnTo>
                    <a:pt x="28" y="1050"/>
                  </a:lnTo>
                  <a:lnTo>
                    <a:pt x="18" y="1065"/>
                  </a:lnTo>
                  <a:lnTo>
                    <a:pt x="12" y="1083"/>
                  </a:lnTo>
                  <a:lnTo>
                    <a:pt x="6" y="1101"/>
                  </a:lnTo>
                  <a:lnTo>
                    <a:pt x="4" y="1120"/>
                  </a:lnTo>
                  <a:lnTo>
                    <a:pt x="6" y="1142"/>
                  </a:lnTo>
                  <a:lnTo>
                    <a:pt x="12" y="1167"/>
                  </a:lnTo>
                  <a:lnTo>
                    <a:pt x="22" y="1191"/>
                  </a:lnTo>
                  <a:lnTo>
                    <a:pt x="36" y="1214"/>
                  </a:lnTo>
                  <a:lnTo>
                    <a:pt x="52" y="1240"/>
                  </a:lnTo>
                  <a:lnTo>
                    <a:pt x="71" y="1273"/>
                  </a:lnTo>
                  <a:lnTo>
                    <a:pt x="89" y="1305"/>
                  </a:lnTo>
                  <a:lnTo>
                    <a:pt x="97" y="1340"/>
                  </a:lnTo>
                  <a:lnTo>
                    <a:pt x="97" y="1375"/>
                  </a:lnTo>
                  <a:lnTo>
                    <a:pt x="89" y="1395"/>
                  </a:lnTo>
                  <a:lnTo>
                    <a:pt x="79" y="1411"/>
                  </a:lnTo>
                  <a:lnTo>
                    <a:pt x="67" y="1426"/>
                  </a:lnTo>
                  <a:lnTo>
                    <a:pt x="53" y="1442"/>
                  </a:lnTo>
                  <a:lnTo>
                    <a:pt x="42" y="1460"/>
                  </a:lnTo>
                  <a:lnTo>
                    <a:pt x="28" y="1476"/>
                  </a:lnTo>
                  <a:lnTo>
                    <a:pt x="16" y="1495"/>
                  </a:lnTo>
                  <a:lnTo>
                    <a:pt x="8" y="1519"/>
                  </a:lnTo>
                  <a:lnTo>
                    <a:pt x="4" y="1544"/>
                  </a:lnTo>
                  <a:lnTo>
                    <a:pt x="2" y="1568"/>
                  </a:lnTo>
                  <a:lnTo>
                    <a:pt x="6" y="1591"/>
                  </a:lnTo>
                  <a:lnTo>
                    <a:pt x="12" y="1611"/>
                  </a:lnTo>
                  <a:lnTo>
                    <a:pt x="22" y="1631"/>
                  </a:lnTo>
                  <a:lnTo>
                    <a:pt x="32" y="1648"/>
                  </a:lnTo>
                  <a:lnTo>
                    <a:pt x="44" y="1664"/>
                  </a:lnTo>
                  <a:lnTo>
                    <a:pt x="55" y="1680"/>
                  </a:lnTo>
                  <a:lnTo>
                    <a:pt x="69" y="1697"/>
                  </a:lnTo>
                  <a:lnTo>
                    <a:pt x="83" y="1717"/>
                  </a:lnTo>
                  <a:lnTo>
                    <a:pt x="93" y="1735"/>
                  </a:lnTo>
                  <a:lnTo>
                    <a:pt x="101" y="1756"/>
                  </a:lnTo>
                  <a:lnTo>
                    <a:pt x="105" y="1790"/>
                  </a:lnTo>
                  <a:lnTo>
                    <a:pt x="97" y="1823"/>
                  </a:lnTo>
                  <a:lnTo>
                    <a:pt x="81" y="1852"/>
                  </a:lnTo>
                  <a:lnTo>
                    <a:pt x="63" y="1884"/>
                  </a:lnTo>
                  <a:lnTo>
                    <a:pt x="52" y="1899"/>
                  </a:lnTo>
                  <a:lnTo>
                    <a:pt x="42" y="1917"/>
                  </a:lnTo>
                  <a:lnTo>
                    <a:pt x="32" y="1935"/>
                  </a:lnTo>
                  <a:lnTo>
                    <a:pt x="26" y="1952"/>
                  </a:lnTo>
                  <a:lnTo>
                    <a:pt x="20" y="1970"/>
                  </a:lnTo>
                  <a:lnTo>
                    <a:pt x="18" y="1990"/>
                  </a:lnTo>
                  <a:lnTo>
                    <a:pt x="18" y="2009"/>
                  </a:lnTo>
                  <a:lnTo>
                    <a:pt x="24" y="2031"/>
                  </a:lnTo>
                  <a:lnTo>
                    <a:pt x="30" y="2045"/>
                  </a:lnTo>
                  <a:lnTo>
                    <a:pt x="36" y="2056"/>
                  </a:lnTo>
                  <a:lnTo>
                    <a:pt x="46" y="2068"/>
                  </a:lnTo>
                  <a:lnTo>
                    <a:pt x="53" y="2082"/>
                  </a:lnTo>
                  <a:lnTo>
                    <a:pt x="65" y="2098"/>
                  </a:lnTo>
                  <a:lnTo>
                    <a:pt x="75" y="2113"/>
                  </a:lnTo>
                  <a:lnTo>
                    <a:pt x="85" y="2131"/>
                  </a:lnTo>
                  <a:lnTo>
                    <a:pt x="93" y="2151"/>
                  </a:lnTo>
                  <a:lnTo>
                    <a:pt x="99" y="2170"/>
                  </a:lnTo>
                  <a:lnTo>
                    <a:pt x="103" y="2194"/>
                  </a:lnTo>
                  <a:lnTo>
                    <a:pt x="103" y="2217"/>
                  </a:lnTo>
                  <a:lnTo>
                    <a:pt x="97" y="2243"/>
                  </a:lnTo>
                  <a:lnTo>
                    <a:pt x="89" y="2263"/>
                  </a:lnTo>
                  <a:lnTo>
                    <a:pt x="79" y="2280"/>
                  </a:lnTo>
                  <a:lnTo>
                    <a:pt x="67" y="2296"/>
                  </a:lnTo>
                  <a:lnTo>
                    <a:pt x="55" y="2312"/>
                  </a:lnTo>
                  <a:lnTo>
                    <a:pt x="42" y="2327"/>
                  </a:lnTo>
                  <a:lnTo>
                    <a:pt x="28" y="2345"/>
                  </a:lnTo>
                  <a:lnTo>
                    <a:pt x="18" y="2365"/>
                  </a:lnTo>
                  <a:lnTo>
                    <a:pt x="8" y="2386"/>
                  </a:lnTo>
                  <a:lnTo>
                    <a:pt x="4" y="2427"/>
                  </a:lnTo>
                  <a:lnTo>
                    <a:pt x="12" y="2463"/>
                  </a:lnTo>
                  <a:lnTo>
                    <a:pt x="30" y="2496"/>
                  </a:lnTo>
                  <a:lnTo>
                    <a:pt x="50" y="2526"/>
                  </a:lnTo>
                  <a:lnTo>
                    <a:pt x="69" y="2555"/>
                  </a:lnTo>
                  <a:lnTo>
                    <a:pt x="83" y="2586"/>
                  </a:lnTo>
                  <a:lnTo>
                    <a:pt x="89" y="2618"/>
                  </a:lnTo>
                  <a:lnTo>
                    <a:pt x="79" y="2653"/>
                  </a:lnTo>
                  <a:lnTo>
                    <a:pt x="77" y="2661"/>
                  </a:lnTo>
                  <a:lnTo>
                    <a:pt x="79" y="2667"/>
                  </a:lnTo>
                  <a:lnTo>
                    <a:pt x="83" y="2673"/>
                  </a:lnTo>
                  <a:lnTo>
                    <a:pt x="89" y="2677"/>
                  </a:lnTo>
                  <a:lnTo>
                    <a:pt x="95" y="2679"/>
                  </a:lnTo>
                  <a:lnTo>
                    <a:pt x="101" y="2677"/>
                  </a:lnTo>
                  <a:lnTo>
                    <a:pt x="106" y="2675"/>
                  </a:lnTo>
                  <a:lnTo>
                    <a:pt x="110" y="2669"/>
                  </a:lnTo>
                  <a:lnTo>
                    <a:pt x="120" y="2643"/>
                  </a:lnTo>
                  <a:lnTo>
                    <a:pt x="122" y="2622"/>
                  </a:lnTo>
                  <a:lnTo>
                    <a:pt x="122" y="2598"/>
                  </a:lnTo>
                  <a:lnTo>
                    <a:pt x="118" y="2579"/>
                  </a:lnTo>
                  <a:lnTo>
                    <a:pt x="110" y="2559"/>
                  </a:lnTo>
                  <a:lnTo>
                    <a:pt x="101" y="2541"/>
                  </a:lnTo>
                  <a:lnTo>
                    <a:pt x="91" y="2524"/>
                  </a:lnTo>
                  <a:lnTo>
                    <a:pt x="79" y="2508"/>
                  </a:lnTo>
                  <a:lnTo>
                    <a:pt x="61" y="2480"/>
                  </a:lnTo>
                  <a:lnTo>
                    <a:pt x="48" y="2453"/>
                  </a:lnTo>
                  <a:lnTo>
                    <a:pt x="40" y="2425"/>
                  </a:lnTo>
                  <a:lnTo>
                    <a:pt x="42" y="2396"/>
                  </a:lnTo>
                  <a:lnTo>
                    <a:pt x="50" y="2376"/>
                  </a:lnTo>
                  <a:lnTo>
                    <a:pt x="61" y="2361"/>
                  </a:lnTo>
                  <a:lnTo>
                    <a:pt x="73" y="2345"/>
                  </a:lnTo>
                  <a:lnTo>
                    <a:pt x="87" y="2329"/>
                  </a:lnTo>
                  <a:lnTo>
                    <a:pt x="101" y="2312"/>
                  </a:lnTo>
                  <a:lnTo>
                    <a:pt x="112" y="2296"/>
                  </a:lnTo>
                  <a:lnTo>
                    <a:pt x="122" y="2276"/>
                  </a:lnTo>
                  <a:lnTo>
                    <a:pt x="130" y="2253"/>
                  </a:lnTo>
                  <a:lnTo>
                    <a:pt x="138" y="2210"/>
                  </a:lnTo>
                  <a:lnTo>
                    <a:pt x="136" y="2172"/>
                  </a:lnTo>
                  <a:lnTo>
                    <a:pt x="126" y="2139"/>
                  </a:lnTo>
                  <a:lnTo>
                    <a:pt x="112" y="2107"/>
                  </a:lnTo>
                  <a:lnTo>
                    <a:pt x="97" y="2082"/>
                  </a:lnTo>
                  <a:lnTo>
                    <a:pt x="81" y="2058"/>
                  </a:lnTo>
                  <a:lnTo>
                    <a:pt x="67" y="2037"/>
                  </a:lnTo>
                  <a:lnTo>
                    <a:pt x="57" y="2019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24" name="Freeform 41"/>
            <p:cNvSpPr>
              <a:spLocks/>
            </p:cNvSpPr>
            <p:nvPr/>
          </p:nvSpPr>
          <p:spPr bwMode="auto">
            <a:xfrm>
              <a:off x="723" y="5196"/>
              <a:ext cx="2909" cy="204"/>
            </a:xfrm>
            <a:custGeom>
              <a:avLst/>
              <a:gdLst>
                <a:gd name="T0" fmla="*/ 2778 w 2601"/>
                <a:gd name="T1" fmla="*/ 44 h 138"/>
                <a:gd name="T2" fmla="*/ 2676 w 2601"/>
                <a:gd name="T3" fmla="*/ 129 h 138"/>
                <a:gd name="T4" fmla="*/ 2580 w 2601"/>
                <a:gd name="T5" fmla="*/ 132 h 138"/>
                <a:gd name="T6" fmla="*/ 2468 w 2601"/>
                <a:gd name="T7" fmla="*/ 24 h 138"/>
                <a:gd name="T8" fmla="*/ 2257 w 2601"/>
                <a:gd name="T9" fmla="*/ 64 h 138"/>
                <a:gd name="T10" fmla="*/ 2143 w 2601"/>
                <a:gd name="T11" fmla="*/ 126 h 138"/>
                <a:gd name="T12" fmla="*/ 2047 w 2601"/>
                <a:gd name="T13" fmla="*/ 56 h 138"/>
                <a:gd name="T14" fmla="*/ 1919 w 2601"/>
                <a:gd name="T15" fmla="*/ 0 h 138"/>
                <a:gd name="T16" fmla="*/ 1831 w 2601"/>
                <a:gd name="T17" fmla="*/ 50 h 138"/>
                <a:gd name="T18" fmla="*/ 1750 w 2601"/>
                <a:gd name="T19" fmla="*/ 129 h 138"/>
                <a:gd name="T20" fmla="*/ 1637 w 2601"/>
                <a:gd name="T21" fmla="*/ 132 h 138"/>
                <a:gd name="T22" fmla="*/ 1526 w 2601"/>
                <a:gd name="T23" fmla="*/ 27 h 138"/>
                <a:gd name="T24" fmla="*/ 1383 w 2601"/>
                <a:gd name="T25" fmla="*/ 38 h 138"/>
                <a:gd name="T26" fmla="*/ 1288 w 2601"/>
                <a:gd name="T27" fmla="*/ 117 h 138"/>
                <a:gd name="T28" fmla="*/ 1216 w 2601"/>
                <a:gd name="T29" fmla="*/ 145 h 138"/>
                <a:gd name="T30" fmla="*/ 1128 w 2601"/>
                <a:gd name="T31" fmla="*/ 93 h 138"/>
                <a:gd name="T32" fmla="*/ 1028 w 2601"/>
                <a:gd name="T33" fmla="*/ 6 h 138"/>
                <a:gd name="T34" fmla="*/ 915 w 2601"/>
                <a:gd name="T35" fmla="*/ 33 h 138"/>
                <a:gd name="T36" fmla="*/ 846 w 2601"/>
                <a:gd name="T37" fmla="*/ 102 h 138"/>
                <a:gd name="T38" fmla="*/ 742 w 2601"/>
                <a:gd name="T39" fmla="*/ 151 h 138"/>
                <a:gd name="T40" fmla="*/ 627 w 2601"/>
                <a:gd name="T41" fmla="*/ 61 h 138"/>
                <a:gd name="T42" fmla="*/ 436 w 2601"/>
                <a:gd name="T43" fmla="*/ 24 h 138"/>
                <a:gd name="T44" fmla="*/ 294 w 2601"/>
                <a:gd name="T45" fmla="*/ 129 h 138"/>
                <a:gd name="T46" fmla="*/ 197 w 2601"/>
                <a:gd name="T47" fmla="*/ 87 h 138"/>
                <a:gd name="T48" fmla="*/ 83 w 2601"/>
                <a:gd name="T49" fmla="*/ 6 h 138"/>
                <a:gd name="T50" fmla="*/ 0 w 2601"/>
                <a:gd name="T51" fmla="*/ 33 h 138"/>
                <a:gd name="T52" fmla="*/ 41 w 2601"/>
                <a:gd name="T53" fmla="*/ 56 h 138"/>
                <a:gd name="T54" fmla="*/ 144 w 2601"/>
                <a:gd name="T55" fmla="*/ 102 h 138"/>
                <a:gd name="T56" fmla="*/ 256 w 2601"/>
                <a:gd name="T57" fmla="*/ 180 h 138"/>
                <a:gd name="T58" fmla="*/ 362 w 2601"/>
                <a:gd name="T59" fmla="*/ 139 h 138"/>
                <a:gd name="T60" fmla="*/ 474 w 2601"/>
                <a:gd name="T61" fmla="*/ 61 h 138"/>
                <a:gd name="T62" fmla="*/ 610 w 2601"/>
                <a:gd name="T63" fmla="*/ 108 h 138"/>
                <a:gd name="T64" fmla="*/ 735 w 2601"/>
                <a:gd name="T65" fmla="*/ 204 h 138"/>
                <a:gd name="T66" fmla="*/ 867 w 2601"/>
                <a:gd name="T67" fmla="*/ 142 h 138"/>
                <a:gd name="T68" fmla="*/ 935 w 2601"/>
                <a:gd name="T69" fmla="*/ 78 h 138"/>
                <a:gd name="T70" fmla="*/ 1019 w 2601"/>
                <a:gd name="T71" fmla="*/ 58 h 138"/>
                <a:gd name="T72" fmla="*/ 1106 w 2601"/>
                <a:gd name="T73" fmla="*/ 135 h 138"/>
                <a:gd name="T74" fmla="*/ 1216 w 2601"/>
                <a:gd name="T75" fmla="*/ 201 h 138"/>
                <a:gd name="T76" fmla="*/ 1306 w 2601"/>
                <a:gd name="T77" fmla="*/ 166 h 138"/>
                <a:gd name="T78" fmla="*/ 1398 w 2601"/>
                <a:gd name="T79" fmla="*/ 87 h 138"/>
                <a:gd name="T80" fmla="*/ 1512 w 2601"/>
                <a:gd name="T81" fmla="*/ 75 h 138"/>
                <a:gd name="T82" fmla="*/ 1623 w 2601"/>
                <a:gd name="T83" fmla="*/ 180 h 138"/>
                <a:gd name="T84" fmla="*/ 1767 w 2601"/>
                <a:gd name="T85" fmla="*/ 174 h 138"/>
                <a:gd name="T86" fmla="*/ 1853 w 2601"/>
                <a:gd name="T87" fmla="*/ 93 h 138"/>
                <a:gd name="T88" fmla="*/ 1924 w 2601"/>
                <a:gd name="T89" fmla="*/ 53 h 138"/>
                <a:gd name="T90" fmla="*/ 2027 w 2601"/>
                <a:gd name="T91" fmla="*/ 99 h 138"/>
                <a:gd name="T92" fmla="*/ 2136 w 2601"/>
                <a:gd name="T93" fmla="*/ 177 h 138"/>
                <a:gd name="T94" fmla="*/ 2244 w 2601"/>
                <a:gd name="T95" fmla="*/ 139 h 138"/>
                <a:gd name="T96" fmla="*/ 2357 w 2601"/>
                <a:gd name="T97" fmla="*/ 61 h 138"/>
                <a:gd name="T98" fmla="*/ 2492 w 2601"/>
                <a:gd name="T99" fmla="*/ 105 h 138"/>
                <a:gd name="T100" fmla="*/ 2610 w 2601"/>
                <a:gd name="T101" fmla="*/ 201 h 138"/>
                <a:gd name="T102" fmla="*/ 2727 w 2601"/>
                <a:gd name="T103" fmla="*/ 148 h 138"/>
                <a:gd name="T104" fmla="*/ 2826 w 2601"/>
                <a:gd name="T105" fmla="*/ 78 h 138"/>
                <a:gd name="T106" fmla="*/ 2897 w 2601"/>
                <a:gd name="T107" fmla="*/ 90 h 138"/>
                <a:gd name="T108" fmla="*/ 2899 w 2601"/>
                <a:gd name="T109" fmla="*/ 41 h 1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8"/>
                <a:gd name="T167" fmla="*/ 2601 w 2601"/>
                <a:gd name="T168" fmla="*/ 138 h 1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8">
                  <a:moveTo>
                    <a:pt x="2592" y="28"/>
                  </a:moveTo>
                  <a:lnTo>
                    <a:pt x="2568" y="20"/>
                  </a:lnTo>
                  <a:lnTo>
                    <a:pt x="2544" y="16"/>
                  </a:lnTo>
                  <a:lnTo>
                    <a:pt x="2523" y="18"/>
                  </a:lnTo>
                  <a:lnTo>
                    <a:pt x="2503" y="22"/>
                  </a:lnTo>
                  <a:lnTo>
                    <a:pt x="2484" y="30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1"/>
                  </a:lnTo>
                  <a:lnTo>
                    <a:pt x="2405" y="79"/>
                  </a:lnTo>
                  <a:lnTo>
                    <a:pt x="2393" y="87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9"/>
                  </a:lnTo>
                  <a:lnTo>
                    <a:pt x="2291" y="79"/>
                  </a:lnTo>
                  <a:lnTo>
                    <a:pt x="2275" y="67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8"/>
                  </a:lnTo>
                  <a:lnTo>
                    <a:pt x="2207" y="16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4"/>
                  </a:lnTo>
                  <a:lnTo>
                    <a:pt x="2046" y="28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3"/>
                  </a:lnTo>
                  <a:lnTo>
                    <a:pt x="1959" y="83"/>
                  </a:lnTo>
                  <a:lnTo>
                    <a:pt x="1946" y="87"/>
                  </a:lnTo>
                  <a:lnTo>
                    <a:pt x="1930" y="87"/>
                  </a:lnTo>
                  <a:lnTo>
                    <a:pt x="1916" y="85"/>
                  </a:lnTo>
                  <a:lnTo>
                    <a:pt x="1902" y="81"/>
                  </a:lnTo>
                  <a:lnTo>
                    <a:pt x="1889" y="75"/>
                  </a:lnTo>
                  <a:lnTo>
                    <a:pt x="1875" y="67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8"/>
                  </a:lnTo>
                  <a:lnTo>
                    <a:pt x="1812" y="26"/>
                  </a:lnTo>
                  <a:lnTo>
                    <a:pt x="1794" y="18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6"/>
                  </a:lnTo>
                  <a:lnTo>
                    <a:pt x="1659" y="22"/>
                  </a:lnTo>
                  <a:lnTo>
                    <a:pt x="1649" y="28"/>
                  </a:lnTo>
                  <a:lnTo>
                    <a:pt x="1637" y="34"/>
                  </a:lnTo>
                  <a:lnTo>
                    <a:pt x="1627" y="41"/>
                  </a:lnTo>
                  <a:lnTo>
                    <a:pt x="1618" y="49"/>
                  </a:lnTo>
                  <a:lnTo>
                    <a:pt x="1608" y="57"/>
                  </a:lnTo>
                  <a:lnTo>
                    <a:pt x="1594" y="67"/>
                  </a:lnTo>
                  <a:lnTo>
                    <a:pt x="1578" y="79"/>
                  </a:lnTo>
                  <a:lnTo>
                    <a:pt x="1565" y="87"/>
                  </a:lnTo>
                  <a:lnTo>
                    <a:pt x="1551" y="94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9"/>
                  </a:lnTo>
                  <a:lnTo>
                    <a:pt x="1447" y="79"/>
                  </a:lnTo>
                  <a:lnTo>
                    <a:pt x="1431" y="67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30"/>
                  </a:lnTo>
                  <a:lnTo>
                    <a:pt x="1364" y="18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8"/>
                  </a:lnTo>
                  <a:lnTo>
                    <a:pt x="1237" y="26"/>
                  </a:lnTo>
                  <a:lnTo>
                    <a:pt x="1219" y="38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3"/>
                  </a:lnTo>
                  <a:lnTo>
                    <a:pt x="1152" y="79"/>
                  </a:lnTo>
                  <a:lnTo>
                    <a:pt x="1142" y="85"/>
                  </a:lnTo>
                  <a:lnTo>
                    <a:pt x="1133" y="91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8"/>
                  </a:lnTo>
                  <a:lnTo>
                    <a:pt x="1060" y="94"/>
                  </a:lnTo>
                  <a:lnTo>
                    <a:pt x="1046" y="89"/>
                  </a:lnTo>
                  <a:lnTo>
                    <a:pt x="1034" y="81"/>
                  </a:lnTo>
                  <a:lnTo>
                    <a:pt x="1023" y="73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30"/>
                  </a:lnTo>
                  <a:lnTo>
                    <a:pt x="952" y="20"/>
                  </a:lnTo>
                  <a:lnTo>
                    <a:pt x="936" y="12"/>
                  </a:lnTo>
                  <a:lnTo>
                    <a:pt x="919" y="4"/>
                  </a:lnTo>
                  <a:lnTo>
                    <a:pt x="899" y="2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6"/>
                  </a:lnTo>
                  <a:lnTo>
                    <a:pt x="818" y="22"/>
                  </a:lnTo>
                  <a:lnTo>
                    <a:pt x="809" y="28"/>
                  </a:lnTo>
                  <a:lnTo>
                    <a:pt x="799" y="36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9"/>
                  </a:lnTo>
                  <a:lnTo>
                    <a:pt x="740" y="79"/>
                  </a:lnTo>
                  <a:lnTo>
                    <a:pt x="726" y="89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1"/>
                  </a:lnTo>
                  <a:lnTo>
                    <a:pt x="608" y="81"/>
                  </a:lnTo>
                  <a:lnTo>
                    <a:pt x="593" y="69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30"/>
                  </a:lnTo>
                  <a:lnTo>
                    <a:pt x="524" y="18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6"/>
                  </a:lnTo>
                  <a:lnTo>
                    <a:pt x="363" y="28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3"/>
                  </a:lnTo>
                  <a:lnTo>
                    <a:pt x="276" y="83"/>
                  </a:lnTo>
                  <a:lnTo>
                    <a:pt x="263" y="87"/>
                  </a:lnTo>
                  <a:lnTo>
                    <a:pt x="247" y="89"/>
                  </a:lnTo>
                  <a:lnTo>
                    <a:pt x="233" y="87"/>
                  </a:lnTo>
                  <a:lnTo>
                    <a:pt x="219" y="81"/>
                  </a:lnTo>
                  <a:lnTo>
                    <a:pt x="206" y="75"/>
                  </a:lnTo>
                  <a:lnTo>
                    <a:pt x="192" y="67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8"/>
                  </a:lnTo>
                  <a:lnTo>
                    <a:pt x="129" y="28"/>
                  </a:lnTo>
                  <a:lnTo>
                    <a:pt x="113" y="18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6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8"/>
                  </a:lnTo>
                  <a:lnTo>
                    <a:pt x="55" y="38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9"/>
                  </a:lnTo>
                  <a:lnTo>
                    <a:pt x="143" y="79"/>
                  </a:lnTo>
                  <a:lnTo>
                    <a:pt x="159" y="89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2"/>
                  </a:lnTo>
                  <a:lnTo>
                    <a:pt x="249" y="124"/>
                  </a:lnTo>
                  <a:lnTo>
                    <a:pt x="269" y="122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7"/>
                  </a:lnTo>
                  <a:lnTo>
                    <a:pt x="353" y="77"/>
                  </a:lnTo>
                  <a:lnTo>
                    <a:pt x="369" y="65"/>
                  </a:lnTo>
                  <a:lnTo>
                    <a:pt x="386" y="57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3"/>
                  </a:lnTo>
                  <a:lnTo>
                    <a:pt x="561" y="87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4"/>
                  </a:lnTo>
                  <a:lnTo>
                    <a:pt x="632" y="132"/>
                  </a:lnTo>
                  <a:lnTo>
                    <a:pt x="657" y="138"/>
                  </a:lnTo>
                  <a:lnTo>
                    <a:pt x="681" y="138"/>
                  </a:lnTo>
                  <a:lnTo>
                    <a:pt x="703" y="136"/>
                  </a:lnTo>
                  <a:lnTo>
                    <a:pt x="724" y="128"/>
                  </a:lnTo>
                  <a:lnTo>
                    <a:pt x="742" y="120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5"/>
                  </a:lnTo>
                  <a:lnTo>
                    <a:pt x="799" y="79"/>
                  </a:lnTo>
                  <a:lnTo>
                    <a:pt x="809" y="71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6"/>
                  </a:lnTo>
                  <a:lnTo>
                    <a:pt x="897" y="36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1"/>
                  </a:lnTo>
                  <a:lnTo>
                    <a:pt x="975" y="81"/>
                  </a:lnTo>
                  <a:lnTo>
                    <a:pt x="989" y="91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20"/>
                  </a:lnTo>
                  <a:lnTo>
                    <a:pt x="1050" y="128"/>
                  </a:lnTo>
                  <a:lnTo>
                    <a:pt x="1068" y="132"/>
                  </a:lnTo>
                  <a:lnTo>
                    <a:pt x="1087" y="136"/>
                  </a:lnTo>
                  <a:lnTo>
                    <a:pt x="1107" y="134"/>
                  </a:lnTo>
                  <a:lnTo>
                    <a:pt x="1119" y="132"/>
                  </a:lnTo>
                  <a:lnTo>
                    <a:pt x="1133" y="128"/>
                  </a:lnTo>
                  <a:lnTo>
                    <a:pt x="1144" y="124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9"/>
                  </a:lnTo>
                  <a:lnTo>
                    <a:pt x="1219" y="79"/>
                  </a:lnTo>
                  <a:lnTo>
                    <a:pt x="1235" y="69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3"/>
                  </a:lnTo>
                  <a:lnTo>
                    <a:pt x="1398" y="85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2"/>
                  </a:lnTo>
                  <a:lnTo>
                    <a:pt x="1472" y="132"/>
                  </a:lnTo>
                  <a:lnTo>
                    <a:pt x="1498" y="136"/>
                  </a:lnTo>
                  <a:lnTo>
                    <a:pt x="1521" y="138"/>
                  </a:lnTo>
                  <a:lnTo>
                    <a:pt x="1543" y="134"/>
                  </a:lnTo>
                  <a:lnTo>
                    <a:pt x="1563" y="128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5"/>
                  </a:lnTo>
                  <a:lnTo>
                    <a:pt x="1639" y="77"/>
                  </a:lnTo>
                  <a:lnTo>
                    <a:pt x="1647" y="71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6"/>
                  </a:lnTo>
                  <a:lnTo>
                    <a:pt x="1737" y="36"/>
                  </a:lnTo>
                  <a:lnTo>
                    <a:pt x="1751" y="39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9"/>
                  </a:lnTo>
                  <a:lnTo>
                    <a:pt x="1812" y="67"/>
                  </a:lnTo>
                  <a:lnTo>
                    <a:pt x="1826" y="77"/>
                  </a:lnTo>
                  <a:lnTo>
                    <a:pt x="1841" y="87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20"/>
                  </a:lnTo>
                  <a:lnTo>
                    <a:pt x="1930" y="122"/>
                  </a:lnTo>
                  <a:lnTo>
                    <a:pt x="1949" y="120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7"/>
                  </a:lnTo>
                  <a:lnTo>
                    <a:pt x="2036" y="75"/>
                  </a:lnTo>
                  <a:lnTo>
                    <a:pt x="2052" y="65"/>
                  </a:lnTo>
                  <a:lnTo>
                    <a:pt x="2069" y="55"/>
                  </a:lnTo>
                  <a:lnTo>
                    <a:pt x="2087" y="47"/>
                  </a:lnTo>
                  <a:lnTo>
                    <a:pt x="2107" y="41"/>
                  </a:lnTo>
                  <a:lnTo>
                    <a:pt x="2128" y="38"/>
                  </a:lnTo>
                  <a:lnTo>
                    <a:pt x="2152" y="38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1"/>
                  </a:lnTo>
                  <a:lnTo>
                    <a:pt x="2244" y="85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2"/>
                  </a:lnTo>
                  <a:lnTo>
                    <a:pt x="2315" y="132"/>
                  </a:lnTo>
                  <a:lnTo>
                    <a:pt x="2334" y="136"/>
                  </a:lnTo>
                  <a:lnTo>
                    <a:pt x="2354" y="136"/>
                  </a:lnTo>
                  <a:lnTo>
                    <a:pt x="2372" y="132"/>
                  </a:lnTo>
                  <a:lnTo>
                    <a:pt x="2389" y="126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1"/>
                  </a:lnTo>
                  <a:lnTo>
                    <a:pt x="2468" y="81"/>
                  </a:lnTo>
                  <a:lnTo>
                    <a:pt x="2482" y="71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9"/>
                  </a:lnTo>
                  <a:lnTo>
                    <a:pt x="2597" y="34"/>
                  </a:lnTo>
                  <a:lnTo>
                    <a:pt x="2592" y="28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25" name="Freeform 42"/>
            <p:cNvSpPr>
              <a:spLocks/>
            </p:cNvSpPr>
            <p:nvPr/>
          </p:nvSpPr>
          <p:spPr bwMode="auto">
            <a:xfrm>
              <a:off x="1922" y="3606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26" name="Freeform 43"/>
            <p:cNvSpPr>
              <a:spLocks/>
            </p:cNvSpPr>
            <p:nvPr/>
          </p:nvSpPr>
          <p:spPr bwMode="auto">
            <a:xfrm>
              <a:off x="1008" y="326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27" name="Freeform 44"/>
            <p:cNvSpPr>
              <a:spLocks/>
            </p:cNvSpPr>
            <p:nvPr/>
          </p:nvSpPr>
          <p:spPr bwMode="auto">
            <a:xfrm>
              <a:off x="1739" y="3806"/>
              <a:ext cx="288" cy="401"/>
            </a:xfrm>
            <a:custGeom>
              <a:avLst/>
              <a:gdLst>
                <a:gd name="T0" fmla="*/ 176 w 257"/>
                <a:gd name="T1" fmla="*/ 3 h 271"/>
                <a:gd name="T2" fmla="*/ 130 w 257"/>
                <a:gd name="T3" fmla="*/ 6 h 271"/>
                <a:gd name="T4" fmla="*/ 87 w 257"/>
                <a:gd name="T5" fmla="*/ 30 h 271"/>
                <a:gd name="T6" fmla="*/ 81 w 257"/>
                <a:gd name="T7" fmla="*/ 52 h 271"/>
                <a:gd name="T8" fmla="*/ 96 w 257"/>
                <a:gd name="T9" fmla="*/ 73 h 271"/>
                <a:gd name="T10" fmla="*/ 119 w 257"/>
                <a:gd name="T11" fmla="*/ 58 h 271"/>
                <a:gd name="T12" fmla="*/ 149 w 257"/>
                <a:gd name="T13" fmla="*/ 47 h 271"/>
                <a:gd name="T14" fmla="*/ 180 w 257"/>
                <a:gd name="T15" fmla="*/ 52 h 271"/>
                <a:gd name="T16" fmla="*/ 193 w 257"/>
                <a:gd name="T17" fmla="*/ 61 h 271"/>
                <a:gd name="T18" fmla="*/ 240 w 257"/>
                <a:gd name="T19" fmla="*/ 102 h 271"/>
                <a:gd name="T20" fmla="*/ 251 w 257"/>
                <a:gd name="T21" fmla="*/ 181 h 271"/>
                <a:gd name="T22" fmla="*/ 240 w 257"/>
                <a:gd name="T23" fmla="*/ 274 h 271"/>
                <a:gd name="T24" fmla="*/ 220 w 257"/>
                <a:gd name="T25" fmla="*/ 308 h 271"/>
                <a:gd name="T26" fmla="*/ 189 w 257"/>
                <a:gd name="T27" fmla="*/ 337 h 271"/>
                <a:gd name="T28" fmla="*/ 140 w 257"/>
                <a:gd name="T29" fmla="*/ 352 h 271"/>
                <a:gd name="T30" fmla="*/ 90 w 257"/>
                <a:gd name="T31" fmla="*/ 349 h 271"/>
                <a:gd name="T32" fmla="*/ 50 w 257"/>
                <a:gd name="T33" fmla="*/ 323 h 271"/>
                <a:gd name="T34" fmla="*/ 37 w 257"/>
                <a:gd name="T35" fmla="*/ 287 h 271"/>
                <a:gd name="T36" fmla="*/ 39 w 257"/>
                <a:gd name="T37" fmla="*/ 232 h 271"/>
                <a:gd name="T38" fmla="*/ 64 w 257"/>
                <a:gd name="T39" fmla="*/ 198 h 271"/>
                <a:gd name="T40" fmla="*/ 110 w 257"/>
                <a:gd name="T41" fmla="*/ 198 h 271"/>
                <a:gd name="T42" fmla="*/ 114 w 257"/>
                <a:gd name="T43" fmla="*/ 201 h 271"/>
                <a:gd name="T44" fmla="*/ 114 w 257"/>
                <a:gd name="T45" fmla="*/ 201 h 271"/>
                <a:gd name="T46" fmla="*/ 114 w 257"/>
                <a:gd name="T47" fmla="*/ 201 h 271"/>
                <a:gd name="T48" fmla="*/ 123 w 257"/>
                <a:gd name="T49" fmla="*/ 215 h 271"/>
                <a:gd name="T50" fmla="*/ 121 w 257"/>
                <a:gd name="T51" fmla="*/ 238 h 271"/>
                <a:gd name="T52" fmla="*/ 108 w 257"/>
                <a:gd name="T53" fmla="*/ 259 h 271"/>
                <a:gd name="T54" fmla="*/ 108 w 257"/>
                <a:gd name="T55" fmla="*/ 284 h 271"/>
                <a:gd name="T56" fmla="*/ 126 w 257"/>
                <a:gd name="T57" fmla="*/ 293 h 271"/>
                <a:gd name="T58" fmla="*/ 154 w 257"/>
                <a:gd name="T59" fmla="*/ 259 h 271"/>
                <a:gd name="T60" fmla="*/ 156 w 257"/>
                <a:gd name="T61" fmla="*/ 203 h 271"/>
                <a:gd name="T62" fmla="*/ 133 w 257"/>
                <a:gd name="T63" fmla="*/ 163 h 271"/>
                <a:gd name="T64" fmla="*/ 90 w 257"/>
                <a:gd name="T65" fmla="*/ 145 h 271"/>
                <a:gd name="T66" fmla="*/ 55 w 257"/>
                <a:gd name="T67" fmla="*/ 154 h 271"/>
                <a:gd name="T68" fmla="*/ 15 w 257"/>
                <a:gd name="T69" fmla="*/ 192 h 271"/>
                <a:gd name="T70" fmla="*/ 0 w 257"/>
                <a:gd name="T71" fmla="*/ 274 h 271"/>
                <a:gd name="T72" fmla="*/ 15 w 257"/>
                <a:gd name="T73" fmla="*/ 346 h 271"/>
                <a:gd name="T74" fmla="*/ 59 w 257"/>
                <a:gd name="T75" fmla="*/ 386 h 271"/>
                <a:gd name="T76" fmla="*/ 121 w 257"/>
                <a:gd name="T77" fmla="*/ 401 h 271"/>
                <a:gd name="T78" fmla="*/ 187 w 257"/>
                <a:gd name="T79" fmla="*/ 389 h 271"/>
                <a:gd name="T80" fmla="*/ 235 w 257"/>
                <a:gd name="T81" fmla="*/ 358 h 271"/>
                <a:gd name="T82" fmla="*/ 266 w 257"/>
                <a:gd name="T83" fmla="*/ 308 h 271"/>
                <a:gd name="T84" fmla="*/ 281 w 257"/>
                <a:gd name="T85" fmla="*/ 247 h 271"/>
                <a:gd name="T86" fmla="*/ 286 w 257"/>
                <a:gd name="T87" fmla="*/ 139 h 271"/>
                <a:gd name="T88" fmla="*/ 240 w 257"/>
                <a:gd name="T89" fmla="*/ 38 h 2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7"/>
                <a:gd name="T136" fmla="*/ 0 h 271"/>
                <a:gd name="T137" fmla="*/ 257 w 257"/>
                <a:gd name="T138" fmla="*/ 271 h 2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7" h="271">
                  <a:moveTo>
                    <a:pt x="182" y="12"/>
                  </a:moveTo>
                  <a:lnTo>
                    <a:pt x="169" y="6"/>
                  </a:lnTo>
                  <a:lnTo>
                    <a:pt x="157" y="2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6" y="4"/>
                  </a:lnTo>
                  <a:lnTo>
                    <a:pt x="104" y="6"/>
                  </a:lnTo>
                  <a:lnTo>
                    <a:pt x="90" y="12"/>
                  </a:lnTo>
                  <a:lnTo>
                    <a:pt x="78" y="20"/>
                  </a:lnTo>
                  <a:lnTo>
                    <a:pt x="74" y="26"/>
                  </a:lnTo>
                  <a:lnTo>
                    <a:pt x="72" y="30"/>
                  </a:lnTo>
                  <a:lnTo>
                    <a:pt x="72" y="35"/>
                  </a:lnTo>
                  <a:lnTo>
                    <a:pt x="76" y="41"/>
                  </a:lnTo>
                  <a:lnTo>
                    <a:pt x="80" y="45"/>
                  </a:lnTo>
                  <a:lnTo>
                    <a:pt x="86" y="49"/>
                  </a:lnTo>
                  <a:lnTo>
                    <a:pt x="92" y="49"/>
                  </a:lnTo>
                  <a:lnTo>
                    <a:pt x="98" y="45"/>
                  </a:lnTo>
                  <a:lnTo>
                    <a:pt x="106" y="39"/>
                  </a:lnTo>
                  <a:lnTo>
                    <a:pt x="116" y="35"/>
                  </a:lnTo>
                  <a:lnTo>
                    <a:pt x="123" y="33"/>
                  </a:lnTo>
                  <a:lnTo>
                    <a:pt x="133" y="32"/>
                  </a:lnTo>
                  <a:lnTo>
                    <a:pt x="143" y="32"/>
                  </a:lnTo>
                  <a:lnTo>
                    <a:pt x="153" y="33"/>
                  </a:lnTo>
                  <a:lnTo>
                    <a:pt x="161" y="35"/>
                  </a:lnTo>
                  <a:lnTo>
                    <a:pt x="171" y="39"/>
                  </a:lnTo>
                  <a:lnTo>
                    <a:pt x="171" y="41"/>
                  </a:lnTo>
                  <a:lnTo>
                    <a:pt x="172" y="41"/>
                  </a:lnTo>
                  <a:lnTo>
                    <a:pt x="190" y="47"/>
                  </a:lnTo>
                  <a:lnTo>
                    <a:pt x="202" y="57"/>
                  </a:lnTo>
                  <a:lnTo>
                    <a:pt x="214" y="69"/>
                  </a:lnTo>
                  <a:lnTo>
                    <a:pt x="220" y="84"/>
                  </a:lnTo>
                  <a:lnTo>
                    <a:pt x="224" y="102"/>
                  </a:lnTo>
                  <a:lnTo>
                    <a:pt x="224" y="122"/>
                  </a:lnTo>
                  <a:lnTo>
                    <a:pt x="222" y="147"/>
                  </a:lnTo>
                  <a:lnTo>
                    <a:pt x="216" y="175"/>
                  </a:lnTo>
                  <a:lnTo>
                    <a:pt x="214" y="185"/>
                  </a:lnTo>
                  <a:lnTo>
                    <a:pt x="208" y="192"/>
                  </a:lnTo>
                  <a:lnTo>
                    <a:pt x="202" y="202"/>
                  </a:lnTo>
                  <a:lnTo>
                    <a:pt x="196" y="208"/>
                  </a:lnTo>
                  <a:lnTo>
                    <a:pt x="188" y="216"/>
                  </a:lnTo>
                  <a:lnTo>
                    <a:pt x="178" y="222"/>
                  </a:lnTo>
                  <a:lnTo>
                    <a:pt x="169" y="228"/>
                  </a:lnTo>
                  <a:lnTo>
                    <a:pt x="157" y="232"/>
                  </a:lnTo>
                  <a:lnTo>
                    <a:pt x="141" y="236"/>
                  </a:lnTo>
                  <a:lnTo>
                    <a:pt x="125" y="238"/>
                  </a:lnTo>
                  <a:lnTo>
                    <a:pt x="112" y="240"/>
                  </a:lnTo>
                  <a:lnTo>
                    <a:pt x="96" y="238"/>
                  </a:lnTo>
                  <a:lnTo>
                    <a:pt x="80" y="236"/>
                  </a:lnTo>
                  <a:lnTo>
                    <a:pt x="68" y="232"/>
                  </a:lnTo>
                  <a:lnTo>
                    <a:pt x="55" y="226"/>
                  </a:lnTo>
                  <a:lnTo>
                    <a:pt x="45" y="218"/>
                  </a:lnTo>
                  <a:lnTo>
                    <a:pt x="41" y="214"/>
                  </a:lnTo>
                  <a:lnTo>
                    <a:pt x="37" y="206"/>
                  </a:lnTo>
                  <a:lnTo>
                    <a:pt x="33" y="194"/>
                  </a:lnTo>
                  <a:lnTo>
                    <a:pt x="31" y="183"/>
                  </a:lnTo>
                  <a:lnTo>
                    <a:pt x="31" y="169"/>
                  </a:lnTo>
                  <a:lnTo>
                    <a:pt x="35" y="157"/>
                  </a:lnTo>
                  <a:lnTo>
                    <a:pt x="39" y="147"/>
                  </a:lnTo>
                  <a:lnTo>
                    <a:pt x="45" y="139"/>
                  </a:lnTo>
                  <a:lnTo>
                    <a:pt x="57" y="134"/>
                  </a:lnTo>
                  <a:lnTo>
                    <a:pt x="72" y="130"/>
                  </a:lnTo>
                  <a:lnTo>
                    <a:pt x="88" y="130"/>
                  </a:lnTo>
                  <a:lnTo>
                    <a:pt x="98" y="134"/>
                  </a:lnTo>
                  <a:lnTo>
                    <a:pt x="100" y="134"/>
                  </a:lnTo>
                  <a:lnTo>
                    <a:pt x="100" y="136"/>
                  </a:lnTo>
                  <a:lnTo>
                    <a:pt x="102" y="136"/>
                  </a:lnTo>
                  <a:lnTo>
                    <a:pt x="104" y="137"/>
                  </a:lnTo>
                  <a:lnTo>
                    <a:pt x="106" y="141"/>
                  </a:lnTo>
                  <a:lnTo>
                    <a:pt x="110" y="145"/>
                  </a:lnTo>
                  <a:lnTo>
                    <a:pt x="110" y="151"/>
                  </a:lnTo>
                  <a:lnTo>
                    <a:pt x="110" y="157"/>
                  </a:lnTo>
                  <a:lnTo>
                    <a:pt x="108" y="161"/>
                  </a:lnTo>
                  <a:lnTo>
                    <a:pt x="104" y="165"/>
                  </a:lnTo>
                  <a:lnTo>
                    <a:pt x="100" y="169"/>
                  </a:lnTo>
                  <a:lnTo>
                    <a:pt x="96" y="175"/>
                  </a:lnTo>
                  <a:lnTo>
                    <a:pt x="92" y="181"/>
                  </a:lnTo>
                  <a:lnTo>
                    <a:pt x="92" y="187"/>
                  </a:lnTo>
                  <a:lnTo>
                    <a:pt x="96" y="192"/>
                  </a:lnTo>
                  <a:lnTo>
                    <a:pt x="102" y="196"/>
                  </a:lnTo>
                  <a:lnTo>
                    <a:pt x="108" y="198"/>
                  </a:lnTo>
                  <a:lnTo>
                    <a:pt x="112" y="198"/>
                  </a:lnTo>
                  <a:lnTo>
                    <a:pt x="118" y="196"/>
                  </a:lnTo>
                  <a:lnTo>
                    <a:pt x="129" y="187"/>
                  </a:lnTo>
                  <a:lnTo>
                    <a:pt x="137" y="175"/>
                  </a:lnTo>
                  <a:lnTo>
                    <a:pt x="141" y="163"/>
                  </a:lnTo>
                  <a:lnTo>
                    <a:pt x="141" y="149"/>
                  </a:lnTo>
                  <a:lnTo>
                    <a:pt x="139" y="137"/>
                  </a:lnTo>
                  <a:lnTo>
                    <a:pt x="135" y="126"/>
                  </a:lnTo>
                  <a:lnTo>
                    <a:pt x="127" y="118"/>
                  </a:lnTo>
                  <a:lnTo>
                    <a:pt x="119" y="110"/>
                  </a:lnTo>
                  <a:lnTo>
                    <a:pt x="108" y="102"/>
                  </a:lnTo>
                  <a:lnTo>
                    <a:pt x="94" y="98"/>
                  </a:lnTo>
                  <a:lnTo>
                    <a:pt x="80" y="98"/>
                  </a:lnTo>
                  <a:lnTo>
                    <a:pt x="70" y="98"/>
                  </a:lnTo>
                  <a:lnTo>
                    <a:pt x="63" y="100"/>
                  </a:lnTo>
                  <a:lnTo>
                    <a:pt x="49" y="104"/>
                  </a:lnTo>
                  <a:lnTo>
                    <a:pt x="35" y="108"/>
                  </a:lnTo>
                  <a:lnTo>
                    <a:pt x="23" y="116"/>
                  </a:lnTo>
                  <a:lnTo>
                    <a:pt x="13" y="130"/>
                  </a:lnTo>
                  <a:lnTo>
                    <a:pt x="6" y="147"/>
                  </a:lnTo>
                  <a:lnTo>
                    <a:pt x="0" y="165"/>
                  </a:lnTo>
                  <a:lnTo>
                    <a:pt x="0" y="185"/>
                  </a:lnTo>
                  <a:lnTo>
                    <a:pt x="2" y="202"/>
                  </a:lnTo>
                  <a:lnTo>
                    <a:pt x="8" y="220"/>
                  </a:lnTo>
                  <a:lnTo>
                    <a:pt x="13" y="234"/>
                  </a:lnTo>
                  <a:lnTo>
                    <a:pt x="23" y="243"/>
                  </a:lnTo>
                  <a:lnTo>
                    <a:pt x="37" y="253"/>
                  </a:lnTo>
                  <a:lnTo>
                    <a:pt x="53" y="261"/>
                  </a:lnTo>
                  <a:lnTo>
                    <a:pt x="70" y="265"/>
                  </a:lnTo>
                  <a:lnTo>
                    <a:pt x="90" y="269"/>
                  </a:lnTo>
                  <a:lnTo>
                    <a:pt x="108" y="271"/>
                  </a:lnTo>
                  <a:lnTo>
                    <a:pt x="127" y="271"/>
                  </a:lnTo>
                  <a:lnTo>
                    <a:pt x="147" y="267"/>
                  </a:lnTo>
                  <a:lnTo>
                    <a:pt x="167" y="263"/>
                  </a:lnTo>
                  <a:lnTo>
                    <a:pt x="182" y="257"/>
                  </a:lnTo>
                  <a:lnTo>
                    <a:pt x="196" y="249"/>
                  </a:lnTo>
                  <a:lnTo>
                    <a:pt x="210" y="242"/>
                  </a:lnTo>
                  <a:lnTo>
                    <a:pt x="220" y="232"/>
                  </a:lnTo>
                  <a:lnTo>
                    <a:pt x="229" y="220"/>
                  </a:lnTo>
                  <a:lnTo>
                    <a:pt x="237" y="208"/>
                  </a:lnTo>
                  <a:lnTo>
                    <a:pt x="243" y="196"/>
                  </a:lnTo>
                  <a:lnTo>
                    <a:pt x="247" y="183"/>
                  </a:lnTo>
                  <a:lnTo>
                    <a:pt x="251" y="167"/>
                  </a:lnTo>
                  <a:lnTo>
                    <a:pt x="255" y="145"/>
                  </a:lnTo>
                  <a:lnTo>
                    <a:pt x="257" y="122"/>
                  </a:lnTo>
                  <a:lnTo>
                    <a:pt x="255" y="94"/>
                  </a:lnTo>
                  <a:lnTo>
                    <a:pt x="247" y="69"/>
                  </a:lnTo>
                  <a:lnTo>
                    <a:pt x="235" y="45"/>
                  </a:lnTo>
                  <a:lnTo>
                    <a:pt x="214" y="26"/>
                  </a:lnTo>
                  <a:lnTo>
                    <a:pt x="182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28" name="Freeform 45"/>
            <p:cNvSpPr>
              <a:spLocks/>
            </p:cNvSpPr>
            <p:nvPr/>
          </p:nvSpPr>
          <p:spPr bwMode="auto">
            <a:xfrm>
              <a:off x="2626" y="4164"/>
              <a:ext cx="326" cy="538"/>
            </a:xfrm>
            <a:custGeom>
              <a:avLst/>
              <a:gdLst>
                <a:gd name="T0" fmla="*/ 258 w 291"/>
                <a:gd name="T1" fmla="*/ 230 h 363"/>
                <a:gd name="T2" fmla="*/ 240 w 291"/>
                <a:gd name="T3" fmla="*/ 218 h 363"/>
                <a:gd name="T4" fmla="*/ 220 w 291"/>
                <a:gd name="T5" fmla="*/ 212 h 363"/>
                <a:gd name="T6" fmla="*/ 201 w 291"/>
                <a:gd name="T7" fmla="*/ 212 h 363"/>
                <a:gd name="T8" fmla="*/ 171 w 291"/>
                <a:gd name="T9" fmla="*/ 221 h 363"/>
                <a:gd name="T10" fmla="*/ 143 w 291"/>
                <a:gd name="T11" fmla="*/ 249 h 363"/>
                <a:gd name="T12" fmla="*/ 123 w 291"/>
                <a:gd name="T13" fmla="*/ 305 h 363"/>
                <a:gd name="T14" fmla="*/ 134 w 291"/>
                <a:gd name="T15" fmla="*/ 372 h 363"/>
                <a:gd name="T16" fmla="*/ 152 w 291"/>
                <a:gd name="T17" fmla="*/ 397 h 363"/>
                <a:gd name="T18" fmla="*/ 162 w 291"/>
                <a:gd name="T19" fmla="*/ 400 h 363"/>
                <a:gd name="T20" fmla="*/ 174 w 291"/>
                <a:gd name="T21" fmla="*/ 387 h 363"/>
                <a:gd name="T22" fmla="*/ 176 w 291"/>
                <a:gd name="T23" fmla="*/ 369 h 363"/>
                <a:gd name="T24" fmla="*/ 171 w 291"/>
                <a:gd name="T25" fmla="*/ 360 h 363"/>
                <a:gd name="T26" fmla="*/ 160 w 291"/>
                <a:gd name="T27" fmla="*/ 336 h 363"/>
                <a:gd name="T28" fmla="*/ 165 w 291"/>
                <a:gd name="T29" fmla="*/ 290 h 363"/>
                <a:gd name="T30" fmla="*/ 180 w 291"/>
                <a:gd name="T31" fmla="*/ 270 h 363"/>
                <a:gd name="T32" fmla="*/ 196 w 291"/>
                <a:gd name="T33" fmla="*/ 261 h 363"/>
                <a:gd name="T34" fmla="*/ 222 w 291"/>
                <a:gd name="T35" fmla="*/ 261 h 363"/>
                <a:gd name="T36" fmla="*/ 244 w 291"/>
                <a:gd name="T37" fmla="*/ 273 h 363"/>
                <a:gd name="T38" fmla="*/ 279 w 291"/>
                <a:gd name="T39" fmla="*/ 328 h 363"/>
                <a:gd name="T40" fmla="*/ 290 w 291"/>
                <a:gd name="T41" fmla="*/ 403 h 363"/>
                <a:gd name="T42" fmla="*/ 274 w 291"/>
                <a:gd name="T43" fmla="*/ 445 h 363"/>
                <a:gd name="T44" fmla="*/ 242 w 291"/>
                <a:gd name="T45" fmla="*/ 473 h 363"/>
                <a:gd name="T46" fmla="*/ 209 w 291"/>
                <a:gd name="T47" fmla="*/ 485 h 363"/>
                <a:gd name="T48" fmla="*/ 174 w 291"/>
                <a:gd name="T49" fmla="*/ 488 h 363"/>
                <a:gd name="T50" fmla="*/ 139 w 291"/>
                <a:gd name="T51" fmla="*/ 485 h 363"/>
                <a:gd name="T52" fmla="*/ 105 w 291"/>
                <a:gd name="T53" fmla="*/ 470 h 363"/>
                <a:gd name="T54" fmla="*/ 73 w 291"/>
                <a:gd name="T55" fmla="*/ 445 h 363"/>
                <a:gd name="T56" fmla="*/ 44 w 291"/>
                <a:gd name="T57" fmla="*/ 397 h 363"/>
                <a:gd name="T58" fmla="*/ 35 w 291"/>
                <a:gd name="T59" fmla="*/ 273 h 363"/>
                <a:gd name="T60" fmla="*/ 64 w 291"/>
                <a:gd name="T61" fmla="*/ 148 h 363"/>
                <a:gd name="T62" fmla="*/ 80 w 291"/>
                <a:gd name="T63" fmla="*/ 119 h 363"/>
                <a:gd name="T64" fmla="*/ 101 w 291"/>
                <a:gd name="T65" fmla="*/ 86 h 363"/>
                <a:gd name="T66" fmla="*/ 132 w 291"/>
                <a:gd name="T67" fmla="*/ 64 h 363"/>
                <a:gd name="T68" fmla="*/ 169 w 291"/>
                <a:gd name="T69" fmla="*/ 46 h 363"/>
                <a:gd name="T70" fmla="*/ 180 w 291"/>
                <a:gd name="T71" fmla="*/ 37 h 363"/>
                <a:gd name="T72" fmla="*/ 183 w 291"/>
                <a:gd name="T73" fmla="*/ 19 h 363"/>
                <a:gd name="T74" fmla="*/ 176 w 291"/>
                <a:gd name="T75" fmla="*/ 1 h 363"/>
                <a:gd name="T76" fmla="*/ 162 w 291"/>
                <a:gd name="T77" fmla="*/ 0 h 363"/>
                <a:gd name="T78" fmla="*/ 123 w 291"/>
                <a:gd name="T79" fmla="*/ 13 h 363"/>
                <a:gd name="T80" fmla="*/ 89 w 291"/>
                <a:gd name="T81" fmla="*/ 40 h 363"/>
                <a:gd name="T82" fmla="*/ 57 w 291"/>
                <a:gd name="T83" fmla="*/ 77 h 363"/>
                <a:gd name="T84" fmla="*/ 32 w 291"/>
                <a:gd name="T85" fmla="*/ 124 h 363"/>
                <a:gd name="T86" fmla="*/ 0 w 291"/>
                <a:gd name="T87" fmla="*/ 267 h 363"/>
                <a:gd name="T88" fmla="*/ 11 w 291"/>
                <a:gd name="T89" fmla="*/ 415 h 363"/>
                <a:gd name="T90" fmla="*/ 25 w 291"/>
                <a:gd name="T91" fmla="*/ 448 h 363"/>
                <a:gd name="T92" fmla="*/ 41 w 291"/>
                <a:gd name="T93" fmla="*/ 473 h 363"/>
                <a:gd name="T94" fmla="*/ 64 w 291"/>
                <a:gd name="T95" fmla="*/ 497 h 363"/>
                <a:gd name="T96" fmla="*/ 92 w 291"/>
                <a:gd name="T97" fmla="*/ 514 h 363"/>
                <a:gd name="T98" fmla="*/ 132 w 291"/>
                <a:gd name="T99" fmla="*/ 532 h 363"/>
                <a:gd name="T100" fmla="*/ 176 w 291"/>
                <a:gd name="T101" fmla="*/ 538 h 363"/>
                <a:gd name="T102" fmla="*/ 217 w 291"/>
                <a:gd name="T103" fmla="*/ 532 h 363"/>
                <a:gd name="T104" fmla="*/ 258 w 291"/>
                <a:gd name="T105" fmla="*/ 517 h 363"/>
                <a:gd name="T106" fmla="*/ 283 w 291"/>
                <a:gd name="T107" fmla="*/ 499 h 363"/>
                <a:gd name="T108" fmla="*/ 306 w 291"/>
                <a:gd name="T109" fmla="*/ 473 h 363"/>
                <a:gd name="T110" fmla="*/ 319 w 291"/>
                <a:gd name="T111" fmla="*/ 445 h 363"/>
                <a:gd name="T112" fmla="*/ 326 w 291"/>
                <a:gd name="T113" fmla="*/ 409 h 363"/>
                <a:gd name="T114" fmla="*/ 324 w 291"/>
                <a:gd name="T115" fmla="*/ 357 h 363"/>
                <a:gd name="T116" fmla="*/ 313 w 291"/>
                <a:gd name="T117" fmla="*/ 308 h 363"/>
                <a:gd name="T118" fmla="*/ 290 w 291"/>
                <a:gd name="T119" fmla="*/ 264 h 363"/>
                <a:gd name="T120" fmla="*/ 267 w 291"/>
                <a:gd name="T121" fmla="*/ 234 h 3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1"/>
                <a:gd name="T184" fmla="*/ 0 h 363"/>
                <a:gd name="T185" fmla="*/ 291 w 291"/>
                <a:gd name="T186" fmla="*/ 363 h 3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1" h="363">
                  <a:moveTo>
                    <a:pt x="238" y="158"/>
                  </a:moveTo>
                  <a:lnTo>
                    <a:pt x="230" y="155"/>
                  </a:lnTo>
                  <a:lnTo>
                    <a:pt x="222" y="151"/>
                  </a:lnTo>
                  <a:lnTo>
                    <a:pt x="214" y="147"/>
                  </a:lnTo>
                  <a:lnTo>
                    <a:pt x="206" y="145"/>
                  </a:lnTo>
                  <a:lnTo>
                    <a:pt x="196" y="143"/>
                  </a:lnTo>
                  <a:lnTo>
                    <a:pt x="187" y="143"/>
                  </a:lnTo>
                  <a:lnTo>
                    <a:pt x="179" y="143"/>
                  </a:lnTo>
                  <a:lnTo>
                    <a:pt x="169" y="145"/>
                  </a:lnTo>
                  <a:lnTo>
                    <a:pt x="153" y="149"/>
                  </a:lnTo>
                  <a:lnTo>
                    <a:pt x="139" y="157"/>
                  </a:lnTo>
                  <a:lnTo>
                    <a:pt x="128" y="168"/>
                  </a:lnTo>
                  <a:lnTo>
                    <a:pt x="118" y="180"/>
                  </a:lnTo>
                  <a:lnTo>
                    <a:pt x="110" y="206"/>
                  </a:lnTo>
                  <a:lnTo>
                    <a:pt x="112" y="231"/>
                  </a:lnTo>
                  <a:lnTo>
                    <a:pt x="120" y="251"/>
                  </a:lnTo>
                  <a:lnTo>
                    <a:pt x="130" y="264"/>
                  </a:lnTo>
                  <a:lnTo>
                    <a:pt x="136" y="268"/>
                  </a:lnTo>
                  <a:lnTo>
                    <a:pt x="141" y="270"/>
                  </a:lnTo>
                  <a:lnTo>
                    <a:pt x="145" y="270"/>
                  </a:lnTo>
                  <a:lnTo>
                    <a:pt x="151" y="266"/>
                  </a:lnTo>
                  <a:lnTo>
                    <a:pt x="155" y="261"/>
                  </a:lnTo>
                  <a:lnTo>
                    <a:pt x="157" y="255"/>
                  </a:lnTo>
                  <a:lnTo>
                    <a:pt x="157" y="249"/>
                  </a:lnTo>
                  <a:lnTo>
                    <a:pt x="153" y="243"/>
                  </a:lnTo>
                  <a:lnTo>
                    <a:pt x="149" y="239"/>
                  </a:lnTo>
                  <a:lnTo>
                    <a:pt x="143" y="227"/>
                  </a:lnTo>
                  <a:lnTo>
                    <a:pt x="141" y="213"/>
                  </a:lnTo>
                  <a:lnTo>
                    <a:pt x="147" y="196"/>
                  </a:lnTo>
                  <a:lnTo>
                    <a:pt x="153" y="188"/>
                  </a:lnTo>
                  <a:lnTo>
                    <a:pt x="161" y="182"/>
                  </a:lnTo>
                  <a:lnTo>
                    <a:pt x="169" y="178"/>
                  </a:lnTo>
                  <a:lnTo>
                    <a:pt x="175" y="176"/>
                  </a:lnTo>
                  <a:lnTo>
                    <a:pt x="187" y="174"/>
                  </a:lnTo>
                  <a:lnTo>
                    <a:pt x="198" y="176"/>
                  </a:lnTo>
                  <a:lnTo>
                    <a:pt x="210" y="178"/>
                  </a:lnTo>
                  <a:lnTo>
                    <a:pt x="218" y="184"/>
                  </a:lnTo>
                  <a:lnTo>
                    <a:pt x="236" y="200"/>
                  </a:lnTo>
                  <a:lnTo>
                    <a:pt x="249" y="221"/>
                  </a:lnTo>
                  <a:lnTo>
                    <a:pt x="257" y="245"/>
                  </a:lnTo>
                  <a:lnTo>
                    <a:pt x="259" y="272"/>
                  </a:lnTo>
                  <a:lnTo>
                    <a:pt x="255" y="288"/>
                  </a:lnTo>
                  <a:lnTo>
                    <a:pt x="245" y="300"/>
                  </a:lnTo>
                  <a:lnTo>
                    <a:pt x="234" y="312"/>
                  </a:lnTo>
                  <a:lnTo>
                    <a:pt x="216" y="319"/>
                  </a:lnTo>
                  <a:lnTo>
                    <a:pt x="202" y="325"/>
                  </a:lnTo>
                  <a:lnTo>
                    <a:pt x="187" y="327"/>
                  </a:lnTo>
                  <a:lnTo>
                    <a:pt x="171" y="329"/>
                  </a:lnTo>
                  <a:lnTo>
                    <a:pt x="155" y="329"/>
                  </a:lnTo>
                  <a:lnTo>
                    <a:pt x="139" y="329"/>
                  </a:lnTo>
                  <a:lnTo>
                    <a:pt x="124" y="327"/>
                  </a:lnTo>
                  <a:lnTo>
                    <a:pt x="108" y="323"/>
                  </a:lnTo>
                  <a:lnTo>
                    <a:pt x="94" y="317"/>
                  </a:lnTo>
                  <a:lnTo>
                    <a:pt x="81" y="310"/>
                  </a:lnTo>
                  <a:lnTo>
                    <a:pt x="65" y="300"/>
                  </a:lnTo>
                  <a:lnTo>
                    <a:pt x="51" y="286"/>
                  </a:lnTo>
                  <a:lnTo>
                    <a:pt x="39" y="268"/>
                  </a:lnTo>
                  <a:lnTo>
                    <a:pt x="31" y="227"/>
                  </a:lnTo>
                  <a:lnTo>
                    <a:pt x="31" y="184"/>
                  </a:lnTo>
                  <a:lnTo>
                    <a:pt x="39" y="139"/>
                  </a:lnTo>
                  <a:lnTo>
                    <a:pt x="57" y="100"/>
                  </a:lnTo>
                  <a:lnTo>
                    <a:pt x="63" y="90"/>
                  </a:lnTo>
                  <a:lnTo>
                    <a:pt x="71" y="80"/>
                  </a:lnTo>
                  <a:lnTo>
                    <a:pt x="81" y="70"/>
                  </a:lnTo>
                  <a:lnTo>
                    <a:pt x="90" y="58"/>
                  </a:lnTo>
                  <a:lnTo>
                    <a:pt x="102" y="51"/>
                  </a:lnTo>
                  <a:lnTo>
                    <a:pt x="118" y="43"/>
                  </a:lnTo>
                  <a:lnTo>
                    <a:pt x="134" y="35"/>
                  </a:lnTo>
                  <a:lnTo>
                    <a:pt x="151" y="31"/>
                  </a:lnTo>
                  <a:lnTo>
                    <a:pt x="157" y="29"/>
                  </a:lnTo>
                  <a:lnTo>
                    <a:pt x="161" y="25"/>
                  </a:lnTo>
                  <a:lnTo>
                    <a:pt x="163" y="19"/>
                  </a:lnTo>
                  <a:lnTo>
                    <a:pt x="163" y="13"/>
                  </a:lnTo>
                  <a:lnTo>
                    <a:pt x="161" y="7"/>
                  </a:lnTo>
                  <a:lnTo>
                    <a:pt x="157" y="1"/>
                  </a:lnTo>
                  <a:lnTo>
                    <a:pt x="151" y="0"/>
                  </a:lnTo>
                  <a:lnTo>
                    <a:pt x="145" y="0"/>
                  </a:lnTo>
                  <a:lnTo>
                    <a:pt x="128" y="3"/>
                  </a:lnTo>
                  <a:lnTo>
                    <a:pt x="110" y="9"/>
                  </a:lnTo>
                  <a:lnTo>
                    <a:pt x="94" y="17"/>
                  </a:lnTo>
                  <a:lnTo>
                    <a:pt x="79" y="27"/>
                  </a:lnTo>
                  <a:lnTo>
                    <a:pt x="65" y="39"/>
                  </a:lnTo>
                  <a:lnTo>
                    <a:pt x="51" y="52"/>
                  </a:lnTo>
                  <a:lnTo>
                    <a:pt x="39" y="66"/>
                  </a:lnTo>
                  <a:lnTo>
                    <a:pt x="29" y="84"/>
                  </a:lnTo>
                  <a:lnTo>
                    <a:pt x="10" y="129"/>
                  </a:lnTo>
                  <a:lnTo>
                    <a:pt x="0" y="180"/>
                  </a:lnTo>
                  <a:lnTo>
                    <a:pt x="0" y="231"/>
                  </a:lnTo>
                  <a:lnTo>
                    <a:pt x="10" y="280"/>
                  </a:lnTo>
                  <a:lnTo>
                    <a:pt x="16" y="290"/>
                  </a:lnTo>
                  <a:lnTo>
                    <a:pt x="22" y="302"/>
                  </a:lnTo>
                  <a:lnTo>
                    <a:pt x="29" y="312"/>
                  </a:lnTo>
                  <a:lnTo>
                    <a:pt x="37" y="319"/>
                  </a:lnTo>
                  <a:lnTo>
                    <a:pt x="47" y="327"/>
                  </a:lnTo>
                  <a:lnTo>
                    <a:pt x="57" y="335"/>
                  </a:lnTo>
                  <a:lnTo>
                    <a:pt x="69" y="341"/>
                  </a:lnTo>
                  <a:lnTo>
                    <a:pt x="82" y="347"/>
                  </a:lnTo>
                  <a:lnTo>
                    <a:pt x="100" y="353"/>
                  </a:lnTo>
                  <a:lnTo>
                    <a:pt x="118" y="359"/>
                  </a:lnTo>
                  <a:lnTo>
                    <a:pt x="137" y="361"/>
                  </a:lnTo>
                  <a:lnTo>
                    <a:pt x="157" y="363"/>
                  </a:lnTo>
                  <a:lnTo>
                    <a:pt x="175" y="361"/>
                  </a:lnTo>
                  <a:lnTo>
                    <a:pt x="194" y="359"/>
                  </a:lnTo>
                  <a:lnTo>
                    <a:pt x="212" y="355"/>
                  </a:lnTo>
                  <a:lnTo>
                    <a:pt x="230" y="349"/>
                  </a:lnTo>
                  <a:lnTo>
                    <a:pt x="242" y="343"/>
                  </a:lnTo>
                  <a:lnTo>
                    <a:pt x="253" y="337"/>
                  </a:lnTo>
                  <a:lnTo>
                    <a:pt x="263" y="327"/>
                  </a:lnTo>
                  <a:lnTo>
                    <a:pt x="273" y="319"/>
                  </a:lnTo>
                  <a:lnTo>
                    <a:pt x="279" y="310"/>
                  </a:lnTo>
                  <a:lnTo>
                    <a:pt x="285" y="300"/>
                  </a:lnTo>
                  <a:lnTo>
                    <a:pt x="289" y="288"/>
                  </a:lnTo>
                  <a:lnTo>
                    <a:pt x="291" y="276"/>
                  </a:lnTo>
                  <a:lnTo>
                    <a:pt x="291" y="259"/>
                  </a:lnTo>
                  <a:lnTo>
                    <a:pt x="289" y="241"/>
                  </a:lnTo>
                  <a:lnTo>
                    <a:pt x="285" y="223"/>
                  </a:lnTo>
                  <a:lnTo>
                    <a:pt x="279" y="208"/>
                  </a:lnTo>
                  <a:lnTo>
                    <a:pt x="269" y="192"/>
                  </a:lnTo>
                  <a:lnTo>
                    <a:pt x="259" y="178"/>
                  </a:lnTo>
                  <a:lnTo>
                    <a:pt x="249" y="168"/>
                  </a:lnTo>
                  <a:lnTo>
                    <a:pt x="238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29" name="Freeform 46"/>
            <p:cNvSpPr>
              <a:spLocks/>
            </p:cNvSpPr>
            <p:nvPr/>
          </p:nvSpPr>
          <p:spPr bwMode="auto">
            <a:xfrm>
              <a:off x="2237" y="3800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5 w 55"/>
                <a:gd name="T11" fmla="*/ 78 h 55"/>
                <a:gd name="T12" fmla="*/ 54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4 h 55"/>
                <a:gd name="T20" fmla="*/ 54 w 55"/>
                <a:gd name="T21" fmla="*/ 12 h 55"/>
                <a:gd name="T22" fmla="*/ 45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30" name="Freeform 47"/>
            <p:cNvSpPr>
              <a:spLocks/>
            </p:cNvSpPr>
            <p:nvPr/>
          </p:nvSpPr>
          <p:spPr bwMode="auto">
            <a:xfrm>
              <a:off x="1770" y="450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1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31" name="Freeform 48"/>
            <p:cNvSpPr>
              <a:spLocks/>
            </p:cNvSpPr>
            <p:nvPr/>
          </p:nvSpPr>
          <p:spPr bwMode="auto">
            <a:xfrm>
              <a:off x="865" y="4542"/>
              <a:ext cx="61" cy="79"/>
            </a:xfrm>
            <a:custGeom>
              <a:avLst/>
              <a:gdLst>
                <a:gd name="T0" fmla="*/ 0 w 55"/>
                <a:gd name="T1" fmla="*/ 40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1 w 55"/>
                <a:gd name="T9" fmla="*/ 79 h 53"/>
                <a:gd name="T10" fmla="*/ 43 w 55"/>
                <a:gd name="T11" fmla="*/ 76 h 53"/>
                <a:gd name="T12" fmla="*/ 52 w 55"/>
                <a:gd name="T13" fmla="*/ 67 h 53"/>
                <a:gd name="T14" fmla="*/ 59 w 55"/>
                <a:gd name="T15" fmla="*/ 55 h 53"/>
                <a:gd name="T16" fmla="*/ 61 w 55"/>
                <a:gd name="T17" fmla="*/ 40 h 53"/>
                <a:gd name="T18" fmla="*/ 59 w 55"/>
                <a:gd name="T19" fmla="*/ 22 h 53"/>
                <a:gd name="T20" fmla="*/ 52 w 55"/>
                <a:gd name="T21" fmla="*/ 12 h 53"/>
                <a:gd name="T22" fmla="*/ 43 w 55"/>
                <a:gd name="T23" fmla="*/ 3 h 53"/>
                <a:gd name="T24" fmla="*/ 31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2 h 53"/>
                <a:gd name="T32" fmla="*/ 0 w 55"/>
                <a:gd name="T33" fmla="*/ 40 h 53"/>
                <a:gd name="T34" fmla="*/ 0 w 55"/>
                <a:gd name="T35" fmla="*/ 40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7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5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32" name="Freeform 49"/>
            <p:cNvSpPr>
              <a:spLocks/>
            </p:cNvSpPr>
            <p:nvPr/>
          </p:nvSpPr>
          <p:spPr bwMode="auto">
            <a:xfrm>
              <a:off x="3265" y="4727"/>
              <a:ext cx="59" cy="79"/>
            </a:xfrm>
            <a:custGeom>
              <a:avLst/>
              <a:gdLst>
                <a:gd name="T0" fmla="*/ 0 w 53"/>
                <a:gd name="T1" fmla="*/ 39 h 53"/>
                <a:gd name="T2" fmla="*/ 2 w 53"/>
                <a:gd name="T3" fmla="*/ 57 h 53"/>
                <a:gd name="T4" fmla="*/ 9 w 53"/>
                <a:gd name="T5" fmla="*/ 67 h 53"/>
                <a:gd name="T6" fmla="*/ 18 w 53"/>
                <a:gd name="T7" fmla="*/ 76 h 53"/>
                <a:gd name="T8" fmla="*/ 31 w 53"/>
                <a:gd name="T9" fmla="*/ 79 h 53"/>
                <a:gd name="T10" fmla="*/ 42 w 53"/>
                <a:gd name="T11" fmla="*/ 76 h 53"/>
                <a:gd name="T12" fmla="*/ 51 w 53"/>
                <a:gd name="T13" fmla="*/ 67 h 53"/>
                <a:gd name="T14" fmla="*/ 57 w 53"/>
                <a:gd name="T15" fmla="*/ 57 h 53"/>
                <a:gd name="T16" fmla="*/ 59 w 53"/>
                <a:gd name="T17" fmla="*/ 39 h 53"/>
                <a:gd name="T18" fmla="*/ 57 w 53"/>
                <a:gd name="T19" fmla="*/ 24 h 53"/>
                <a:gd name="T20" fmla="*/ 51 w 53"/>
                <a:gd name="T21" fmla="*/ 12 h 53"/>
                <a:gd name="T22" fmla="*/ 42 w 53"/>
                <a:gd name="T23" fmla="*/ 3 h 53"/>
                <a:gd name="T24" fmla="*/ 31 w 53"/>
                <a:gd name="T25" fmla="*/ 0 h 53"/>
                <a:gd name="T26" fmla="*/ 18 w 53"/>
                <a:gd name="T27" fmla="*/ 3 h 53"/>
                <a:gd name="T28" fmla="*/ 9 w 53"/>
                <a:gd name="T29" fmla="*/ 12 h 53"/>
                <a:gd name="T30" fmla="*/ 2 w 53"/>
                <a:gd name="T31" fmla="*/ 24 h 53"/>
                <a:gd name="T32" fmla="*/ 0 w 53"/>
                <a:gd name="T33" fmla="*/ 39 h 53"/>
                <a:gd name="T34" fmla="*/ 0 w 53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3"/>
                <a:gd name="T56" fmla="*/ 53 w 53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3">
                  <a:moveTo>
                    <a:pt x="0" y="26"/>
                  </a:moveTo>
                  <a:lnTo>
                    <a:pt x="2" y="38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8" y="51"/>
                  </a:lnTo>
                  <a:lnTo>
                    <a:pt x="46" y="45"/>
                  </a:lnTo>
                  <a:lnTo>
                    <a:pt x="51" y="38"/>
                  </a:lnTo>
                  <a:lnTo>
                    <a:pt x="53" y="26"/>
                  </a:lnTo>
                  <a:lnTo>
                    <a:pt x="51" y="16"/>
                  </a:lnTo>
                  <a:lnTo>
                    <a:pt x="46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33" name="Freeform 50"/>
            <p:cNvSpPr>
              <a:spLocks/>
            </p:cNvSpPr>
            <p:nvPr/>
          </p:nvSpPr>
          <p:spPr bwMode="auto">
            <a:xfrm>
              <a:off x="2045" y="4673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8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8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7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34" name="Freeform 51"/>
            <p:cNvSpPr>
              <a:spLocks/>
            </p:cNvSpPr>
            <p:nvPr/>
          </p:nvSpPr>
          <p:spPr bwMode="auto">
            <a:xfrm>
              <a:off x="1071" y="4196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35" name="Freeform 52"/>
            <p:cNvSpPr>
              <a:spLocks/>
            </p:cNvSpPr>
            <p:nvPr/>
          </p:nvSpPr>
          <p:spPr bwMode="auto">
            <a:xfrm>
              <a:off x="357" y="703"/>
              <a:ext cx="3606" cy="968"/>
            </a:xfrm>
            <a:custGeom>
              <a:avLst/>
              <a:gdLst>
                <a:gd name="T0" fmla="*/ 3007 w 2733"/>
                <a:gd name="T1" fmla="*/ 1895 h 2897"/>
                <a:gd name="T2" fmla="*/ 2980 w 2733"/>
                <a:gd name="T3" fmla="*/ 1678 h 2897"/>
                <a:gd name="T4" fmla="*/ 3044 w 2733"/>
                <a:gd name="T5" fmla="*/ 1467 h 2897"/>
                <a:gd name="T6" fmla="*/ 3036 w 2733"/>
                <a:gd name="T7" fmla="*/ 1231 h 2897"/>
                <a:gd name="T8" fmla="*/ 2984 w 2733"/>
                <a:gd name="T9" fmla="*/ 1033 h 2897"/>
                <a:gd name="T10" fmla="*/ 2995 w 2733"/>
                <a:gd name="T11" fmla="*/ 655 h 2897"/>
                <a:gd name="T12" fmla="*/ 2927 w 2733"/>
                <a:gd name="T13" fmla="*/ 480 h 2897"/>
                <a:gd name="T14" fmla="*/ 2982 w 2733"/>
                <a:gd name="T15" fmla="*/ 243 h 2897"/>
                <a:gd name="T16" fmla="*/ 2982 w 2733"/>
                <a:gd name="T17" fmla="*/ 69 h 2897"/>
                <a:gd name="T18" fmla="*/ 2842 w 2733"/>
                <a:gd name="T19" fmla="*/ 9 h 2897"/>
                <a:gd name="T20" fmla="*/ 2710 w 2733"/>
                <a:gd name="T21" fmla="*/ 7 h 2897"/>
                <a:gd name="T22" fmla="*/ 2537 w 2733"/>
                <a:gd name="T23" fmla="*/ 21 h 2897"/>
                <a:gd name="T24" fmla="*/ 2346 w 2733"/>
                <a:gd name="T25" fmla="*/ 30 h 2897"/>
                <a:gd name="T26" fmla="*/ 2223 w 2733"/>
                <a:gd name="T27" fmla="*/ 46 h 2897"/>
                <a:gd name="T28" fmla="*/ 2082 w 2733"/>
                <a:gd name="T29" fmla="*/ 62 h 2897"/>
                <a:gd name="T30" fmla="*/ 1883 w 2733"/>
                <a:gd name="T31" fmla="*/ 58 h 2897"/>
                <a:gd name="T32" fmla="*/ 1753 w 2733"/>
                <a:gd name="T33" fmla="*/ 35 h 2897"/>
                <a:gd name="T34" fmla="*/ 1621 w 2733"/>
                <a:gd name="T35" fmla="*/ 13 h 2897"/>
                <a:gd name="T36" fmla="*/ 1421 w 2733"/>
                <a:gd name="T37" fmla="*/ 11 h 2897"/>
                <a:gd name="T38" fmla="*/ 1281 w 2733"/>
                <a:gd name="T39" fmla="*/ 49 h 2897"/>
                <a:gd name="T40" fmla="*/ 1155 w 2733"/>
                <a:gd name="T41" fmla="*/ 94 h 2897"/>
                <a:gd name="T42" fmla="*/ 962 w 2733"/>
                <a:gd name="T43" fmla="*/ 109 h 2897"/>
                <a:gd name="T44" fmla="*/ 805 w 2733"/>
                <a:gd name="T45" fmla="*/ 81 h 2897"/>
                <a:gd name="T46" fmla="*/ 687 w 2733"/>
                <a:gd name="T47" fmla="*/ 42 h 2897"/>
                <a:gd name="T48" fmla="*/ 513 w 2733"/>
                <a:gd name="T49" fmla="*/ 21 h 2897"/>
                <a:gd name="T50" fmla="*/ 351 w 2733"/>
                <a:gd name="T51" fmla="*/ 9 h 2897"/>
                <a:gd name="T52" fmla="*/ 263 w 2733"/>
                <a:gd name="T53" fmla="*/ 1 h 2897"/>
                <a:gd name="T54" fmla="*/ 162 w 2733"/>
                <a:gd name="T55" fmla="*/ 45 h 2897"/>
                <a:gd name="T56" fmla="*/ 59 w 2733"/>
                <a:gd name="T57" fmla="*/ 212 h 2897"/>
                <a:gd name="T58" fmla="*/ 105 w 2733"/>
                <a:gd name="T59" fmla="*/ 489 h 2897"/>
                <a:gd name="T60" fmla="*/ 85 w 2733"/>
                <a:gd name="T61" fmla="*/ 886 h 2897"/>
                <a:gd name="T62" fmla="*/ 85 w 2733"/>
                <a:gd name="T63" fmla="*/ 1181 h 2897"/>
                <a:gd name="T64" fmla="*/ 30 w 2733"/>
                <a:gd name="T65" fmla="*/ 1373 h 2897"/>
                <a:gd name="T66" fmla="*/ 78 w 2733"/>
                <a:gd name="T67" fmla="*/ 1568 h 2897"/>
                <a:gd name="T68" fmla="*/ 73 w 2733"/>
                <a:gd name="T69" fmla="*/ 1799 h 2897"/>
                <a:gd name="T70" fmla="*/ 21 w 2733"/>
                <a:gd name="T71" fmla="*/ 1959 h 2897"/>
                <a:gd name="T72" fmla="*/ 182 w 2733"/>
                <a:gd name="T73" fmla="*/ 2050 h 2897"/>
                <a:gd name="T74" fmla="*/ 299 w 2733"/>
                <a:gd name="T75" fmla="*/ 2057 h 2897"/>
                <a:gd name="T76" fmla="*/ 450 w 2733"/>
                <a:gd name="T77" fmla="*/ 2040 h 2897"/>
                <a:gd name="T78" fmla="*/ 650 w 2733"/>
                <a:gd name="T79" fmla="*/ 2040 h 2897"/>
                <a:gd name="T80" fmla="*/ 780 w 2733"/>
                <a:gd name="T81" fmla="*/ 2053 h 2897"/>
                <a:gd name="T82" fmla="*/ 912 w 2733"/>
                <a:gd name="T83" fmla="*/ 2065 h 2897"/>
                <a:gd name="T84" fmla="*/ 1108 w 2733"/>
                <a:gd name="T85" fmla="*/ 2065 h 2897"/>
                <a:gd name="T86" fmla="*/ 1252 w 2733"/>
                <a:gd name="T87" fmla="*/ 2049 h 2897"/>
                <a:gd name="T88" fmla="*/ 1375 w 2733"/>
                <a:gd name="T89" fmla="*/ 2026 h 2897"/>
                <a:gd name="T90" fmla="*/ 1566 w 2733"/>
                <a:gd name="T91" fmla="*/ 2019 h 2897"/>
                <a:gd name="T92" fmla="*/ 1721 w 2733"/>
                <a:gd name="T93" fmla="*/ 2015 h 2897"/>
                <a:gd name="T94" fmla="*/ 1844 w 2733"/>
                <a:gd name="T95" fmla="*/ 2011 h 2897"/>
                <a:gd name="T96" fmla="*/ 2020 w 2733"/>
                <a:gd name="T97" fmla="*/ 2008 h 2897"/>
                <a:gd name="T98" fmla="*/ 2193 w 2733"/>
                <a:gd name="T99" fmla="*/ 2014 h 2897"/>
                <a:gd name="T100" fmla="*/ 2317 w 2733"/>
                <a:gd name="T101" fmla="*/ 2029 h 2897"/>
                <a:gd name="T102" fmla="*/ 2471 w 2733"/>
                <a:gd name="T103" fmla="*/ 2050 h 2897"/>
                <a:gd name="T104" fmla="*/ 2660 w 2733"/>
                <a:gd name="T105" fmla="*/ 2062 h 2897"/>
                <a:gd name="T106" fmla="*/ 2800 w 2733"/>
                <a:gd name="T107" fmla="*/ 2049 h 2897"/>
                <a:gd name="T108" fmla="*/ 2932 w 2733"/>
                <a:gd name="T109" fmla="*/ 1992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36" name="Freeform 53"/>
            <p:cNvSpPr>
              <a:spLocks/>
            </p:cNvSpPr>
            <p:nvPr/>
          </p:nvSpPr>
          <p:spPr bwMode="auto">
            <a:xfrm>
              <a:off x="3120" y="3120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37" name="Freeform 54"/>
            <p:cNvSpPr>
              <a:spLocks/>
            </p:cNvSpPr>
            <p:nvPr/>
          </p:nvSpPr>
          <p:spPr bwMode="auto">
            <a:xfrm>
              <a:off x="912" y="4368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38" name="Freeform 55"/>
            <p:cNvSpPr>
              <a:spLocks/>
            </p:cNvSpPr>
            <p:nvPr/>
          </p:nvSpPr>
          <p:spPr bwMode="auto">
            <a:xfrm>
              <a:off x="2976" y="4368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39" name="Freeform 56"/>
            <p:cNvSpPr>
              <a:spLocks/>
            </p:cNvSpPr>
            <p:nvPr/>
          </p:nvSpPr>
          <p:spPr bwMode="auto">
            <a:xfrm>
              <a:off x="782" y="82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40" name="Freeform 57"/>
            <p:cNvSpPr>
              <a:spLocks/>
            </p:cNvSpPr>
            <p:nvPr/>
          </p:nvSpPr>
          <p:spPr bwMode="auto">
            <a:xfrm>
              <a:off x="168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41" name="Freeform 58"/>
            <p:cNvSpPr>
              <a:spLocks/>
            </p:cNvSpPr>
            <p:nvPr/>
          </p:nvSpPr>
          <p:spPr bwMode="auto">
            <a:xfrm>
              <a:off x="216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42" name="Freeform 59"/>
            <p:cNvSpPr>
              <a:spLocks/>
            </p:cNvSpPr>
            <p:nvPr/>
          </p:nvSpPr>
          <p:spPr bwMode="auto">
            <a:xfrm>
              <a:off x="960" y="3264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43" name="Freeform 60"/>
            <p:cNvSpPr>
              <a:spLocks/>
            </p:cNvSpPr>
            <p:nvPr/>
          </p:nvSpPr>
          <p:spPr bwMode="auto">
            <a:xfrm>
              <a:off x="2496" y="4704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44" name="Freeform 61"/>
            <p:cNvSpPr>
              <a:spLocks/>
            </p:cNvSpPr>
            <p:nvPr/>
          </p:nvSpPr>
          <p:spPr bwMode="auto">
            <a:xfrm>
              <a:off x="2064" y="441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45" name="Freeform 62"/>
            <p:cNvSpPr>
              <a:spLocks/>
            </p:cNvSpPr>
            <p:nvPr/>
          </p:nvSpPr>
          <p:spPr bwMode="auto">
            <a:xfrm>
              <a:off x="1488" y="475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46" name="Freeform 63"/>
            <p:cNvSpPr>
              <a:spLocks/>
            </p:cNvSpPr>
            <p:nvPr/>
          </p:nvSpPr>
          <p:spPr bwMode="auto">
            <a:xfrm>
              <a:off x="1296" y="3888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47" name="Freeform 64"/>
            <p:cNvSpPr>
              <a:spLocks/>
            </p:cNvSpPr>
            <p:nvPr/>
          </p:nvSpPr>
          <p:spPr bwMode="auto">
            <a:xfrm>
              <a:off x="912" y="403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48" name="Freeform 65"/>
            <p:cNvSpPr>
              <a:spLocks/>
            </p:cNvSpPr>
            <p:nvPr/>
          </p:nvSpPr>
          <p:spPr bwMode="auto">
            <a:xfrm>
              <a:off x="864" y="3120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49" name="Freeform 66"/>
            <p:cNvSpPr>
              <a:spLocks/>
            </p:cNvSpPr>
            <p:nvPr/>
          </p:nvSpPr>
          <p:spPr bwMode="auto">
            <a:xfrm>
              <a:off x="3120" y="360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50" name="Freeform 67"/>
            <p:cNvSpPr>
              <a:spLocks/>
            </p:cNvSpPr>
            <p:nvPr/>
          </p:nvSpPr>
          <p:spPr bwMode="auto">
            <a:xfrm>
              <a:off x="3408" y="3744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51" name="Freeform 68"/>
            <p:cNvSpPr>
              <a:spLocks/>
            </p:cNvSpPr>
            <p:nvPr/>
          </p:nvSpPr>
          <p:spPr bwMode="auto">
            <a:xfrm>
              <a:off x="3072" y="307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52" name="Freeform 69"/>
            <p:cNvSpPr>
              <a:spLocks/>
            </p:cNvSpPr>
            <p:nvPr/>
          </p:nvSpPr>
          <p:spPr bwMode="auto">
            <a:xfrm>
              <a:off x="3456" y="489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53" name="Freeform 70"/>
            <p:cNvSpPr>
              <a:spLocks/>
            </p:cNvSpPr>
            <p:nvPr/>
          </p:nvSpPr>
          <p:spPr bwMode="auto">
            <a:xfrm>
              <a:off x="2832" y="456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254" name="Freeform 71"/>
            <p:cNvSpPr>
              <a:spLocks/>
            </p:cNvSpPr>
            <p:nvPr/>
          </p:nvSpPr>
          <p:spPr bwMode="auto">
            <a:xfrm>
              <a:off x="3264" y="417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8257" name="Picture 74" descr="j02324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8" y="135"/>
              <a:ext cx="672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8" name="Picture 75" descr="j02327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4"/>
              <a:ext cx="659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0" name="Picture 77" descr="j023395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7" y="4944"/>
              <a:ext cx="64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1" name="Picture 78" descr="j02339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944"/>
              <a:ext cx="720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6" name="Freeform 9"/>
            <p:cNvSpPr>
              <a:spLocks/>
            </p:cNvSpPr>
            <p:nvPr/>
          </p:nvSpPr>
          <p:spPr bwMode="auto">
            <a:xfrm>
              <a:off x="255" y="1549"/>
              <a:ext cx="3708" cy="3508"/>
            </a:xfrm>
            <a:custGeom>
              <a:avLst/>
              <a:gdLst>
                <a:gd name="T0" fmla="*/ 3007 w 2733"/>
                <a:gd name="T1" fmla="*/ 2155 h 2897"/>
                <a:gd name="T2" fmla="*/ 2980 w 2733"/>
                <a:gd name="T3" fmla="*/ 1908 h 2897"/>
                <a:gd name="T4" fmla="*/ 3044 w 2733"/>
                <a:gd name="T5" fmla="*/ 1668 h 2897"/>
                <a:gd name="T6" fmla="*/ 3036 w 2733"/>
                <a:gd name="T7" fmla="*/ 1400 h 2897"/>
                <a:gd name="T8" fmla="*/ 2984 w 2733"/>
                <a:gd name="T9" fmla="*/ 1175 h 2897"/>
                <a:gd name="T10" fmla="*/ 2995 w 2733"/>
                <a:gd name="T11" fmla="*/ 744 h 2897"/>
                <a:gd name="T12" fmla="*/ 2927 w 2733"/>
                <a:gd name="T13" fmla="*/ 546 h 2897"/>
                <a:gd name="T14" fmla="*/ 2982 w 2733"/>
                <a:gd name="T15" fmla="*/ 276 h 2897"/>
                <a:gd name="T16" fmla="*/ 2982 w 2733"/>
                <a:gd name="T17" fmla="*/ 79 h 2897"/>
                <a:gd name="T18" fmla="*/ 2842 w 2733"/>
                <a:gd name="T19" fmla="*/ 10 h 2897"/>
                <a:gd name="T20" fmla="*/ 2710 w 2733"/>
                <a:gd name="T21" fmla="*/ 8 h 2897"/>
                <a:gd name="T22" fmla="*/ 2537 w 2733"/>
                <a:gd name="T23" fmla="*/ 24 h 2897"/>
                <a:gd name="T24" fmla="*/ 2346 w 2733"/>
                <a:gd name="T25" fmla="*/ 34 h 2897"/>
                <a:gd name="T26" fmla="*/ 2223 w 2733"/>
                <a:gd name="T27" fmla="*/ 53 h 2897"/>
                <a:gd name="T28" fmla="*/ 2082 w 2733"/>
                <a:gd name="T29" fmla="*/ 71 h 2897"/>
                <a:gd name="T30" fmla="*/ 1883 w 2733"/>
                <a:gd name="T31" fmla="*/ 66 h 2897"/>
                <a:gd name="T32" fmla="*/ 1753 w 2733"/>
                <a:gd name="T33" fmla="*/ 40 h 2897"/>
                <a:gd name="T34" fmla="*/ 1621 w 2733"/>
                <a:gd name="T35" fmla="*/ 15 h 2897"/>
                <a:gd name="T36" fmla="*/ 1421 w 2733"/>
                <a:gd name="T37" fmla="*/ 13 h 2897"/>
                <a:gd name="T38" fmla="*/ 1281 w 2733"/>
                <a:gd name="T39" fmla="*/ 56 h 2897"/>
                <a:gd name="T40" fmla="*/ 1155 w 2733"/>
                <a:gd name="T41" fmla="*/ 107 h 2897"/>
                <a:gd name="T42" fmla="*/ 962 w 2733"/>
                <a:gd name="T43" fmla="*/ 123 h 2897"/>
                <a:gd name="T44" fmla="*/ 805 w 2733"/>
                <a:gd name="T45" fmla="*/ 93 h 2897"/>
                <a:gd name="T46" fmla="*/ 687 w 2733"/>
                <a:gd name="T47" fmla="*/ 48 h 2897"/>
                <a:gd name="T48" fmla="*/ 513 w 2733"/>
                <a:gd name="T49" fmla="*/ 24 h 2897"/>
                <a:gd name="T50" fmla="*/ 351 w 2733"/>
                <a:gd name="T51" fmla="*/ 10 h 2897"/>
                <a:gd name="T52" fmla="*/ 263 w 2733"/>
                <a:gd name="T53" fmla="*/ 2 h 2897"/>
                <a:gd name="T54" fmla="*/ 162 w 2733"/>
                <a:gd name="T55" fmla="*/ 51 h 2897"/>
                <a:gd name="T56" fmla="*/ 59 w 2733"/>
                <a:gd name="T57" fmla="*/ 241 h 2897"/>
                <a:gd name="T58" fmla="*/ 105 w 2733"/>
                <a:gd name="T59" fmla="*/ 556 h 2897"/>
                <a:gd name="T60" fmla="*/ 85 w 2733"/>
                <a:gd name="T61" fmla="*/ 1008 h 2897"/>
                <a:gd name="T62" fmla="*/ 85 w 2733"/>
                <a:gd name="T63" fmla="*/ 1344 h 2897"/>
                <a:gd name="T64" fmla="*/ 30 w 2733"/>
                <a:gd name="T65" fmla="*/ 1562 h 2897"/>
                <a:gd name="T66" fmla="*/ 78 w 2733"/>
                <a:gd name="T67" fmla="*/ 1784 h 2897"/>
                <a:gd name="T68" fmla="*/ 73 w 2733"/>
                <a:gd name="T69" fmla="*/ 2046 h 2897"/>
                <a:gd name="T70" fmla="*/ 21 w 2733"/>
                <a:gd name="T71" fmla="*/ 2228 h 2897"/>
                <a:gd name="T72" fmla="*/ 182 w 2733"/>
                <a:gd name="T73" fmla="*/ 2332 h 2897"/>
                <a:gd name="T74" fmla="*/ 299 w 2733"/>
                <a:gd name="T75" fmla="*/ 2340 h 2897"/>
                <a:gd name="T76" fmla="*/ 450 w 2733"/>
                <a:gd name="T77" fmla="*/ 2320 h 2897"/>
                <a:gd name="T78" fmla="*/ 650 w 2733"/>
                <a:gd name="T79" fmla="*/ 2320 h 2897"/>
                <a:gd name="T80" fmla="*/ 780 w 2733"/>
                <a:gd name="T81" fmla="*/ 2335 h 2897"/>
                <a:gd name="T82" fmla="*/ 912 w 2733"/>
                <a:gd name="T83" fmla="*/ 2349 h 2897"/>
                <a:gd name="T84" fmla="*/ 1108 w 2733"/>
                <a:gd name="T85" fmla="*/ 2349 h 2897"/>
                <a:gd name="T86" fmla="*/ 1252 w 2733"/>
                <a:gd name="T87" fmla="*/ 2330 h 2897"/>
                <a:gd name="T88" fmla="*/ 1375 w 2733"/>
                <a:gd name="T89" fmla="*/ 2304 h 2897"/>
                <a:gd name="T90" fmla="*/ 1566 w 2733"/>
                <a:gd name="T91" fmla="*/ 2297 h 2897"/>
                <a:gd name="T92" fmla="*/ 1721 w 2733"/>
                <a:gd name="T93" fmla="*/ 2292 h 2897"/>
                <a:gd name="T94" fmla="*/ 1844 w 2733"/>
                <a:gd name="T95" fmla="*/ 2287 h 2897"/>
                <a:gd name="T96" fmla="*/ 2020 w 2733"/>
                <a:gd name="T97" fmla="*/ 2284 h 2897"/>
                <a:gd name="T98" fmla="*/ 2193 w 2733"/>
                <a:gd name="T99" fmla="*/ 2290 h 2897"/>
                <a:gd name="T100" fmla="*/ 2317 w 2733"/>
                <a:gd name="T101" fmla="*/ 2307 h 2897"/>
                <a:gd name="T102" fmla="*/ 2471 w 2733"/>
                <a:gd name="T103" fmla="*/ 2332 h 2897"/>
                <a:gd name="T104" fmla="*/ 2660 w 2733"/>
                <a:gd name="T105" fmla="*/ 2346 h 2897"/>
                <a:gd name="T106" fmla="*/ 2800 w 2733"/>
                <a:gd name="T107" fmla="*/ 2330 h 2897"/>
                <a:gd name="T108" fmla="*/ 2932 w 2733"/>
                <a:gd name="T109" fmla="*/ 2266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99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ChevronInverted">
                <a:avLst/>
              </a:prstTxWarp>
            </a:bodyPr>
            <a:lstStyle/>
            <a:p>
              <a:r>
                <a:rPr lang="ru-RU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 </a:t>
              </a:r>
              <a:r>
                <a:rPr lang="ru-RU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7030A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Спасибо за внимание</a:t>
              </a:r>
              <a:endPara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71" name="Freeform 56"/>
          <p:cNvSpPr>
            <a:spLocks/>
          </p:cNvSpPr>
          <p:nvPr/>
        </p:nvSpPr>
        <p:spPr bwMode="auto">
          <a:xfrm>
            <a:off x="4211960" y="1484784"/>
            <a:ext cx="901700" cy="571500"/>
          </a:xfrm>
          <a:custGeom>
            <a:avLst/>
            <a:gdLst>
              <a:gd name="T0" fmla="*/ 135 w 381"/>
              <a:gd name="T1" fmla="*/ 6 h 324"/>
              <a:gd name="T2" fmla="*/ 64 w 381"/>
              <a:gd name="T3" fmla="*/ 67 h 324"/>
              <a:gd name="T4" fmla="*/ 2 w 381"/>
              <a:gd name="T5" fmla="*/ 233 h 324"/>
              <a:gd name="T6" fmla="*/ 17 w 381"/>
              <a:gd name="T7" fmla="*/ 357 h 324"/>
              <a:gd name="T8" fmla="*/ 66 w 381"/>
              <a:gd name="T9" fmla="*/ 436 h 324"/>
              <a:gd name="T10" fmla="*/ 114 w 381"/>
              <a:gd name="T11" fmla="*/ 471 h 324"/>
              <a:gd name="T12" fmla="*/ 169 w 381"/>
              <a:gd name="T13" fmla="*/ 480 h 324"/>
              <a:gd name="T14" fmla="*/ 263 w 381"/>
              <a:gd name="T15" fmla="*/ 453 h 324"/>
              <a:gd name="T16" fmla="*/ 307 w 381"/>
              <a:gd name="T17" fmla="*/ 401 h 324"/>
              <a:gd name="T18" fmla="*/ 315 w 381"/>
              <a:gd name="T19" fmla="*/ 330 h 324"/>
              <a:gd name="T20" fmla="*/ 292 w 381"/>
              <a:gd name="T21" fmla="*/ 241 h 324"/>
              <a:gd name="T22" fmla="*/ 244 w 381"/>
              <a:gd name="T23" fmla="*/ 173 h 324"/>
              <a:gd name="T24" fmla="*/ 195 w 381"/>
              <a:gd name="T25" fmla="*/ 160 h 324"/>
              <a:gd name="T26" fmla="*/ 149 w 381"/>
              <a:gd name="T27" fmla="*/ 188 h 324"/>
              <a:gd name="T28" fmla="*/ 130 w 381"/>
              <a:gd name="T29" fmla="*/ 247 h 324"/>
              <a:gd name="T30" fmla="*/ 146 w 381"/>
              <a:gd name="T31" fmla="*/ 305 h 324"/>
              <a:gd name="T32" fmla="*/ 187 w 381"/>
              <a:gd name="T33" fmla="*/ 330 h 324"/>
              <a:gd name="T34" fmla="*/ 224 w 381"/>
              <a:gd name="T35" fmla="*/ 317 h 324"/>
              <a:gd name="T36" fmla="*/ 226 w 381"/>
              <a:gd name="T37" fmla="*/ 290 h 324"/>
              <a:gd name="T38" fmla="*/ 208 w 381"/>
              <a:gd name="T39" fmla="*/ 279 h 324"/>
              <a:gd name="T40" fmla="*/ 192 w 381"/>
              <a:gd name="T41" fmla="*/ 284 h 324"/>
              <a:gd name="T42" fmla="*/ 178 w 381"/>
              <a:gd name="T43" fmla="*/ 279 h 324"/>
              <a:gd name="T44" fmla="*/ 164 w 381"/>
              <a:gd name="T45" fmla="*/ 258 h 324"/>
              <a:gd name="T46" fmla="*/ 171 w 381"/>
              <a:gd name="T47" fmla="*/ 233 h 324"/>
              <a:gd name="T48" fmla="*/ 191 w 381"/>
              <a:gd name="T49" fmla="*/ 209 h 324"/>
              <a:gd name="T50" fmla="*/ 212 w 381"/>
              <a:gd name="T51" fmla="*/ 206 h 324"/>
              <a:gd name="T52" fmla="*/ 250 w 381"/>
              <a:gd name="T53" fmla="*/ 247 h 324"/>
              <a:gd name="T54" fmla="*/ 276 w 381"/>
              <a:gd name="T55" fmla="*/ 311 h 324"/>
              <a:gd name="T56" fmla="*/ 276 w 381"/>
              <a:gd name="T57" fmla="*/ 378 h 324"/>
              <a:gd name="T58" fmla="*/ 239 w 381"/>
              <a:gd name="T59" fmla="*/ 415 h 324"/>
              <a:gd name="T60" fmla="*/ 187 w 381"/>
              <a:gd name="T61" fmla="*/ 430 h 324"/>
              <a:gd name="T62" fmla="*/ 133 w 381"/>
              <a:gd name="T63" fmla="*/ 427 h 324"/>
              <a:gd name="T64" fmla="*/ 92 w 381"/>
              <a:gd name="T65" fmla="*/ 401 h 324"/>
              <a:gd name="T66" fmla="*/ 66 w 381"/>
              <a:gd name="T67" fmla="*/ 369 h 324"/>
              <a:gd name="T68" fmla="*/ 35 w 381"/>
              <a:gd name="T69" fmla="*/ 270 h 324"/>
              <a:gd name="T70" fmla="*/ 61 w 381"/>
              <a:gd name="T71" fmla="*/ 157 h 324"/>
              <a:gd name="T72" fmla="*/ 110 w 381"/>
              <a:gd name="T73" fmla="*/ 73 h 324"/>
              <a:gd name="T74" fmla="*/ 176 w 381"/>
              <a:gd name="T75" fmla="*/ 46 h 324"/>
              <a:gd name="T76" fmla="*/ 276 w 381"/>
              <a:gd name="T77" fmla="*/ 104 h 324"/>
              <a:gd name="T78" fmla="*/ 360 w 381"/>
              <a:gd name="T79" fmla="*/ 241 h 324"/>
              <a:gd name="T80" fmla="*/ 395 w 381"/>
              <a:gd name="T81" fmla="*/ 363 h 324"/>
              <a:gd name="T82" fmla="*/ 413 w 381"/>
              <a:gd name="T83" fmla="*/ 375 h 324"/>
              <a:gd name="T84" fmla="*/ 426 w 381"/>
              <a:gd name="T85" fmla="*/ 357 h 324"/>
              <a:gd name="T86" fmla="*/ 390 w 381"/>
              <a:gd name="T87" fmla="*/ 215 h 324"/>
              <a:gd name="T88" fmla="*/ 296 w 381"/>
              <a:gd name="T89" fmla="*/ 64 h 324"/>
              <a:gd name="T90" fmla="*/ 178 w 381"/>
              <a:gd name="T91" fmla="*/ 0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1"/>
              <a:gd name="T139" fmla="*/ 0 h 324"/>
              <a:gd name="T140" fmla="*/ 381 w 381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1" h="324">
                <a:moveTo>
                  <a:pt x="159" y="0"/>
                </a:moveTo>
                <a:lnTo>
                  <a:pt x="141" y="0"/>
                </a:lnTo>
                <a:lnTo>
                  <a:pt x="121" y="4"/>
                </a:lnTo>
                <a:lnTo>
                  <a:pt x="100" y="11"/>
                </a:lnTo>
                <a:lnTo>
                  <a:pt x="78" y="25"/>
                </a:lnTo>
                <a:lnTo>
                  <a:pt x="57" y="45"/>
                </a:lnTo>
                <a:lnTo>
                  <a:pt x="37" y="72"/>
                </a:lnTo>
                <a:lnTo>
                  <a:pt x="17" y="110"/>
                </a:lnTo>
                <a:lnTo>
                  <a:pt x="2" y="157"/>
                </a:lnTo>
                <a:lnTo>
                  <a:pt x="0" y="182"/>
                </a:lnTo>
                <a:lnTo>
                  <a:pt x="4" y="212"/>
                </a:lnTo>
                <a:lnTo>
                  <a:pt x="15" y="241"/>
                </a:lnTo>
                <a:lnTo>
                  <a:pt x="35" y="269"/>
                </a:lnTo>
                <a:lnTo>
                  <a:pt x="47" y="282"/>
                </a:lnTo>
                <a:lnTo>
                  <a:pt x="59" y="294"/>
                </a:lnTo>
                <a:lnTo>
                  <a:pt x="72" y="302"/>
                </a:lnTo>
                <a:lnTo>
                  <a:pt x="88" y="310"/>
                </a:lnTo>
                <a:lnTo>
                  <a:pt x="102" y="318"/>
                </a:lnTo>
                <a:lnTo>
                  <a:pt x="117" y="322"/>
                </a:lnTo>
                <a:lnTo>
                  <a:pt x="133" y="324"/>
                </a:lnTo>
                <a:lnTo>
                  <a:pt x="151" y="324"/>
                </a:lnTo>
                <a:lnTo>
                  <a:pt x="184" y="320"/>
                </a:lnTo>
                <a:lnTo>
                  <a:pt x="214" y="314"/>
                </a:lnTo>
                <a:lnTo>
                  <a:pt x="235" y="306"/>
                </a:lnTo>
                <a:lnTo>
                  <a:pt x="253" y="296"/>
                </a:lnTo>
                <a:lnTo>
                  <a:pt x="265" y="284"/>
                </a:lnTo>
                <a:lnTo>
                  <a:pt x="275" y="271"/>
                </a:lnTo>
                <a:lnTo>
                  <a:pt x="280" y="259"/>
                </a:lnTo>
                <a:lnTo>
                  <a:pt x="282" y="245"/>
                </a:lnTo>
                <a:lnTo>
                  <a:pt x="282" y="223"/>
                </a:lnTo>
                <a:lnTo>
                  <a:pt x="280" y="202"/>
                </a:lnTo>
                <a:lnTo>
                  <a:pt x="271" y="182"/>
                </a:lnTo>
                <a:lnTo>
                  <a:pt x="261" y="163"/>
                </a:lnTo>
                <a:lnTo>
                  <a:pt x="247" y="145"/>
                </a:lnTo>
                <a:lnTo>
                  <a:pt x="233" y="129"/>
                </a:lnTo>
                <a:lnTo>
                  <a:pt x="218" y="117"/>
                </a:lnTo>
                <a:lnTo>
                  <a:pt x="202" y="110"/>
                </a:lnTo>
                <a:lnTo>
                  <a:pt x="188" y="108"/>
                </a:lnTo>
                <a:lnTo>
                  <a:pt x="174" y="108"/>
                </a:lnTo>
                <a:lnTo>
                  <a:pt x="161" y="110"/>
                </a:lnTo>
                <a:lnTo>
                  <a:pt x="147" y="117"/>
                </a:lnTo>
                <a:lnTo>
                  <a:pt x="133" y="127"/>
                </a:lnTo>
                <a:lnTo>
                  <a:pt x="123" y="139"/>
                </a:lnTo>
                <a:lnTo>
                  <a:pt x="117" y="153"/>
                </a:lnTo>
                <a:lnTo>
                  <a:pt x="116" y="167"/>
                </a:lnTo>
                <a:lnTo>
                  <a:pt x="117" y="180"/>
                </a:lnTo>
                <a:lnTo>
                  <a:pt x="123" y="194"/>
                </a:lnTo>
                <a:lnTo>
                  <a:pt x="131" y="206"/>
                </a:lnTo>
                <a:lnTo>
                  <a:pt x="141" y="216"/>
                </a:lnTo>
                <a:lnTo>
                  <a:pt x="153" y="221"/>
                </a:lnTo>
                <a:lnTo>
                  <a:pt x="167" y="223"/>
                </a:lnTo>
                <a:lnTo>
                  <a:pt x="180" y="223"/>
                </a:lnTo>
                <a:lnTo>
                  <a:pt x="194" y="218"/>
                </a:lnTo>
                <a:lnTo>
                  <a:pt x="200" y="214"/>
                </a:lnTo>
                <a:lnTo>
                  <a:pt x="202" y="210"/>
                </a:lnTo>
                <a:lnTo>
                  <a:pt x="204" y="204"/>
                </a:lnTo>
                <a:lnTo>
                  <a:pt x="202" y="196"/>
                </a:lnTo>
                <a:lnTo>
                  <a:pt x="198" y="192"/>
                </a:lnTo>
                <a:lnTo>
                  <a:pt x="192" y="188"/>
                </a:lnTo>
                <a:lnTo>
                  <a:pt x="186" y="188"/>
                </a:lnTo>
                <a:lnTo>
                  <a:pt x="180" y="190"/>
                </a:lnTo>
                <a:lnTo>
                  <a:pt x="172" y="192"/>
                </a:lnTo>
                <a:lnTo>
                  <a:pt x="167" y="192"/>
                </a:lnTo>
                <a:lnTo>
                  <a:pt x="163" y="190"/>
                </a:lnTo>
                <a:lnTo>
                  <a:pt x="159" y="188"/>
                </a:lnTo>
                <a:lnTo>
                  <a:pt x="153" y="184"/>
                </a:lnTo>
                <a:lnTo>
                  <a:pt x="151" y="180"/>
                </a:lnTo>
                <a:lnTo>
                  <a:pt x="147" y="174"/>
                </a:lnTo>
                <a:lnTo>
                  <a:pt x="147" y="168"/>
                </a:lnTo>
                <a:lnTo>
                  <a:pt x="149" y="163"/>
                </a:lnTo>
                <a:lnTo>
                  <a:pt x="153" y="157"/>
                </a:lnTo>
                <a:lnTo>
                  <a:pt x="159" y="151"/>
                </a:lnTo>
                <a:lnTo>
                  <a:pt x="165" y="145"/>
                </a:lnTo>
                <a:lnTo>
                  <a:pt x="171" y="141"/>
                </a:lnTo>
                <a:lnTo>
                  <a:pt x="178" y="139"/>
                </a:lnTo>
                <a:lnTo>
                  <a:pt x="184" y="139"/>
                </a:lnTo>
                <a:lnTo>
                  <a:pt x="190" y="139"/>
                </a:lnTo>
                <a:lnTo>
                  <a:pt x="200" y="145"/>
                </a:lnTo>
                <a:lnTo>
                  <a:pt x="212" y="155"/>
                </a:lnTo>
                <a:lnTo>
                  <a:pt x="224" y="167"/>
                </a:lnTo>
                <a:lnTo>
                  <a:pt x="233" y="180"/>
                </a:lnTo>
                <a:lnTo>
                  <a:pt x="241" y="194"/>
                </a:lnTo>
                <a:lnTo>
                  <a:pt x="247" y="210"/>
                </a:lnTo>
                <a:lnTo>
                  <a:pt x="251" y="225"/>
                </a:lnTo>
                <a:lnTo>
                  <a:pt x="251" y="241"/>
                </a:lnTo>
                <a:lnTo>
                  <a:pt x="247" y="255"/>
                </a:lnTo>
                <a:lnTo>
                  <a:pt x="239" y="265"/>
                </a:lnTo>
                <a:lnTo>
                  <a:pt x="227" y="273"/>
                </a:lnTo>
                <a:lnTo>
                  <a:pt x="214" y="280"/>
                </a:lnTo>
                <a:lnTo>
                  <a:pt x="200" y="284"/>
                </a:lnTo>
                <a:lnTo>
                  <a:pt x="182" y="288"/>
                </a:lnTo>
                <a:lnTo>
                  <a:pt x="167" y="290"/>
                </a:lnTo>
                <a:lnTo>
                  <a:pt x="151" y="292"/>
                </a:lnTo>
                <a:lnTo>
                  <a:pt x="133" y="292"/>
                </a:lnTo>
                <a:lnTo>
                  <a:pt x="119" y="288"/>
                </a:lnTo>
                <a:lnTo>
                  <a:pt x="104" y="284"/>
                </a:lnTo>
                <a:lnTo>
                  <a:pt x="92" y="278"/>
                </a:lnTo>
                <a:lnTo>
                  <a:pt x="82" y="271"/>
                </a:lnTo>
                <a:lnTo>
                  <a:pt x="72" y="263"/>
                </a:lnTo>
                <a:lnTo>
                  <a:pt x="64" y="257"/>
                </a:lnTo>
                <a:lnTo>
                  <a:pt x="59" y="249"/>
                </a:lnTo>
                <a:lnTo>
                  <a:pt x="43" y="225"/>
                </a:lnTo>
                <a:lnTo>
                  <a:pt x="35" y="202"/>
                </a:lnTo>
                <a:lnTo>
                  <a:pt x="31" y="182"/>
                </a:lnTo>
                <a:lnTo>
                  <a:pt x="33" y="165"/>
                </a:lnTo>
                <a:lnTo>
                  <a:pt x="43" y="133"/>
                </a:lnTo>
                <a:lnTo>
                  <a:pt x="55" y="106"/>
                </a:lnTo>
                <a:lnTo>
                  <a:pt x="68" y="82"/>
                </a:lnTo>
                <a:lnTo>
                  <a:pt x="82" y="64"/>
                </a:lnTo>
                <a:lnTo>
                  <a:pt x="98" y="49"/>
                </a:lnTo>
                <a:lnTo>
                  <a:pt x="117" y="39"/>
                </a:lnTo>
                <a:lnTo>
                  <a:pt x="135" y="33"/>
                </a:lnTo>
                <a:lnTo>
                  <a:pt x="157" y="31"/>
                </a:lnTo>
                <a:lnTo>
                  <a:pt x="188" y="37"/>
                </a:lnTo>
                <a:lnTo>
                  <a:pt x="218" y="49"/>
                </a:lnTo>
                <a:lnTo>
                  <a:pt x="247" y="70"/>
                </a:lnTo>
                <a:lnTo>
                  <a:pt x="275" y="96"/>
                </a:lnTo>
                <a:lnTo>
                  <a:pt x="300" y="127"/>
                </a:lnTo>
                <a:lnTo>
                  <a:pt x="322" y="163"/>
                </a:lnTo>
                <a:lnTo>
                  <a:pt x="339" y="200"/>
                </a:lnTo>
                <a:lnTo>
                  <a:pt x="351" y="239"/>
                </a:lnTo>
                <a:lnTo>
                  <a:pt x="353" y="245"/>
                </a:lnTo>
                <a:lnTo>
                  <a:pt x="357" y="251"/>
                </a:lnTo>
                <a:lnTo>
                  <a:pt x="363" y="253"/>
                </a:lnTo>
                <a:lnTo>
                  <a:pt x="369" y="253"/>
                </a:lnTo>
                <a:lnTo>
                  <a:pt x="375" y="251"/>
                </a:lnTo>
                <a:lnTo>
                  <a:pt x="379" y="245"/>
                </a:lnTo>
                <a:lnTo>
                  <a:pt x="381" y="241"/>
                </a:lnTo>
                <a:lnTo>
                  <a:pt x="381" y="233"/>
                </a:lnTo>
                <a:lnTo>
                  <a:pt x="369" y="188"/>
                </a:lnTo>
                <a:lnTo>
                  <a:pt x="349" y="145"/>
                </a:lnTo>
                <a:lnTo>
                  <a:pt x="326" y="106"/>
                </a:lnTo>
                <a:lnTo>
                  <a:pt x="296" y="72"/>
                </a:lnTo>
                <a:lnTo>
                  <a:pt x="265" y="43"/>
                </a:lnTo>
                <a:lnTo>
                  <a:pt x="229" y="19"/>
                </a:lnTo>
                <a:lnTo>
                  <a:pt x="194" y="6"/>
                </a:lnTo>
                <a:lnTo>
                  <a:pt x="1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" name="Freeform 56"/>
          <p:cNvSpPr>
            <a:spLocks/>
          </p:cNvSpPr>
          <p:nvPr/>
        </p:nvSpPr>
        <p:spPr bwMode="auto">
          <a:xfrm>
            <a:off x="6588224" y="908720"/>
            <a:ext cx="901700" cy="571500"/>
          </a:xfrm>
          <a:custGeom>
            <a:avLst/>
            <a:gdLst>
              <a:gd name="T0" fmla="*/ 135 w 381"/>
              <a:gd name="T1" fmla="*/ 6 h 324"/>
              <a:gd name="T2" fmla="*/ 64 w 381"/>
              <a:gd name="T3" fmla="*/ 67 h 324"/>
              <a:gd name="T4" fmla="*/ 2 w 381"/>
              <a:gd name="T5" fmla="*/ 233 h 324"/>
              <a:gd name="T6" fmla="*/ 17 w 381"/>
              <a:gd name="T7" fmla="*/ 357 h 324"/>
              <a:gd name="T8" fmla="*/ 66 w 381"/>
              <a:gd name="T9" fmla="*/ 436 h 324"/>
              <a:gd name="T10" fmla="*/ 114 w 381"/>
              <a:gd name="T11" fmla="*/ 471 h 324"/>
              <a:gd name="T12" fmla="*/ 169 w 381"/>
              <a:gd name="T13" fmla="*/ 480 h 324"/>
              <a:gd name="T14" fmla="*/ 263 w 381"/>
              <a:gd name="T15" fmla="*/ 453 h 324"/>
              <a:gd name="T16" fmla="*/ 307 w 381"/>
              <a:gd name="T17" fmla="*/ 401 h 324"/>
              <a:gd name="T18" fmla="*/ 315 w 381"/>
              <a:gd name="T19" fmla="*/ 330 h 324"/>
              <a:gd name="T20" fmla="*/ 292 w 381"/>
              <a:gd name="T21" fmla="*/ 241 h 324"/>
              <a:gd name="T22" fmla="*/ 244 w 381"/>
              <a:gd name="T23" fmla="*/ 173 h 324"/>
              <a:gd name="T24" fmla="*/ 195 w 381"/>
              <a:gd name="T25" fmla="*/ 160 h 324"/>
              <a:gd name="T26" fmla="*/ 149 w 381"/>
              <a:gd name="T27" fmla="*/ 188 h 324"/>
              <a:gd name="T28" fmla="*/ 130 w 381"/>
              <a:gd name="T29" fmla="*/ 247 h 324"/>
              <a:gd name="T30" fmla="*/ 146 w 381"/>
              <a:gd name="T31" fmla="*/ 305 h 324"/>
              <a:gd name="T32" fmla="*/ 187 w 381"/>
              <a:gd name="T33" fmla="*/ 330 h 324"/>
              <a:gd name="T34" fmla="*/ 224 w 381"/>
              <a:gd name="T35" fmla="*/ 317 h 324"/>
              <a:gd name="T36" fmla="*/ 226 w 381"/>
              <a:gd name="T37" fmla="*/ 290 h 324"/>
              <a:gd name="T38" fmla="*/ 208 w 381"/>
              <a:gd name="T39" fmla="*/ 279 h 324"/>
              <a:gd name="T40" fmla="*/ 192 w 381"/>
              <a:gd name="T41" fmla="*/ 284 h 324"/>
              <a:gd name="T42" fmla="*/ 178 w 381"/>
              <a:gd name="T43" fmla="*/ 279 h 324"/>
              <a:gd name="T44" fmla="*/ 164 w 381"/>
              <a:gd name="T45" fmla="*/ 258 h 324"/>
              <a:gd name="T46" fmla="*/ 171 w 381"/>
              <a:gd name="T47" fmla="*/ 233 h 324"/>
              <a:gd name="T48" fmla="*/ 191 w 381"/>
              <a:gd name="T49" fmla="*/ 209 h 324"/>
              <a:gd name="T50" fmla="*/ 212 w 381"/>
              <a:gd name="T51" fmla="*/ 206 h 324"/>
              <a:gd name="T52" fmla="*/ 250 w 381"/>
              <a:gd name="T53" fmla="*/ 247 h 324"/>
              <a:gd name="T54" fmla="*/ 276 w 381"/>
              <a:gd name="T55" fmla="*/ 311 h 324"/>
              <a:gd name="T56" fmla="*/ 276 w 381"/>
              <a:gd name="T57" fmla="*/ 378 h 324"/>
              <a:gd name="T58" fmla="*/ 239 w 381"/>
              <a:gd name="T59" fmla="*/ 415 h 324"/>
              <a:gd name="T60" fmla="*/ 187 w 381"/>
              <a:gd name="T61" fmla="*/ 430 h 324"/>
              <a:gd name="T62" fmla="*/ 133 w 381"/>
              <a:gd name="T63" fmla="*/ 427 h 324"/>
              <a:gd name="T64" fmla="*/ 92 w 381"/>
              <a:gd name="T65" fmla="*/ 401 h 324"/>
              <a:gd name="T66" fmla="*/ 66 w 381"/>
              <a:gd name="T67" fmla="*/ 369 h 324"/>
              <a:gd name="T68" fmla="*/ 35 w 381"/>
              <a:gd name="T69" fmla="*/ 270 h 324"/>
              <a:gd name="T70" fmla="*/ 61 w 381"/>
              <a:gd name="T71" fmla="*/ 157 h 324"/>
              <a:gd name="T72" fmla="*/ 110 w 381"/>
              <a:gd name="T73" fmla="*/ 73 h 324"/>
              <a:gd name="T74" fmla="*/ 176 w 381"/>
              <a:gd name="T75" fmla="*/ 46 h 324"/>
              <a:gd name="T76" fmla="*/ 276 w 381"/>
              <a:gd name="T77" fmla="*/ 104 h 324"/>
              <a:gd name="T78" fmla="*/ 360 w 381"/>
              <a:gd name="T79" fmla="*/ 241 h 324"/>
              <a:gd name="T80" fmla="*/ 395 w 381"/>
              <a:gd name="T81" fmla="*/ 363 h 324"/>
              <a:gd name="T82" fmla="*/ 413 w 381"/>
              <a:gd name="T83" fmla="*/ 375 h 324"/>
              <a:gd name="T84" fmla="*/ 426 w 381"/>
              <a:gd name="T85" fmla="*/ 357 h 324"/>
              <a:gd name="T86" fmla="*/ 390 w 381"/>
              <a:gd name="T87" fmla="*/ 215 h 324"/>
              <a:gd name="T88" fmla="*/ 296 w 381"/>
              <a:gd name="T89" fmla="*/ 64 h 324"/>
              <a:gd name="T90" fmla="*/ 178 w 381"/>
              <a:gd name="T91" fmla="*/ 0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1"/>
              <a:gd name="T139" fmla="*/ 0 h 324"/>
              <a:gd name="T140" fmla="*/ 381 w 381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1" h="324">
                <a:moveTo>
                  <a:pt x="159" y="0"/>
                </a:moveTo>
                <a:lnTo>
                  <a:pt x="141" y="0"/>
                </a:lnTo>
                <a:lnTo>
                  <a:pt x="121" y="4"/>
                </a:lnTo>
                <a:lnTo>
                  <a:pt x="100" y="11"/>
                </a:lnTo>
                <a:lnTo>
                  <a:pt x="78" y="25"/>
                </a:lnTo>
                <a:lnTo>
                  <a:pt x="57" y="45"/>
                </a:lnTo>
                <a:lnTo>
                  <a:pt x="37" y="72"/>
                </a:lnTo>
                <a:lnTo>
                  <a:pt x="17" y="110"/>
                </a:lnTo>
                <a:lnTo>
                  <a:pt x="2" y="157"/>
                </a:lnTo>
                <a:lnTo>
                  <a:pt x="0" y="182"/>
                </a:lnTo>
                <a:lnTo>
                  <a:pt x="4" y="212"/>
                </a:lnTo>
                <a:lnTo>
                  <a:pt x="15" y="241"/>
                </a:lnTo>
                <a:lnTo>
                  <a:pt x="35" y="269"/>
                </a:lnTo>
                <a:lnTo>
                  <a:pt x="47" y="282"/>
                </a:lnTo>
                <a:lnTo>
                  <a:pt x="59" y="294"/>
                </a:lnTo>
                <a:lnTo>
                  <a:pt x="72" y="302"/>
                </a:lnTo>
                <a:lnTo>
                  <a:pt x="88" y="310"/>
                </a:lnTo>
                <a:lnTo>
                  <a:pt x="102" y="318"/>
                </a:lnTo>
                <a:lnTo>
                  <a:pt x="117" y="322"/>
                </a:lnTo>
                <a:lnTo>
                  <a:pt x="133" y="324"/>
                </a:lnTo>
                <a:lnTo>
                  <a:pt x="151" y="324"/>
                </a:lnTo>
                <a:lnTo>
                  <a:pt x="184" y="320"/>
                </a:lnTo>
                <a:lnTo>
                  <a:pt x="214" y="314"/>
                </a:lnTo>
                <a:lnTo>
                  <a:pt x="235" y="306"/>
                </a:lnTo>
                <a:lnTo>
                  <a:pt x="253" y="296"/>
                </a:lnTo>
                <a:lnTo>
                  <a:pt x="265" y="284"/>
                </a:lnTo>
                <a:lnTo>
                  <a:pt x="275" y="271"/>
                </a:lnTo>
                <a:lnTo>
                  <a:pt x="280" y="259"/>
                </a:lnTo>
                <a:lnTo>
                  <a:pt x="282" y="245"/>
                </a:lnTo>
                <a:lnTo>
                  <a:pt x="282" y="223"/>
                </a:lnTo>
                <a:lnTo>
                  <a:pt x="280" y="202"/>
                </a:lnTo>
                <a:lnTo>
                  <a:pt x="271" y="182"/>
                </a:lnTo>
                <a:lnTo>
                  <a:pt x="261" y="163"/>
                </a:lnTo>
                <a:lnTo>
                  <a:pt x="247" y="145"/>
                </a:lnTo>
                <a:lnTo>
                  <a:pt x="233" y="129"/>
                </a:lnTo>
                <a:lnTo>
                  <a:pt x="218" y="117"/>
                </a:lnTo>
                <a:lnTo>
                  <a:pt x="202" y="110"/>
                </a:lnTo>
                <a:lnTo>
                  <a:pt x="188" y="108"/>
                </a:lnTo>
                <a:lnTo>
                  <a:pt x="174" y="108"/>
                </a:lnTo>
                <a:lnTo>
                  <a:pt x="161" y="110"/>
                </a:lnTo>
                <a:lnTo>
                  <a:pt x="147" y="117"/>
                </a:lnTo>
                <a:lnTo>
                  <a:pt x="133" y="127"/>
                </a:lnTo>
                <a:lnTo>
                  <a:pt x="123" y="139"/>
                </a:lnTo>
                <a:lnTo>
                  <a:pt x="117" y="153"/>
                </a:lnTo>
                <a:lnTo>
                  <a:pt x="116" y="167"/>
                </a:lnTo>
                <a:lnTo>
                  <a:pt x="117" y="180"/>
                </a:lnTo>
                <a:lnTo>
                  <a:pt x="123" y="194"/>
                </a:lnTo>
                <a:lnTo>
                  <a:pt x="131" y="206"/>
                </a:lnTo>
                <a:lnTo>
                  <a:pt x="141" y="216"/>
                </a:lnTo>
                <a:lnTo>
                  <a:pt x="153" y="221"/>
                </a:lnTo>
                <a:lnTo>
                  <a:pt x="167" y="223"/>
                </a:lnTo>
                <a:lnTo>
                  <a:pt x="180" y="223"/>
                </a:lnTo>
                <a:lnTo>
                  <a:pt x="194" y="218"/>
                </a:lnTo>
                <a:lnTo>
                  <a:pt x="200" y="214"/>
                </a:lnTo>
                <a:lnTo>
                  <a:pt x="202" y="210"/>
                </a:lnTo>
                <a:lnTo>
                  <a:pt x="204" y="204"/>
                </a:lnTo>
                <a:lnTo>
                  <a:pt x="202" y="196"/>
                </a:lnTo>
                <a:lnTo>
                  <a:pt x="198" y="192"/>
                </a:lnTo>
                <a:lnTo>
                  <a:pt x="192" y="188"/>
                </a:lnTo>
                <a:lnTo>
                  <a:pt x="186" y="188"/>
                </a:lnTo>
                <a:lnTo>
                  <a:pt x="180" y="190"/>
                </a:lnTo>
                <a:lnTo>
                  <a:pt x="172" y="192"/>
                </a:lnTo>
                <a:lnTo>
                  <a:pt x="167" y="192"/>
                </a:lnTo>
                <a:lnTo>
                  <a:pt x="163" y="190"/>
                </a:lnTo>
                <a:lnTo>
                  <a:pt x="159" y="188"/>
                </a:lnTo>
                <a:lnTo>
                  <a:pt x="153" y="184"/>
                </a:lnTo>
                <a:lnTo>
                  <a:pt x="151" y="180"/>
                </a:lnTo>
                <a:lnTo>
                  <a:pt x="147" y="174"/>
                </a:lnTo>
                <a:lnTo>
                  <a:pt x="147" y="168"/>
                </a:lnTo>
                <a:lnTo>
                  <a:pt x="149" y="163"/>
                </a:lnTo>
                <a:lnTo>
                  <a:pt x="153" y="157"/>
                </a:lnTo>
                <a:lnTo>
                  <a:pt x="159" y="151"/>
                </a:lnTo>
                <a:lnTo>
                  <a:pt x="165" y="145"/>
                </a:lnTo>
                <a:lnTo>
                  <a:pt x="171" y="141"/>
                </a:lnTo>
                <a:lnTo>
                  <a:pt x="178" y="139"/>
                </a:lnTo>
                <a:lnTo>
                  <a:pt x="184" y="139"/>
                </a:lnTo>
                <a:lnTo>
                  <a:pt x="190" y="139"/>
                </a:lnTo>
                <a:lnTo>
                  <a:pt x="200" y="145"/>
                </a:lnTo>
                <a:lnTo>
                  <a:pt x="212" y="155"/>
                </a:lnTo>
                <a:lnTo>
                  <a:pt x="224" y="167"/>
                </a:lnTo>
                <a:lnTo>
                  <a:pt x="233" y="180"/>
                </a:lnTo>
                <a:lnTo>
                  <a:pt x="241" y="194"/>
                </a:lnTo>
                <a:lnTo>
                  <a:pt x="247" y="210"/>
                </a:lnTo>
                <a:lnTo>
                  <a:pt x="251" y="225"/>
                </a:lnTo>
                <a:lnTo>
                  <a:pt x="251" y="241"/>
                </a:lnTo>
                <a:lnTo>
                  <a:pt x="247" y="255"/>
                </a:lnTo>
                <a:lnTo>
                  <a:pt x="239" y="265"/>
                </a:lnTo>
                <a:lnTo>
                  <a:pt x="227" y="273"/>
                </a:lnTo>
                <a:lnTo>
                  <a:pt x="214" y="280"/>
                </a:lnTo>
                <a:lnTo>
                  <a:pt x="200" y="284"/>
                </a:lnTo>
                <a:lnTo>
                  <a:pt x="182" y="288"/>
                </a:lnTo>
                <a:lnTo>
                  <a:pt x="167" y="290"/>
                </a:lnTo>
                <a:lnTo>
                  <a:pt x="151" y="292"/>
                </a:lnTo>
                <a:lnTo>
                  <a:pt x="133" y="292"/>
                </a:lnTo>
                <a:lnTo>
                  <a:pt x="119" y="288"/>
                </a:lnTo>
                <a:lnTo>
                  <a:pt x="104" y="284"/>
                </a:lnTo>
                <a:lnTo>
                  <a:pt x="92" y="278"/>
                </a:lnTo>
                <a:lnTo>
                  <a:pt x="82" y="271"/>
                </a:lnTo>
                <a:lnTo>
                  <a:pt x="72" y="263"/>
                </a:lnTo>
                <a:lnTo>
                  <a:pt x="64" y="257"/>
                </a:lnTo>
                <a:lnTo>
                  <a:pt x="59" y="249"/>
                </a:lnTo>
                <a:lnTo>
                  <a:pt x="43" y="225"/>
                </a:lnTo>
                <a:lnTo>
                  <a:pt x="35" y="202"/>
                </a:lnTo>
                <a:lnTo>
                  <a:pt x="31" y="182"/>
                </a:lnTo>
                <a:lnTo>
                  <a:pt x="33" y="165"/>
                </a:lnTo>
                <a:lnTo>
                  <a:pt x="43" y="133"/>
                </a:lnTo>
                <a:lnTo>
                  <a:pt x="55" y="106"/>
                </a:lnTo>
                <a:lnTo>
                  <a:pt x="68" y="82"/>
                </a:lnTo>
                <a:lnTo>
                  <a:pt x="82" y="64"/>
                </a:lnTo>
                <a:lnTo>
                  <a:pt x="98" y="49"/>
                </a:lnTo>
                <a:lnTo>
                  <a:pt x="117" y="39"/>
                </a:lnTo>
                <a:lnTo>
                  <a:pt x="135" y="33"/>
                </a:lnTo>
                <a:lnTo>
                  <a:pt x="157" y="31"/>
                </a:lnTo>
                <a:lnTo>
                  <a:pt x="188" y="37"/>
                </a:lnTo>
                <a:lnTo>
                  <a:pt x="218" y="49"/>
                </a:lnTo>
                <a:lnTo>
                  <a:pt x="247" y="70"/>
                </a:lnTo>
                <a:lnTo>
                  <a:pt x="275" y="96"/>
                </a:lnTo>
                <a:lnTo>
                  <a:pt x="300" y="127"/>
                </a:lnTo>
                <a:lnTo>
                  <a:pt x="322" y="163"/>
                </a:lnTo>
                <a:lnTo>
                  <a:pt x="339" y="200"/>
                </a:lnTo>
                <a:lnTo>
                  <a:pt x="351" y="239"/>
                </a:lnTo>
                <a:lnTo>
                  <a:pt x="353" y="245"/>
                </a:lnTo>
                <a:lnTo>
                  <a:pt x="357" y="251"/>
                </a:lnTo>
                <a:lnTo>
                  <a:pt x="363" y="253"/>
                </a:lnTo>
                <a:lnTo>
                  <a:pt x="369" y="253"/>
                </a:lnTo>
                <a:lnTo>
                  <a:pt x="375" y="251"/>
                </a:lnTo>
                <a:lnTo>
                  <a:pt x="379" y="245"/>
                </a:lnTo>
                <a:lnTo>
                  <a:pt x="381" y="241"/>
                </a:lnTo>
                <a:lnTo>
                  <a:pt x="381" y="233"/>
                </a:lnTo>
                <a:lnTo>
                  <a:pt x="369" y="188"/>
                </a:lnTo>
                <a:lnTo>
                  <a:pt x="349" y="145"/>
                </a:lnTo>
                <a:lnTo>
                  <a:pt x="326" y="106"/>
                </a:lnTo>
                <a:lnTo>
                  <a:pt x="296" y="72"/>
                </a:lnTo>
                <a:lnTo>
                  <a:pt x="265" y="43"/>
                </a:lnTo>
                <a:lnTo>
                  <a:pt x="229" y="19"/>
                </a:lnTo>
                <a:lnTo>
                  <a:pt x="194" y="6"/>
                </a:lnTo>
                <a:lnTo>
                  <a:pt x="1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043608" y="764704"/>
            <a:ext cx="72728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i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ru-RU" sz="2000" b="1" i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605514" y="980728"/>
            <a:ext cx="1574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Конец</a:t>
            </a:r>
            <a:endParaRPr lang="ru-RU" sz="3600" b="1" i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4320" cy="5760"/>
          </a:xfrm>
        </p:grpSpPr>
        <p:sp>
          <p:nvSpPr>
            <p:cNvPr id="819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292" cy="57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6" name="Freeform 9"/>
            <p:cNvSpPr>
              <a:spLocks/>
            </p:cNvSpPr>
            <p:nvPr/>
          </p:nvSpPr>
          <p:spPr bwMode="auto">
            <a:xfrm>
              <a:off x="425" y="1489"/>
              <a:ext cx="3504" cy="3629"/>
            </a:xfrm>
            <a:custGeom>
              <a:avLst/>
              <a:gdLst>
                <a:gd name="T0" fmla="*/ 3007 w 2733"/>
                <a:gd name="T1" fmla="*/ 2155 h 2897"/>
                <a:gd name="T2" fmla="*/ 2980 w 2733"/>
                <a:gd name="T3" fmla="*/ 1908 h 2897"/>
                <a:gd name="T4" fmla="*/ 3044 w 2733"/>
                <a:gd name="T5" fmla="*/ 1668 h 2897"/>
                <a:gd name="T6" fmla="*/ 3036 w 2733"/>
                <a:gd name="T7" fmla="*/ 1400 h 2897"/>
                <a:gd name="T8" fmla="*/ 2984 w 2733"/>
                <a:gd name="T9" fmla="*/ 1175 h 2897"/>
                <a:gd name="T10" fmla="*/ 2995 w 2733"/>
                <a:gd name="T11" fmla="*/ 744 h 2897"/>
                <a:gd name="T12" fmla="*/ 2927 w 2733"/>
                <a:gd name="T13" fmla="*/ 546 h 2897"/>
                <a:gd name="T14" fmla="*/ 2982 w 2733"/>
                <a:gd name="T15" fmla="*/ 276 h 2897"/>
                <a:gd name="T16" fmla="*/ 2982 w 2733"/>
                <a:gd name="T17" fmla="*/ 79 h 2897"/>
                <a:gd name="T18" fmla="*/ 2842 w 2733"/>
                <a:gd name="T19" fmla="*/ 10 h 2897"/>
                <a:gd name="T20" fmla="*/ 2710 w 2733"/>
                <a:gd name="T21" fmla="*/ 8 h 2897"/>
                <a:gd name="T22" fmla="*/ 2537 w 2733"/>
                <a:gd name="T23" fmla="*/ 24 h 2897"/>
                <a:gd name="T24" fmla="*/ 2346 w 2733"/>
                <a:gd name="T25" fmla="*/ 34 h 2897"/>
                <a:gd name="T26" fmla="*/ 2223 w 2733"/>
                <a:gd name="T27" fmla="*/ 53 h 2897"/>
                <a:gd name="T28" fmla="*/ 2082 w 2733"/>
                <a:gd name="T29" fmla="*/ 71 h 2897"/>
                <a:gd name="T30" fmla="*/ 1883 w 2733"/>
                <a:gd name="T31" fmla="*/ 66 h 2897"/>
                <a:gd name="T32" fmla="*/ 1753 w 2733"/>
                <a:gd name="T33" fmla="*/ 40 h 2897"/>
                <a:gd name="T34" fmla="*/ 1621 w 2733"/>
                <a:gd name="T35" fmla="*/ 15 h 2897"/>
                <a:gd name="T36" fmla="*/ 1421 w 2733"/>
                <a:gd name="T37" fmla="*/ 13 h 2897"/>
                <a:gd name="T38" fmla="*/ 1281 w 2733"/>
                <a:gd name="T39" fmla="*/ 56 h 2897"/>
                <a:gd name="T40" fmla="*/ 1155 w 2733"/>
                <a:gd name="T41" fmla="*/ 107 h 2897"/>
                <a:gd name="T42" fmla="*/ 962 w 2733"/>
                <a:gd name="T43" fmla="*/ 123 h 2897"/>
                <a:gd name="T44" fmla="*/ 805 w 2733"/>
                <a:gd name="T45" fmla="*/ 93 h 2897"/>
                <a:gd name="T46" fmla="*/ 687 w 2733"/>
                <a:gd name="T47" fmla="*/ 48 h 2897"/>
                <a:gd name="T48" fmla="*/ 513 w 2733"/>
                <a:gd name="T49" fmla="*/ 24 h 2897"/>
                <a:gd name="T50" fmla="*/ 351 w 2733"/>
                <a:gd name="T51" fmla="*/ 10 h 2897"/>
                <a:gd name="T52" fmla="*/ 263 w 2733"/>
                <a:gd name="T53" fmla="*/ 2 h 2897"/>
                <a:gd name="T54" fmla="*/ 162 w 2733"/>
                <a:gd name="T55" fmla="*/ 51 h 2897"/>
                <a:gd name="T56" fmla="*/ 59 w 2733"/>
                <a:gd name="T57" fmla="*/ 241 h 2897"/>
                <a:gd name="T58" fmla="*/ 105 w 2733"/>
                <a:gd name="T59" fmla="*/ 556 h 2897"/>
                <a:gd name="T60" fmla="*/ 85 w 2733"/>
                <a:gd name="T61" fmla="*/ 1008 h 2897"/>
                <a:gd name="T62" fmla="*/ 85 w 2733"/>
                <a:gd name="T63" fmla="*/ 1344 h 2897"/>
                <a:gd name="T64" fmla="*/ 30 w 2733"/>
                <a:gd name="T65" fmla="*/ 1562 h 2897"/>
                <a:gd name="T66" fmla="*/ 78 w 2733"/>
                <a:gd name="T67" fmla="*/ 1784 h 2897"/>
                <a:gd name="T68" fmla="*/ 73 w 2733"/>
                <a:gd name="T69" fmla="*/ 2046 h 2897"/>
                <a:gd name="T70" fmla="*/ 21 w 2733"/>
                <a:gd name="T71" fmla="*/ 2228 h 2897"/>
                <a:gd name="T72" fmla="*/ 182 w 2733"/>
                <a:gd name="T73" fmla="*/ 2332 h 2897"/>
                <a:gd name="T74" fmla="*/ 299 w 2733"/>
                <a:gd name="T75" fmla="*/ 2340 h 2897"/>
                <a:gd name="T76" fmla="*/ 450 w 2733"/>
                <a:gd name="T77" fmla="*/ 2320 h 2897"/>
                <a:gd name="T78" fmla="*/ 650 w 2733"/>
                <a:gd name="T79" fmla="*/ 2320 h 2897"/>
                <a:gd name="T80" fmla="*/ 780 w 2733"/>
                <a:gd name="T81" fmla="*/ 2335 h 2897"/>
                <a:gd name="T82" fmla="*/ 912 w 2733"/>
                <a:gd name="T83" fmla="*/ 2349 h 2897"/>
                <a:gd name="T84" fmla="*/ 1108 w 2733"/>
                <a:gd name="T85" fmla="*/ 2349 h 2897"/>
                <a:gd name="T86" fmla="*/ 1252 w 2733"/>
                <a:gd name="T87" fmla="*/ 2330 h 2897"/>
                <a:gd name="T88" fmla="*/ 1375 w 2733"/>
                <a:gd name="T89" fmla="*/ 2304 h 2897"/>
                <a:gd name="T90" fmla="*/ 1566 w 2733"/>
                <a:gd name="T91" fmla="*/ 2297 h 2897"/>
                <a:gd name="T92" fmla="*/ 1721 w 2733"/>
                <a:gd name="T93" fmla="*/ 2292 h 2897"/>
                <a:gd name="T94" fmla="*/ 1844 w 2733"/>
                <a:gd name="T95" fmla="*/ 2287 h 2897"/>
                <a:gd name="T96" fmla="*/ 2020 w 2733"/>
                <a:gd name="T97" fmla="*/ 2284 h 2897"/>
                <a:gd name="T98" fmla="*/ 2193 w 2733"/>
                <a:gd name="T99" fmla="*/ 2290 h 2897"/>
                <a:gd name="T100" fmla="*/ 2317 w 2733"/>
                <a:gd name="T101" fmla="*/ 2307 h 2897"/>
                <a:gd name="T102" fmla="*/ 2471 w 2733"/>
                <a:gd name="T103" fmla="*/ 2332 h 2897"/>
                <a:gd name="T104" fmla="*/ 2660 w 2733"/>
                <a:gd name="T105" fmla="*/ 2346 h 2897"/>
                <a:gd name="T106" fmla="*/ 2800 w 2733"/>
                <a:gd name="T107" fmla="*/ 2330 h 2897"/>
                <a:gd name="T108" fmla="*/ 2932 w 2733"/>
                <a:gd name="T109" fmla="*/ 2266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99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7" name="Freeform 10"/>
            <p:cNvSpPr>
              <a:spLocks/>
            </p:cNvSpPr>
            <p:nvPr/>
          </p:nvSpPr>
          <p:spPr bwMode="auto">
            <a:xfrm>
              <a:off x="3386" y="4241"/>
              <a:ext cx="64" cy="202"/>
            </a:xfrm>
            <a:custGeom>
              <a:avLst/>
              <a:gdLst>
                <a:gd name="T0" fmla="*/ 45 w 57"/>
                <a:gd name="T1" fmla="*/ 196 h 136"/>
                <a:gd name="T2" fmla="*/ 43 w 57"/>
                <a:gd name="T3" fmla="*/ 199 h 136"/>
                <a:gd name="T4" fmla="*/ 38 w 57"/>
                <a:gd name="T5" fmla="*/ 202 h 136"/>
                <a:gd name="T6" fmla="*/ 36 w 57"/>
                <a:gd name="T7" fmla="*/ 202 h 136"/>
                <a:gd name="T8" fmla="*/ 34 w 57"/>
                <a:gd name="T9" fmla="*/ 202 h 136"/>
                <a:gd name="T10" fmla="*/ 22 w 57"/>
                <a:gd name="T11" fmla="*/ 193 h 136"/>
                <a:gd name="T12" fmla="*/ 11 w 57"/>
                <a:gd name="T13" fmla="*/ 172 h 136"/>
                <a:gd name="T14" fmla="*/ 2 w 57"/>
                <a:gd name="T15" fmla="*/ 141 h 136"/>
                <a:gd name="T16" fmla="*/ 0 w 57"/>
                <a:gd name="T17" fmla="*/ 97 h 136"/>
                <a:gd name="T18" fmla="*/ 2 w 57"/>
                <a:gd name="T19" fmla="*/ 65 h 136"/>
                <a:gd name="T20" fmla="*/ 7 w 57"/>
                <a:gd name="T21" fmla="*/ 39 h 136"/>
                <a:gd name="T22" fmla="*/ 13 w 57"/>
                <a:gd name="T23" fmla="*/ 18 h 136"/>
                <a:gd name="T24" fmla="*/ 20 w 57"/>
                <a:gd name="T25" fmla="*/ 6 h 136"/>
                <a:gd name="T26" fmla="*/ 22 w 57"/>
                <a:gd name="T27" fmla="*/ 3 h 136"/>
                <a:gd name="T28" fmla="*/ 27 w 57"/>
                <a:gd name="T29" fmla="*/ 0 h 136"/>
                <a:gd name="T30" fmla="*/ 29 w 57"/>
                <a:gd name="T31" fmla="*/ 0 h 136"/>
                <a:gd name="T32" fmla="*/ 31 w 57"/>
                <a:gd name="T33" fmla="*/ 0 h 136"/>
                <a:gd name="T34" fmla="*/ 43 w 57"/>
                <a:gd name="T35" fmla="*/ 9 h 136"/>
                <a:gd name="T36" fmla="*/ 54 w 57"/>
                <a:gd name="T37" fmla="*/ 30 h 136"/>
                <a:gd name="T38" fmla="*/ 62 w 57"/>
                <a:gd name="T39" fmla="*/ 62 h 136"/>
                <a:gd name="T40" fmla="*/ 64 w 57"/>
                <a:gd name="T41" fmla="*/ 105 h 136"/>
                <a:gd name="T42" fmla="*/ 62 w 57"/>
                <a:gd name="T43" fmla="*/ 138 h 136"/>
                <a:gd name="T44" fmla="*/ 57 w 57"/>
                <a:gd name="T45" fmla="*/ 163 h 136"/>
                <a:gd name="T46" fmla="*/ 52 w 57"/>
                <a:gd name="T47" fmla="*/ 184 h 136"/>
                <a:gd name="T48" fmla="*/ 45 w 57"/>
                <a:gd name="T49" fmla="*/ 196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136"/>
                <a:gd name="T77" fmla="*/ 57 w 57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136">
                  <a:moveTo>
                    <a:pt x="40" y="132"/>
                  </a:moveTo>
                  <a:lnTo>
                    <a:pt x="38" y="134"/>
                  </a:lnTo>
                  <a:lnTo>
                    <a:pt x="34" y="136"/>
                  </a:lnTo>
                  <a:lnTo>
                    <a:pt x="32" y="136"/>
                  </a:lnTo>
                  <a:lnTo>
                    <a:pt x="30" y="136"/>
                  </a:lnTo>
                  <a:lnTo>
                    <a:pt x="20" y="130"/>
                  </a:lnTo>
                  <a:lnTo>
                    <a:pt x="10" y="116"/>
                  </a:lnTo>
                  <a:lnTo>
                    <a:pt x="2" y="95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6" y="26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8" y="6"/>
                  </a:lnTo>
                  <a:lnTo>
                    <a:pt x="48" y="20"/>
                  </a:lnTo>
                  <a:lnTo>
                    <a:pt x="55" y="42"/>
                  </a:lnTo>
                  <a:lnTo>
                    <a:pt x="57" y="71"/>
                  </a:lnTo>
                  <a:lnTo>
                    <a:pt x="55" y="93"/>
                  </a:lnTo>
                  <a:lnTo>
                    <a:pt x="51" y="110"/>
                  </a:lnTo>
                  <a:lnTo>
                    <a:pt x="46" y="124"/>
                  </a:lnTo>
                  <a:lnTo>
                    <a:pt x="40" y="1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Rectangle 11"/>
            <p:cNvSpPr>
              <a:spLocks noChangeArrowheads="1"/>
            </p:cNvSpPr>
            <p:nvPr/>
          </p:nvSpPr>
          <p:spPr bwMode="auto">
            <a:xfrm>
              <a:off x="694" y="253"/>
              <a:ext cx="2967" cy="33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Rectangle 12"/>
            <p:cNvSpPr>
              <a:spLocks noChangeArrowheads="1"/>
            </p:cNvSpPr>
            <p:nvPr/>
          </p:nvSpPr>
          <p:spPr bwMode="auto">
            <a:xfrm>
              <a:off x="187" y="884"/>
              <a:ext cx="253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Rectangle 13"/>
            <p:cNvSpPr>
              <a:spLocks noChangeArrowheads="1"/>
            </p:cNvSpPr>
            <p:nvPr/>
          </p:nvSpPr>
          <p:spPr bwMode="auto">
            <a:xfrm>
              <a:off x="3929" y="884"/>
              <a:ext cx="251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Rectangle 14"/>
            <p:cNvSpPr>
              <a:spLocks noChangeArrowheads="1"/>
            </p:cNvSpPr>
            <p:nvPr/>
          </p:nvSpPr>
          <p:spPr bwMode="auto">
            <a:xfrm>
              <a:off x="694" y="5129"/>
              <a:ext cx="2967" cy="33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Freeform 17"/>
            <p:cNvSpPr>
              <a:spLocks/>
            </p:cNvSpPr>
            <p:nvPr/>
          </p:nvSpPr>
          <p:spPr bwMode="auto">
            <a:xfrm>
              <a:off x="958" y="1582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Freeform 18"/>
            <p:cNvSpPr>
              <a:spLocks/>
            </p:cNvSpPr>
            <p:nvPr/>
          </p:nvSpPr>
          <p:spPr bwMode="auto">
            <a:xfrm>
              <a:off x="1827" y="1079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4" name="Freeform 19"/>
            <p:cNvSpPr>
              <a:spLocks/>
            </p:cNvSpPr>
            <p:nvPr/>
          </p:nvSpPr>
          <p:spPr bwMode="auto">
            <a:xfrm>
              <a:off x="3144" y="1169"/>
              <a:ext cx="258" cy="338"/>
            </a:xfrm>
            <a:custGeom>
              <a:avLst/>
              <a:gdLst>
                <a:gd name="T0" fmla="*/ 208 w 230"/>
                <a:gd name="T1" fmla="*/ 27 h 228"/>
                <a:gd name="T2" fmla="*/ 190 w 230"/>
                <a:gd name="T3" fmla="*/ 30 h 228"/>
                <a:gd name="T4" fmla="*/ 168 w 230"/>
                <a:gd name="T5" fmla="*/ 43 h 228"/>
                <a:gd name="T6" fmla="*/ 146 w 230"/>
                <a:gd name="T7" fmla="*/ 61 h 228"/>
                <a:gd name="T8" fmla="*/ 128 w 230"/>
                <a:gd name="T9" fmla="*/ 52 h 228"/>
                <a:gd name="T10" fmla="*/ 109 w 230"/>
                <a:gd name="T11" fmla="*/ 24 h 228"/>
                <a:gd name="T12" fmla="*/ 95 w 230"/>
                <a:gd name="T13" fmla="*/ 6 h 228"/>
                <a:gd name="T14" fmla="*/ 77 w 230"/>
                <a:gd name="T15" fmla="*/ 0 h 228"/>
                <a:gd name="T16" fmla="*/ 54 w 230"/>
                <a:gd name="T17" fmla="*/ 3 h 228"/>
                <a:gd name="T18" fmla="*/ 31 w 230"/>
                <a:gd name="T19" fmla="*/ 21 h 228"/>
                <a:gd name="T20" fmla="*/ 11 w 230"/>
                <a:gd name="T21" fmla="*/ 58 h 228"/>
                <a:gd name="T22" fmla="*/ 0 w 230"/>
                <a:gd name="T23" fmla="*/ 114 h 228"/>
                <a:gd name="T24" fmla="*/ 9 w 230"/>
                <a:gd name="T25" fmla="*/ 175 h 228"/>
                <a:gd name="T26" fmla="*/ 36 w 230"/>
                <a:gd name="T27" fmla="*/ 233 h 228"/>
                <a:gd name="T28" fmla="*/ 68 w 230"/>
                <a:gd name="T29" fmla="*/ 279 h 228"/>
                <a:gd name="T30" fmla="*/ 100 w 230"/>
                <a:gd name="T31" fmla="*/ 314 h 228"/>
                <a:gd name="T32" fmla="*/ 126 w 230"/>
                <a:gd name="T33" fmla="*/ 338 h 228"/>
                <a:gd name="T34" fmla="*/ 141 w 230"/>
                <a:gd name="T35" fmla="*/ 302 h 228"/>
                <a:gd name="T36" fmla="*/ 159 w 230"/>
                <a:gd name="T37" fmla="*/ 279 h 228"/>
                <a:gd name="T38" fmla="*/ 181 w 230"/>
                <a:gd name="T39" fmla="*/ 256 h 228"/>
                <a:gd name="T40" fmla="*/ 201 w 230"/>
                <a:gd name="T41" fmla="*/ 233 h 228"/>
                <a:gd name="T42" fmla="*/ 194 w 230"/>
                <a:gd name="T43" fmla="*/ 184 h 228"/>
                <a:gd name="T44" fmla="*/ 178 w 230"/>
                <a:gd name="T45" fmla="*/ 206 h 228"/>
                <a:gd name="T46" fmla="*/ 166 w 230"/>
                <a:gd name="T47" fmla="*/ 221 h 228"/>
                <a:gd name="T48" fmla="*/ 139 w 230"/>
                <a:gd name="T49" fmla="*/ 248 h 228"/>
                <a:gd name="T50" fmla="*/ 118 w 230"/>
                <a:gd name="T51" fmla="*/ 279 h 228"/>
                <a:gd name="T52" fmla="*/ 95 w 230"/>
                <a:gd name="T53" fmla="*/ 254 h 228"/>
                <a:gd name="T54" fmla="*/ 68 w 230"/>
                <a:gd name="T55" fmla="*/ 221 h 228"/>
                <a:gd name="T56" fmla="*/ 47 w 230"/>
                <a:gd name="T57" fmla="*/ 181 h 228"/>
                <a:gd name="T58" fmla="*/ 34 w 230"/>
                <a:gd name="T59" fmla="*/ 136 h 228"/>
                <a:gd name="T60" fmla="*/ 34 w 230"/>
                <a:gd name="T61" fmla="*/ 96 h 228"/>
                <a:gd name="T62" fmla="*/ 47 w 230"/>
                <a:gd name="T63" fmla="*/ 58 h 228"/>
                <a:gd name="T64" fmla="*/ 59 w 230"/>
                <a:gd name="T65" fmla="*/ 46 h 228"/>
                <a:gd name="T66" fmla="*/ 71 w 230"/>
                <a:gd name="T67" fmla="*/ 40 h 228"/>
                <a:gd name="T68" fmla="*/ 75 w 230"/>
                <a:gd name="T69" fmla="*/ 40 h 228"/>
                <a:gd name="T70" fmla="*/ 80 w 230"/>
                <a:gd name="T71" fmla="*/ 43 h 228"/>
                <a:gd name="T72" fmla="*/ 100 w 230"/>
                <a:gd name="T73" fmla="*/ 73 h 228"/>
                <a:gd name="T74" fmla="*/ 111 w 230"/>
                <a:gd name="T75" fmla="*/ 99 h 228"/>
                <a:gd name="T76" fmla="*/ 123 w 230"/>
                <a:gd name="T77" fmla="*/ 125 h 228"/>
                <a:gd name="T78" fmla="*/ 132 w 230"/>
                <a:gd name="T79" fmla="*/ 122 h 228"/>
                <a:gd name="T80" fmla="*/ 141 w 230"/>
                <a:gd name="T81" fmla="*/ 119 h 228"/>
                <a:gd name="T82" fmla="*/ 178 w 230"/>
                <a:gd name="T83" fmla="*/ 82 h 228"/>
                <a:gd name="T84" fmla="*/ 203 w 230"/>
                <a:gd name="T85" fmla="*/ 67 h 228"/>
                <a:gd name="T86" fmla="*/ 223 w 230"/>
                <a:gd name="T87" fmla="*/ 87 h 228"/>
                <a:gd name="T88" fmla="*/ 225 w 230"/>
                <a:gd name="T89" fmla="*/ 127 h 228"/>
                <a:gd name="T90" fmla="*/ 214 w 230"/>
                <a:gd name="T91" fmla="*/ 154 h 228"/>
                <a:gd name="T92" fmla="*/ 194 w 230"/>
                <a:gd name="T93" fmla="*/ 184 h 228"/>
                <a:gd name="T94" fmla="*/ 216 w 230"/>
                <a:gd name="T95" fmla="*/ 215 h 228"/>
                <a:gd name="T96" fmla="*/ 228 w 230"/>
                <a:gd name="T97" fmla="*/ 200 h 228"/>
                <a:gd name="T98" fmla="*/ 239 w 230"/>
                <a:gd name="T99" fmla="*/ 187 h 228"/>
                <a:gd name="T100" fmla="*/ 251 w 230"/>
                <a:gd name="T101" fmla="*/ 157 h 228"/>
                <a:gd name="T102" fmla="*/ 258 w 230"/>
                <a:gd name="T103" fmla="*/ 102 h 228"/>
                <a:gd name="T104" fmla="*/ 237 w 230"/>
                <a:gd name="T105" fmla="*/ 46 h 2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28"/>
                <a:gd name="T161" fmla="*/ 230 w 230"/>
                <a:gd name="T162" fmla="*/ 228 h 2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28">
                  <a:moveTo>
                    <a:pt x="193" y="20"/>
                  </a:moveTo>
                  <a:lnTo>
                    <a:pt x="185" y="18"/>
                  </a:lnTo>
                  <a:lnTo>
                    <a:pt x="177" y="18"/>
                  </a:lnTo>
                  <a:lnTo>
                    <a:pt x="169" y="20"/>
                  </a:lnTo>
                  <a:lnTo>
                    <a:pt x="159" y="24"/>
                  </a:lnTo>
                  <a:lnTo>
                    <a:pt x="150" y="29"/>
                  </a:lnTo>
                  <a:lnTo>
                    <a:pt x="140" y="35"/>
                  </a:lnTo>
                  <a:lnTo>
                    <a:pt x="130" y="41"/>
                  </a:lnTo>
                  <a:lnTo>
                    <a:pt x="120" y="49"/>
                  </a:lnTo>
                  <a:lnTo>
                    <a:pt x="114" y="35"/>
                  </a:lnTo>
                  <a:lnTo>
                    <a:pt x="106" y="25"/>
                  </a:lnTo>
                  <a:lnTo>
                    <a:pt x="97" y="16"/>
                  </a:lnTo>
                  <a:lnTo>
                    <a:pt x="91" y="10"/>
                  </a:lnTo>
                  <a:lnTo>
                    <a:pt x="85" y="4"/>
                  </a:lnTo>
                  <a:lnTo>
                    <a:pt x="77" y="2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48" y="2"/>
                  </a:lnTo>
                  <a:lnTo>
                    <a:pt x="38" y="8"/>
                  </a:lnTo>
                  <a:lnTo>
                    <a:pt x="28" y="14"/>
                  </a:lnTo>
                  <a:lnTo>
                    <a:pt x="20" y="22"/>
                  </a:lnTo>
                  <a:lnTo>
                    <a:pt x="10" y="39"/>
                  </a:lnTo>
                  <a:lnTo>
                    <a:pt x="2" y="59"/>
                  </a:lnTo>
                  <a:lnTo>
                    <a:pt x="0" y="77"/>
                  </a:lnTo>
                  <a:lnTo>
                    <a:pt x="2" y="96"/>
                  </a:lnTo>
                  <a:lnTo>
                    <a:pt x="8" y="118"/>
                  </a:lnTo>
                  <a:lnTo>
                    <a:pt x="20" y="139"/>
                  </a:lnTo>
                  <a:lnTo>
                    <a:pt x="32" y="157"/>
                  </a:lnTo>
                  <a:lnTo>
                    <a:pt x="46" y="175"/>
                  </a:lnTo>
                  <a:lnTo>
                    <a:pt x="61" y="188"/>
                  </a:lnTo>
                  <a:lnTo>
                    <a:pt x="77" y="202"/>
                  </a:lnTo>
                  <a:lnTo>
                    <a:pt x="89" y="212"/>
                  </a:lnTo>
                  <a:lnTo>
                    <a:pt x="101" y="220"/>
                  </a:lnTo>
                  <a:lnTo>
                    <a:pt x="112" y="228"/>
                  </a:lnTo>
                  <a:lnTo>
                    <a:pt x="120" y="214"/>
                  </a:lnTo>
                  <a:lnTo>
                    <a:pt x="126" y="204"/>
                  </a:lnTo>
                  <a:lnTo>
                    <a:pt x="134" y="196"/>
                  </a:lnTo>
                  <a:lnTo>
                    <a:pt x="142" y="188"/>
                  </a:lnTo>
                  <a:lnTo>
                    <a:pt x="152" y="181"/>
                  </a:lnTo>
                  <a:lnTo>
                    <a:pt x="161" y="173"/>
                  </a:lnTo>
                  <a:lnTo>
                    <a:pt x="171" y="165"/>
                  </a:lnTo>
                  <a:lnTo>
                    <a:pt x="179" y="157"/>
                  </a:lnTo>
                  <a:lnTo>
                    <a:pt x="189" y="149"/>
                  </a:lnTo>
                  <a:lnTo>
                    <a:pt x="173" y="124"/>
                  </a:lnTo>
                  <a:lnTo>
                    <a:pt x="165" y="131"/>
                  </a:lnTo>
                  <a:lnTo>
                    <a:pt x="159" y="139"/>
                  </a:lnTo>
                  <a:lnTo>
                    <a:pt x="154" y="145"/>
                  </a:lnTo>
                  <a:lnTo>
                    <a:pt x="148" y="149"/>
                  </a:lnTo>
                  <a:lnTo>
                    <a:pt x="136" y="159"/>
                  </a:lnTo>
                  <a:lnTo>
                    <a:pt x="124" y="167"/>
                  </a:lnTo>
                  <a:lnTo>
                    <a:pt x="114" y="177"/>
                  </a:lnTo>
                  <a:lnTo>
                    <a:pt x="105" y="188"/>
                  </a:lnTo>
                  <a:lnTo>
                    <a:pt x="95" y="181"/>
                  </a:lnTo>
                  <a:lnTo>
                    <a:pt x="85" y="171"/>
                  </a:lnTo>
                  <a:lnTo>
                    <a:pt x="73" y="161"/>
                  </a:lnTo>
                  <a:lnTo>
                    <a:pt x="61" y="149"/>
                  </a:lnTo>
                  <a:lnTo>
                    <a:pt x="51" y="135"/>
                  </a:lnTo>
                  <a:lnTo>
                    <a:pt x="42" y="122"/>
                  </a:lnTo>
                  <a:lnTo>
                    <a:pt x="34" y="108"/>
                  </a:lnTo>
                  <a:lnTo>
                    <a:pt x="30" y="92"/>
                  </a:lnTo>
                  <a:lnTo>
                    <a:pt x="28" y="78"/>
                  </a:lnTo>
                  <a:lnTo>
                    <a:pt x="30" y="65"/>
                  </a:lnTo>
                  <a:lnTo>
                    <a:pt x="34" y="53"/>
                  </a:lnTo>
                  <a:lnTo>
                    <a:pt x="42" y="39"/>
                  </a:lnTo>
                  <a:lnTo>
                    <a:pt x="48" y="35"/>
                  </a:lnTo>
                  <a:lnTo>
                    <a:pt x="53" y="31"/>
                  </a:lnTo>
                  <a:lnTo>
                    <a:pt x="57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9"/>
                  </a:lnTo>
                  <a:lnTo>
                    <a:pt x="81" y="39"/>
                  </a:lnTo>
                  <a:lnTo>
                    <a:pt x="89" y="49"/>
                  </a:lnTo>
                  <a:lnTo>
                    <a:pt x="95" y="59"/>
                  </a:lnTo>
                  <a:lnTo>
                    <a:pt x="99" y="67"/>
                  </a:lnTo>
                  <a:lnTo>
                    <a:pt x="83" y="78"/>
                  </a:lnTo>
                  <a:lnTo>
                    <a:pt x="110" y="84"/>
                  </a:lnTo>
                  <a:lnTo>
                    <a:pt x="112" y="84"/>
                  </a:lnTo>
                  <a:lnTo>
                    <a:pt x="118" y="82"/>
                  </a:lnTo>
                  <a:lnTo>
                    <a:pt x="122" y="82"/>
                  </a:lnTo>
                  <a:lnTo>
                    <a:pt x="126" y="80"/>
                  </a:lnTo>
                  <a:lnTo>
                    <a:pt x="144" y="67"/>
                  </a:lnTo>
                  <a:lnTo>
                    <a:pt x="159" y="55"/>
                  </a:lnTo>
                  <a:lnTo>
                    <a:pt x="173" y="47"/>
                  </a:lnTo>
                  <a:lnTo>
                    <a:pt x="181" y="45"/>
                  </a:lnTo>
                  <a:lnTo>
                    <a:pt x="189" y="49"/>
                  </a:lnTo>
                  <a:lnTo>
                    <a:pt x="199" y="59"/>
                  </a:lnTo>
                  <a:lnTo>
                    <a:pt x="203" y="71"/>
                  </a:lnTo>
                  <a:lnTo>
                    <a:pt x="201" y="86"/>
                  </a:lnTo>
                  <a:lnTo>
                    <a:pt x="197" y="94"/>
                  </a:lnTo>
                  <a:lnTo>
                    <a:pt x="191" y="104"/>
                  </a:lnTo>
                  <a:lnTo>
                    <a:pt x="183" y="114"/>
                  </a:lnTo>
                  <a:lnTo>
                    <a:pt x="173" y="124"/>
                  </a:lnTo>
                  <a:lnTo>
                    <a:pt x="189" y="149"/>
                  </a:lnTo>
                  <a:lnTo>
                    <a:pt x="193" y="145"/>
                  </a:lnTo>
                  <a:lnTo>
                    <a:pt x="199" y="141"/>
                  </a:lnTo>
                  <a:lnTo>
                    <a:pt x="203" y="135"/>
                  </a:lnTo>
                  <a:lnTo>
                    <a:pt x="207" y="131"/>
                  </a:lnTo>
                  <a:lnTo>
                    <a:pt x="213" y="126"/>
                  </a:lnTo>
                  <a:lnTo>
                    <a:pt x="218" y="116"/>
                  </a:lnTo>
                  <a:lnTo>
                    <a:pt x="224" y="106"/>
                  </a:lnTo>
                  <a:lnTo>
                    <a:pt x="228" y="94"/>
                  </a:lnTo>
                  <a:lnTo>
                    <a:pt x="230" y="69"/>
                  </a:lnTo>
                  <a:lnTo>
                    <a:pt x="224" y="47"/>
                  </a:lnTo>
                  <a:lnTo>
                    <a:pt x="211" y="31"/>
                  </a:lnTo>
                  <a:lnTo>
                    <a:pt x="19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Freeform 20"/>
            <p:cNvSpPr>
              <a:spLocks/>
            </p:cNvSpPr>
            <p:nvPr/>
          </p:nvSpPr>
          <p:spPr bwMode="auto">
            <a:xfrm>
              <a:off x="2519" y="982"/>
              <a:ext cx="301" cy="402"/>
            </a:xfrm>
            <a:custGeom>
              <a:avLst/>
              <a:gdLst>
                <a:gd name="T0" fmla="*/ 130 w 269"/>
                <a:gd name="T1" fmla="*/ 18 h 271"/>
                <a:gd name="T2" fmla="*/ 158 w 269"/>
                <a:gd name="T3" fmla="*/ 85 h 271"/>
                <a:gd name="T4" fmla="*/ 176 w 269"/>
                <a:gd name="T5" fmla="*/ 120 h 271"/>
                <a:gd name="T6" fmla="*/ 196 w 269"/>
                <a:gd name="T7" fmla="*/ 111 h 271"/>
                <a:gd name="T8" fmla="*/ 213 w 269"/>
                <a:gd name="T9" fmla="*/ 105 h 271"/>
                <a:gd name="T10" fmla="*/ 226 w 269"/>
                <a:gd name="T11" fmla="*/ 99 h 271"/>
                <a:gd name="T12" fmla="*/ 244 w 269"/>
                <a:gd name="T13" fmla="*/ 99 h 271"/>
                <a:gd name="T14" fmla="*/ 265 w 269"/>
                <a:gd name="T15" fmla="*/ 108 h 271"/>
                <a:gd name="T16" fmla="*/ 285 w 269"/>
                <a:gd name="T17" fmla="*/ 135 h 271"/>
                <a:gd name="T18" fmla="*/ 299 w 269"/>
                <a:gd name="T19" fmla="*/ 178 h 271"/>
                <a:gd name="T20" fmla="*/ 299 w 269"/>
                <a:gd name="T21" fmla="*/ 236 h 271"/>
                <a:gd name="T22" fmla="*/ 276 w 269"/>
                <a:gd name="T23" fmla="*/ 301 h 271"/>
                <a:gd name="T24" fmla="*/ 233 w 269"/>
                <a:gd name="T25" fmla="*/ 353 h 271"/>
                <a:gd name="T26" fmla="*/ 173 w 269"/>
                <a:gd name="T27" fmla="*/ 384 h 271"/>
                <a:gd name="T28" fmla="*/ 114 w 269"/>
                <a:gd name="T29" fmla="*/ 399 h 271"/>
                <a:gd name="T30" fmla="*/ 64 w 269"/>
                <a:gd name="T31" fmla="*/ 402 h 271"/>
                <a:gd name="T32" fmla="*/ 23 w 269"/>
                <a:gd name="T33" fmla="*/ 399 h 271"/>
                <a:gd name="T34" fmla="*/ 26 w 269"/>
                <a:gd name="T35" fmla="*/ 329 h 271"/>
                <a:gd name="T36" fmla="*/ 13 w 269"/>
                <a:gd name="T37" fmla="*/ 242 h 271"/>
                <a:gd name="T38" fmla="*/ 44 w 269"/>
                <a:gd name="T39" fmla="*/ 178 h 271"/>
                <a:gd name="T40" fmla="*/ 48 w 269"/>
                <a:gd name="T41" fmla="*/ 217 h 271"/>
                <a:gd name="T42" fmla="*/ 53 w 269"/>
                <a:gd name="T43" fmla="*/ 245 h 271"/>
                <a:gd name="T44" fmla="*/ 64 w 269"/>
                <a:gd name="T45" fmla="*/ 295 h 271"/>
                <a:gd name="T46" fmla="*/ 68 w 269"/>
                <a:gd name="T47" fmla="*/ 350 h 271"/>
                <a:gd name="T48" fmla="*/ 105 w 269"/>
                <a:gd name="T49" fmla="*/ 347 h 271"/>
                <a:gd name="T50" fmla="*/ 149 w 269"/>
                <a:gd name="T51" fmla="*/ 341 h 271"/>
                <a:gd name="T52" fmla="*/ 194 w 269"/>
                <a:gd name="T53" fmla="*/ 320 h 271"/>
                <a:gd name="T54" fmla="*/ 231 w 269"/>
                <a:gd name="T55" fmla="*/ 289 h 271"/>
                <a:gd name="T56" fmla="*/ 253 w 269"/>
                <a:gd name="T57" fmla="*/ 248 h 271"/>
                <a:gd name="T58" fmla="*/ 261 w 269"/>
                <a:gd name="T59" fmla="*/ 199 h 271"/>
                <a:gd name="T60" fmla="*/ 257 w 269"/>
                <a:gd name="T61" fmla="*/ 175 h 271"/>
                <a:gd name="T62" fmla="*/ 248 w 269"/>
                <a:gd name="T63" fmla="*/ 157 h 271"/>
                <a:gd name="T64" fmla="*/ 244 w 269"/>
                <a:gd name="T65" fmla="*/ 151 h 271"/>
                <a:gd name="T66" fmla="*/ 237 w 269"/>
                <a:gd name="T67" fmla="*/ 151 h 271"/>
                <a:gd name="T68" fmla="*/ 204 w 269"/>
                <a:gd name="T69" fmla="*/ 160 h 271"/>
                <a:gd name="T70" fmla="*/ 178 w 269"/>
                <a:gd name="T71" fmla="*/ 175 h 271"/>
                <a:gd name="T72" fmla="*/ 147 w 269"/>
                <a:gd name="T73" fmla="*/ 190 h 271"/>
                <a:gd name="T74" fmla="*/ 140 w 269"/>
                <a:gd name="T75" fmla="*/ 181 h 271"/>
                <a:gd name="T76" fmla="*/ 134 w 269"/>
                <a:gd name="T77" fmla="*/ 166 h 271"/>
                <a:gd name="T78" fmla="*/ 119 w 269"/>
                <a:gd name="T79" fmla="*/ 93 h 271"/>
                <a:gd name="T80" fmla="*/ 101 w 269"/>
                <a:gd name="T81" fmla="*/ 53 h 271"/>
                <a:gd name="T82" fmla="*/ 70 w 269"/>
                <a:gd name="T83" fmla="*/ 53 h 271"/>
                <a:gd name="T84" fmla="*/ 44 w 269"/>
                <a:gd name="T85" fmla="*/ 90 h 271"/>
                <a:gd name="T86" fmla="*/ 41 w 269"/>
                <a:gd name="T87" fmla="*/ 129 h 271"/>
                <a:gd name="T88" fmla="*/ 44 w 269"/>
                <a:gd name="T89" fmla="*/ 178 h 271"/>
                <a:gd name="T90" fmla="*/ 2 w 269"/>
                <a:gd name="T91" fmla="*/ 190 h 271"/>
                <a:gd name="T92" fmla="*/ 2 w 269"/>
                <a:gd name="T93" fmla="*/ 163 h 271"/>
                <a:gd name="T94" fmla="*/ 0 w 269"/>
                <a:gd name="T95" fmla="*/ 138 h 271"/>
                <a:gd name="T96" fmla="*/ 2 w 269"/>
                <a:gd name="T97" fmla="*/ 96 h 271"/>
                <a:gd name="T98" fmla="*/ 16 w 269"/>
                <a:gd name="T99" fmla="*/ 50 h 271"/>
                <a:gd name="T100" fmla="*/ 37 w 269"/>
                <a:gd name="T101" fmla="*/ 18 h 271"/>
                <a:gd name="T102" fmla="*/ 66 w 269"/>
                <a:gd name="T103" fmla="*/ 3 h 271"/>
                <a:gd name="T104" fmla="*/ 96 w 269"/>
                <a:gd name="T105" fmla="*/ 0 h 2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9"/>
                <a:gd name="T160" fmla="*/ 0 h 271"/>
                <a:gd name="T161" fmla="*/ 269 w 269"/>
                <a:gd name="T162" fmla="*/ 271 h 2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9" h="271">
                  <a:moveTo>
                    <a:pt x="98" y="2"/>
                  </a:moveTo>
                  <a:lnTo>
                    <a:pt x="116" y="12"/>
                  </a:lnTo>
                  <a:lnTo>
                    <a:pt x="129" y="32"/>
                  </a:lnTo>
                  <a:lnTo>
                    <a:pt x="141" y="57"/>
                  </a:lnTo>
                  <a:lnTo>
                    <a:pt x="149" y="85"/>
                  </a:lnTo>
                  <a:lnTo>
                    <a:pt x="157" y="81"/>
                  </a:lnTo>
                  <a:lnTo>
                    <a:pt x="165" y="79"/>
                  </a:lnTo>
                  <a:lnTo>
                    <a:pt x="175" y="75"/>
                  </a:lnTo>
                  <a:lnTo>
                    <a:pt x="182" y="73"/>
                  </a:lnTo>
                  <a:lnTo>
                    <a:pt x="190" y="71"/>
                  </a:lnTo>
                  <a:lnTo>
                    <a:pt x="196" y="69"/>
                  </a:lnTo>
                  <a:lnTo>
                    <a:pt x="202" y="67"/>
                  </a:lnTo>
                  <a:lnTo>
                    <a:pt x="208" y="67"/>
                  </a:lnTo>
                  <a:lnTo>
                    <a:pt x="218" y="67"/>
                  </a:lnTo>
                  <a:lnTo>
                    <a:pt x="228" y="69"/>
                  </a:lnTo>
                  <a:lnTo>
                    <a:pt x="237" y="73"/>
                  </a:lnTo>
                  <a:lnTo>
                    <a:pt x="245" y="79"/>
                  </a:lnTo>
                  <a:lnTo>
                    <a:pt x="255" y="91"/>
                  </a:lnTo>
                  <a:lnTo>
                    <a:pt x="263" y="106"/>
                  </a:lnTo>
                  <a:lnTo>
                    <a:pt x="267" y="120"/>
                  </a:lnTo>
                  <a:lnTo>
                    <a:pt x="269" y="134"/>
                  </a:lnTo>
                  <a:lnTo>
                    <a:pt x="267" y="159"/>
                  </a:lnTo>
                  <a:lnTo>
                    <a:pt x="259" y="183"/>
                  </a:lnTo>
                  <a:lnTo>
                    <a:pt x="247" y="203"/>
                  </a:lnTo>
                  <a:lnTo>
                    <a:pt x="230" y="222"/>
                  </a:lnTo>
                  <a:lnTo>
                    <a:pt x="208" y="238"/>
                  </a:lnTo>
                  <a:lnTo>
                    <a:pt x="182" y="252"/>
                  </a:lnTo>
                  <a:lnTo>
                    <a:pt x="155" y="259"/>
                  </a:lnTo>
                  <a:lnTo>
                    <a:pt x="129" y="265"/>
                  </a:lnTo>
                  <a:lnTo>
                    <a:pt x="102" y="269"/>
                  </a:lnTo>
                  <a:lnTo>
                    <a:pt x="78" y="271"/>
                  </a:lnTo>
                  <a:lnTo>
                    <a:pt x="57" y="271"/>
                  </a:lnTo>
                  <a:lnTo>
                    <a:pt x="41" y="271"/>
                  </a:lnTo>
                  <a:lnTo>
                    <a:pt x="21" y="269"/>
                  </a:lnTo>
                  <a:lnTo>
                    <a:pt x="23" y="250"/>
                  </a:lnTo>
                  <a:lnTo>
                    <a:pt x="23" y="222"/>
                  </a:lnTo>
                  <a:lnTo>
                    <a:pt x="19" y="193"/>
                  </a:lnTo>
                  <a:lnTo>
                    <a:pt x="12" y="163"/>
                  </a:lnTo>
                  <a:lnTo>
                    <a:pt x="4" y="134"/>
                  </a:lnTo>
                  <a:lnTo>
                    <a:pt x="39" y="120"/>
                  </a:lnTo>
                  <a:lnTo>
                    <a:pt x="41" y="134"/>
                  </a:lnTo>
                  <a:lnTo>
                    <a:pt x="43" y="146"/>
                  </a:lnTo>
                  <a:lnTo>
                    <a:pt x="45" y="157"/>
                  </a:lnTo>
                  <a:lnTo>
                    <a:pt x="47" y="165"/>
                  </a:lnTo>
                  <a:lnTo>
                    <a:pt x="53" y="181"/>
                  </a:lnTo>
                  <a:lnTo>
                    <a:pt x="57" y="199"/>
                  </a:lnTo>
                  <a:lnTo>
                    <a:pt x="59" y="216"/>
                  </a:lnTo>
                  <a:lnTo>
                    <a:pt x="61" y="236"/>
                  </a:lnTo>
                  <a:lnTo>
                    <a:pt x="76" y="236"/>
                  </a:lnTo>
                  <a:lnTo>
                    <a:pt x="94" y="234"/>
                  </a:lnTo>
                  <a:lnTo>
                    <a:pt x="112" y="232"/>
                  </a:lnTo>
                  <a:lnTo>
                    <a:pt x="133" y="230"/>
                  </a:lnTo>
                  <a:lnTo>
                    <a:pt x="153" y="224"/>
                  </a:lnTo>
                  <a:lnTo>
                    <a:pt x="173" y="216"/>
                  </a:lnTo>
                  <a:lnTo>
                    <a:pt x="190" y="206"/>
                  </a:lnTo>
                  <a:lnTo>
                    <a:pt x="206" y="195"/>
                  </a:lnTo>
                  <a:lnTo>
                    <a:pt x="218" y="183"/>
                  </a:lnTo>
                  <a:lnTo>
                    <a:pt x="226" y="167"/>
                  </a:lnTo>
                  <a:lnTo>
                    <a:pt x="232" y="151"/>
                  </a:lnTo>
                  <a:lnTo>
                    <a:pt x="233" y="134"/>
                  </a:lnTo>
                  <a:lnTo>
                    <a:pt x="232" y="126"/>
                  </a:lnTo>
                  <a:lnTo>
                    <a:pt x="230" y="118"/>
                  </a:lnTo>
                  <a:lnTo>
                    <a:pt x="226" y="112"/>
                  </a:lnTo>
                  <a:lnTo>
                    <a:pt x="222" y="106"/>
                  </a:lnTo>
                  <a:lnTo>
                    <a:pt x="220" y="104"/>
                  </a:lnTo>
                  <a:lnTo>
                    <a:pt x="218" y="102"/>
                  </a:lnTo>
                  <a:lnTo>
                    <a:pt x="214" y="102"/>
                  </a:lnTo>
                  <a:lnTo>
                    <a:pt x="212" y="102"/>
                  </a:lnTo>
                  <a:lnTo>
                    <a:pt x="196" y="104"/>
                  </a:lnTo>
                  <a:lnTo>
                    <a:pt x="182" y="108"/>
                  </a:lnTo>
                  <a:lnTo>
                    <a:pt x="169" y="114"/>
                  </a:lnTo>
                  <a:lnTo>
                    <a:pt x="159" y="118"/>
                  </a:lnTo>
                  <a:lnTo>
                    <a:pt x="163" y="144"/>
                  </a:lnTo>
                  <a:lnTo>
                    <a:pt x="131" y="128"/>
                  </a:lnTo>
                  <a:lnTo>
                    <a:pt x="129" y="126"/>
                  </a:lnTo>
                  <a:lnTo>
                    <a:pt x="125" y="122"/>
                  </a:lnTo>
                  <a:lnTo>
                    <a:pt x="122" y="116"/>
                  </a:lnTo>
                  <a:lnTo>
                    <a:pt x="120" y="112"/>
                  </a:lnTo>
                  <a:lnTo>
                    <a:pt x="114" y="87"/>
                  </a:lnTo>
                  <a:lnTo>
                    <a:pt x="106" y="63"/>
                  </a:lnTo>
                  <a:lnTo>
                    <a:pt x="96" y="46"/>
                  </a:lnTo>
                  <a:lnTo>
                    <a:pt x="90" y="36"/>
                  </a:lnTo>
                  <a:lnTo>
                    <a:pt x="78" y="34"/>
                  </a:lnTo>
                  <a:lnTo>
                    <a:pt x="63" y="36"/>
                  </a:lnTo>
                  <a:lnTo>
                    <a:pt x="49" y="44"/>
                  </a:lnTo>
                  <a:lnTo>
                    <a:pt x="39" y="61"/>
                  </a:lnTo>
                  <a:lnTo>
                    <a:pt x="37" y="73"/>
                  </a:lnTo>
                  <a:lnTo>
                    <a:pt x="37" y="87"/>
                  </a:lnTo>
                  <a:lnTo>
                    <a:pt x="37" y="104"/>
                  </a:lnTo>
                  <a:lnTo>
                    <a:pt x="39" y="120"/>
                  </a:lnTo>
                  <a:lnTo>
                    <a:pt x="4" y="134"/>
                  </a:lnTo>
                  <a:lnTo>
                    <a:pt x="2" y="128"/>
                  </a:lnTo>
                  <a:lnTo>
                    <a:pt x="2" y="118"/>
                  </a:lnTo>
                  <a:lnTo>
                    <a:pt x="2" y="110"/>
                  </a:lnTo>
                  <a:lnTo>
                    <a:pt x="2" y="102"/>
                  </a:lnTo>
                  <a:lnTo>
                    <a:pt x="0" y="93"/>
                  </a:lnTo>
                  <a:lnTo>
                    <a:pt x="0" y="79"/>
                  </a:lnTo>
                  <a:lnTo>
                    <a:pt x="2" y="65"/>
                  </a:lnTo>
                  <a:lnTo>
                    <a:pt x="6" y="49"/>
                  </a:lnTo>
                  <a:lnTo>
                    <a:pt x="14" y="34"/>
                  </a:lnTo>
                  <a:lnTo>
                    <a:pt x="21" y="22"/>
                  </a:lnTo>
                  <a:lnTo>
                    <a:pt x="33" y="12"/>
                  </a:lnTo>
                  <a:lnTo>
                    <a:pt x="47" y="4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86" y="0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Freeform 23"/>
            <p:cNvSpPr>
              <a:spLocks/>
            </p:cNvSpPr>
            <p:nvPr/>
          </p:nvSpPr>
          <p:spPr bwMode="auto">
            <a:xfrm>
              <a:off x="1188" y="3516"/>
              <a:ext cx="4" cy="3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0 h 2"/>
                <a:gd name="T4" fmla="*/ 2 w 4"/>
                <a:gd name="T5" fmla="*/ 0 h 2"/>
                <a:gd name="T6" fmla="*/ 2 w 4"/>
                <a:gd name="T7" fmla="*/ 0 h 2"/>
                <a:gd name="T8" fmla="*/ 4 w 4"/>
                <a:gd name="T9" fmla="*/ 0 h 2"/>
                <a:gd name="T10" fmla="*/ 2 w 4"/>
                <a:gd name="T11" fmla="*/ 3 h 2"/>
                <a:gd name="T12" fmla="*/ 0 w 4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2"/>
                <a:gd name="T23" fmla="*/ 4 w 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Freeform 24"/>
            <p:cNvSpPr>
              <a:spLocks/>
            </p:cNvSpPr>
            <p:nvPr/>
          </p:nvSpPr>
          <p:spPr bwMode="auto">
            <a:xfrm>
              <a:off x="2560" y="2588"/>
              <a:ext cx="36" cy="49"/>
            </a:xfrm>
            <a:custGeom>
              <a:avLst/>
              <a:gdLst>
                <a:gd name="T0" fmla="*/ 36 w 32"/>
                <a:gd name="T1" fmla="*/ 22 h 33"/>
                <a:gd name="T2" fmla="*/ 34 w 32"/>
                <a:gd name="T3" fmla="*/ 34 h 33"/>
                <a:gd name="T4" fmla="*/ 31 w 32"/>
                <a:gd name="T5" fmla="*/ 40 h 33"/>
                <a:gd name="T6" fmla="*/ 25 w 32"/>
                <a:gd name="T7" fmla="*/ 46 h 33"/>
                <a:gd name="T8" fmla="*/ 18 w 32"/>
                <a:gd name="T9" fmla="*/ 49 h 33"/>
                <a:gd name="T10" fmla="*/ 11 w 32"/>
                <a:gd name="T11" fmla="*/ 46 h 33"/>
                <a:gd name="T12" fmla="*/ 5 w 32"/>
                <a:gd name="T13" fmla="*/ 40 h 33"/>
                <a:gd name="T14" fmla="*/ 2 w 32"/>
                <a:gd name="T15" fmla="*/ 34 h 33"/>
                <a:gd name="T16" fmla="*/ 0 w 32"/>
                <a:gd name="T17" fmla="*/ 22 h 33"/>
                <a:gd name="T18" fmla="*/ 2 w 32"/>
                <a:gd name="T19" fmla="*/ 15 h 33"/>
                <a:gd name="T20" fmla="*/ 5 w 32"/>
                <a:gd name="T21" fmla="*/ 6 h 33"/>
                <a:gd name="T22" fmla="*/ 11 w 32"/>
                <a:gd name="T23" fmla="*/ 3 h 33"/>
                <a:gd name="T24" fmla="*/ 18 w 32"/>
                <a:gd name="T25" fmla="*/ 0 h 33"/>
                <a:gd name="T26" fmla="*/ 25 w 32"/>
                <a:gd name="T27" fmla="*/ 3 h 33"/>
                <a:gd name="T28" fmla="*/ 31 w 32"/>
                <a:gd name="T29" fmla="*/ 6 h 33"/>
                <a:gd name="T30" fmla="*/ 34 w 32"/>
                <a:gd name="T31" fmla="*/ 15 h 33"/>
                <a:gd name="T32" fmla="*/ 36 w 32"/>
                <a:gd name="T33" fmla="*/ 2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3"/>
                <a:gd name="T53" fmla="*/ 32 w 3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3">
                  <a:moveTo>
                    <a:pt x="32" y="15"/>
                  </a:moveTo>
                  <a:lnTo>
                    <a:pt x="30" y="23"/>
                  </a:lnTo>
                  <a:lnTo>
                    <a:pt x="28" y="27"/>
                  </a:lnTo>
                  <a:lnTo>
                    <a:pt x="22" y="31"/>
                  </a:lnTo>
                  <a:lnTo>
                    <a:pt x="16" y="33"/>
                  </a:lnTo>
                  <a:lnTo>
                    <a:pt x="10" y="31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Freeform 25"/>
            <p:cNvSpPr>
              <a:spLocks/>
            </p:cNvSpPr>
            <p:nvPr/>
          </p:nvSpPr>
          <p:spPr bwMode="auto">
            <a:xfrm>
              <a:off x="2859" y="2948"/>
              <a:ext cx="36" cy="48"/>
            </a:xfrm>
            <a:custGeom>
              <a:avLst/>
              <a:gdLst>
                <a:gd name="T0" fmla="*/ 2 w 32"/>
                <a:gd name="T1" fmla="*/ 15 h 32"/>
                <a:gd name="T2" fmla="*/ 5 w 32"/>
                <a:gd name="T3" fmla="*/ 6 h 32"/>
                <a:gd name="T4" fmla="*/ 11 w 32"/>
                <a:gd name="T5" fmla="*/ 3 h 32"/>
                <a:gd name="T6" fmla="*/ 18 w 32"/>
                <a:gd name="T7" fmla="*/ 0 h 32"/>
                <a:gd name="T8" fmla="*/ 25 w 32"/>
                <a:gd name="T9" fmla="*/ 3 h 32"/>
                <a:gd name="T10" fmla="*/ 31 w 32"/>
                <a:gd name="T11" fmla="*/ 9 h 32"/>
                <a:gd name="T12" fmla="*/ 34 w 32"/>
                <a:gd name="T13" fmla="*/ 15 h 32"/>
                <a:gd name="T14" fmla="*/ 36 w 32"/>
                <a:gd name="T15" fmla="*/ 24 h 32"/>
                <a:gd name="T16" fmla="*/ 34 w 32"/>
                <a:gd name="T17" fmla="*/ 33 h 32"/>
                <a:gd name="T18" fmla="*/ 31 w 32"/>
                <a:gd name="T19" fmla="*/ 42 h 32"/>
                <a:gd name="T20" fmla="*/ 25 w 32"/>
                <a:gd name="T21" fmla="*/ 45 h 32"/>
                <a:gd name="T22" fmla="*/ 18 w 32"/>
                <a:gd name="T23" fmla="*/ 48 h 32"/>
                <a:gd name="T24" fmla="*/ 11 w 32"/>
                <a:gd name="T25" fmla="*/ 48 h 32"/>
                <a:gd name="T26" fmla="*/ 5 w 32"/>
                <a:gd name="T27" fmla="*/ 42 h 32"/>
                <a:gd name="T28" fmla="*/ 2 w 32"/>
                <a:gd name="T29" fmla="*/ 33 h 32"/>
                <a:gd name="T30" fmla="*/ 0 w 32"/>
                <a:gd name="T31" fmla="*/ 24 h 32"/>
                <a:gd name="T32" fmla="*/ 2 w 32"/>
                <a:gd name="T33" fmla="*/ 15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2" y="10"/>
                  </a:move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2" y="30"/>
                  </a:lnTo>
                  <a:lnTo>
                    <a:pt x="16" y="32"/>
                  </a:lnTo>
                  <a:lnTo>
                    <a:pt x="10" y="32"/>
                  </a:lnTo>
                  <a:lnTo>
                    <a:pt x="4" y="28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Freeform 26"/>
            <p:cNvSpPr>
              <a:spLocks/>
            </p:cNvSpPr>
            <p:nvPr/>
          </p:nvSpPr>
          <p:spPr bwMode="auto">
            <a:xfrm>
              <a:off x="992" y="1018"/>
              <a:ext cx="62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4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4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Freeform 27"/>
            <p:cNvSpPr>
              <a:spLocks/>
            </p:cNvSpPr>
            <p:nvPr/>
          </p:nvSpPr>
          <p:spPr bwMode="auto">
            <a:xfrm>
              <a:off x="924" y="1450"/>
              <a:ext cx="59" cy="82"/>
            </a:xfrm>
            <a:custGeom>
              <a:avLst/>
              <a:gdLst>
                <a:gd name="T0" fmla="*/ 0 w 53"/>
                <a:gd name="T1" fmla="*/ 42 h 55"/>
                <a:gd name="T2" fmla="*/ 2 w 53"/>
                <a:gd name="T3" fmla="*/ 60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60 h 55"/>
                <a:gd name="T16" fmla="*/ 59 w 53"/>
                <a:gd name="T17" fmla="*/ 42 h 55"/>
                <a:gd name="T18" fmla="*/ 57 w 53"/>
                <a:gd name="T19" fmla="*/ 27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7 h 55"/>
                <a:gd name="T32" fmla="*/ 0 w 53"/>
                <a:gd name="T33" fmla="*/ 42 h 55"/>
                <a:gd name="T34" fmla="*/ 0 w 53"/>
                <a:gd name="T35" fmla="*/ 42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40"/>
                  </a:lnTo>
                  <a:lnTo>
                    <a:pt x="53" y="28"/>
                  </a:lnTo>
                  <a:lnTo>
                    <a:pt x="51" y="18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Freeform 28"/>
            <p:cNvSpPr>
              <a:spLocks/>
            </p:cNvSpPr>
            <p:nvPr/>
          </p:nvSpPr>
          <p:spPr bwMode="auto">
            <a:xfrm>
              <a:off x="924" y="2117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Freeform 29"/>
            <p:cNvSpPr>
              <a:spLocks/>
            </p:cNvSpPr>
            <p:nvPr/>
          </p:nvSpPr>
          <p:spPr bwMode="auto">
            <a:xfrm>
              <a:off x="3360" y="417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Freeform 30"/>
            <p:cNvSpPr>
              <a:spLocks/>
            </p:cNvSpPr>
            <p:nvPr/>
          </p:nvSpPr>
          <p:spPr bwMode="auto">
            <a:xfrm>
              <a:off x="3081" y="1704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20 w 55"/>
                <a:gd name="T7" fmla="*/ 78 h 55"/>
                <a:gd name="T8" fmla="*/ 31 w 55"/>
                <a:gd name="T9" fmla="*/ 81 h 55"/>
                <a:gd name="T10" fmla="*/ 44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1 w 55"/>
                <a:gd name="T17" fmla="*/ 41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1 w 55"/>
                <a:gd name="T25" fmla="*/ 0 h 55"/>
                <a:gd name="T26" fmla="*/ 20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8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4" y="39"/>
                  </a:lnTo>
                  <a:lnTo>
                    <a:pt x="55" y="28"/>
                  </a:lnTo>
                  <a:lnTo>
                    <a:pt x="54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Freeform 31"/>
            <p:cNvSpPr>
              <a:spLocks/>
            </p:cNvSpPr>
            <p:nvPr/>
          </p:nvSpPr>
          <p:spPr bwMode="auto">
            <a:xfrm>
              <a:off x="3411" y="93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29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4 h 55"/>
                <a:gd name="T20" fmla="*/ 50 w 53"/>
                <a:gd name="T21" fmla="*/ 12 h 55"/>
                <a:gd name="T22" fmla="*/ 41 w 53"/>
                <a:gd name="T23" fmla="*/ 3 h 55"/>
                <a:gd name="T24" fmla="*/ 29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4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6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Freeform 32"/>
            <p:cNvSpPr>
              <a:spLocks/>
            </p:cNvSpPr>
            <p:nvPr/>
          </p:nvSpPr>
          <p:spPr bwMode="auto">
            <a:xfrm>
              <a:off x="3463" y="2329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7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Freeform 33"/>
            <p:cNvSpPr>
              <a:spLocks/>
            </p:cNvSpPr>
            <p:nvPr/>
          </p:nvSpPr>
          <p:spPr bwMode="auto">
            <a:xfrm>
              <a:off x="894" y="254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9 h 55"/>
                <a:gd name="T4" fmla="*/ 9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1 w 55"/>
                <a:gd name="T11" fmla="*/ 78 h 55"/>
                <a:gd name="T12" fmla="*/ 52 w 55"/>
                <a:gd name="T13" fmla="*/ 69 h 55"/>
                <a:gd name="T14" fmla="*/ 59 w 55"/>
                <a:gd name="T15" fmla="*/ 59 h 55"/>
                <a:gd name="T16" fmla="*/ 61 w 55"/>
                <a:gd name="T17" fmla="*/ 41 h 55"/>
                <a:gd name="T18" fmla="*/ 59 w 55"/>
                <a:gd name="T19" fmla="*/ 27 h 55"/>
                <a:gd name="T20" fmla="*/ 52 w 55"/>
                <a:gd name="T21" fmla="*/ 12 h 55"/>
                <a:gd name="T22" fmla="*/ 41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40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Freeform 34"/>
            <p:cNvSpPr>
              <a:spLocks/>
            </p:cNvSpPr>
            <p:nvPr/>
          </p:nvSpPr>
          <p:spPr bwMode="auto">
            <a:xfrm>
              <a:off x="2227" y="1332"/>
              <a:ext cx="62" cy="78"/>
            </a:xfrm>
            <a:custGeom>
              <a:avLst/>
              <a:gdLst>
                <a:gd name="T0" fmla="*/ 0 w 55"/>
                <a:gd name="T1" fmla="*/ 37 h 53"/>
                <a:gd name="T2" fmla="*/ 2 w 55"/>
                <a:gd name="T3" fmla="*/ 54 h 53"/>
                <a:gd name="T4" fmla="*/ 8 w 55"/>
                <a:gd name="T5" fmla="*/ 66 h 53"/>
                <a:gd name="T6" fmla="*/ 19 w 55"/>
                <a:gd name="T7" fmla="*/ 75 h 53"/>
                <a:gd name="T8" fmla="*/ 30 w 55"/>
                <a:gd name="T9" fmla="*/ 78 h 53"/>
                <a:gd name="T10" fmla="*/ 44 w 55"/>
                <a:gd name="T11" fmla="*/ 75 h 53"/>
                <a:gd name="T12" fmla="*/ 53 w 55"/>
                <a:gd name="T13" fmla="*/ 66 h 53"/>
                <a:gd name="T14" fmla="*/ 60 w 55"/>
                <a:gd name="T15" fmla="*/ 54 h 53"/>
                <a:gd name="T16" fmla="*/ 62 w 55"/>
                <a:gd name="T17" fmla="*/ 37 h 53"/>
                <a:gd name="T18" fmla="*/ 60 w 55"/>
                <a:gd name="T19" fmla="*/ 24 h 53"/>
                <a:gd name="T20" fmla="*/ 53 w 55"/>
                <a:gd name="T21" fmla="*/ 12 h 53"/>
                <a:gd name="T22" fmla="*/ 44 w 55"/>
                <a:gd name="T23" fmla="*/ 3 h 53"/>
                <a:gd name="T24" fmla="*/ 30 w 55"/>
                <a:gd name="T25" fmla="*/ 0 h 53"/>
                <a:gd name="T26" fmla="*/ 19 w 55"/>
                <a:gd name="T27" fmla="*/ 3 h 53"/>
                <a:gd name="T28" fmla="*/ 8 w 55"/>
                <a:gd name="T29" fmla="*/ 12 h 53"/>
                <a:gd name="T30" fmla="*/ 2 w 55"/>
                <a:gd name="T31" fmla="*/ 24 h 53"/>
                <a:gd name="T32" fmla="*/ 0 w 55"/>
                <a:gd name="T33" fmla="*/ 37 h 53"/>
                <a:gd name="T34" fmla="*/ 0 w 55"/>
                <a:gd name="T35" fmla="*/ 37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5"/>
                  </a:moveTo>
                  <a:lnTo>
                    <a:pt x="2" y="37"/>
                  </a:lnTo>
                  <a:lnTo>
                    <a:pt x="7" y="45"/>
                  </a:lnTo>
                  <a:lnTo>
                    <a:pt x="17" y="51"/>
                  </a:lnTo>
                  <a:lnTo>
                    <a:pt x="27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5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Freeform 35"/>
            <p:cNvSpPr>
              <a:spLocks/>
            </p:cNvSpPr>
            <p:nvPr/>
          </p:nvSpPr>
          <p:spPr bwMode="auto">
            <a:xfrm>
              <a:off x="2877" y="142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5 h 55"/>
                <a:gd name="T4" fmla="*/ 9 w 53"/>
                <a:gd name="T5" fmla="*/ 70 h 55"/>
                <a:gd name="T6" fmla="*/ 18 w 53"/>
                <a:gd name="T7" fmla="*/ 79 h 55"/>
                <a:gd name="T8" fmla="*/ 28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5 h 55"/>
                <a:gd name="T16" fmla="*/ 59 w 53"/>
                <a:gd name="T17" fmla="*/ 40 h 55"/>
                <a:gd name="T18" fmla="*/ 57 w 53"/>
                <a:gd name="T19" fmla="*/ 22 h 55"/>
                <a:gd name="T20" fmla="*/ 50 w 53"/>
                <a:gd name="T21" fmla="*/ 12 h 55"/>
                <a:gd name="T22" fmla="*/ 41 w 53"/>
                <a:gd name="T23" fmla="*/ 3 h 55"/>
                <a:gd name="T24" fmla="*/ 28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2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5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7"/>
                  </a:lnTo>
                  <a:lnTo>
                    <a:pt x="53" y="27"/>
                  </a:lnTo>
                  <a:lnTo>
                    <a:pt x="51" y="15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Freeform 36"/>
            <p:cNvSpPr>
              <a:spLocks/>
            </p:cNvSpPr>
            <p:nvPr/>
          </p:nvSpPr>
          <p:spPr bwMode="auto">
            <a:xfrm>
              <a:off x="2982" y="936"/>
              <a:ext cx="62" cy="82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8 h 55"/>
                <a:gd name="T4" fmla="*/ 9 w 55"/>
                <a:gd name="T5" fmla="*/ 70 h 55"/>
                <a:gd name="T6" fmla="*/ 18 w 55"/>
                <a:gd name="T7" fmla="*/ 79 h 55"/>
                <a:gd name="T8" fmla="*/ 32 w 55"/>
                <a:gd name="T9" fmla="*/ 82 h 55"/>
                <a:gd name="T10" fmla="*/ 44 w 55"/>
                <a:gd name="T11" fmla="*/ 79 h 55"/>
                <a:gd name="T12" fmla="*/ 53 w 55"/>
                <a:gd name="T13" fmla="*/ 70 h 55"/>
                <a:gd name="T14" fmla="*/ 60 w 55"/>
                <a:gd name="T15" fmla="*/ 58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Freeform 37"/>
            <p:cNvSpPr>
              <a:spLocks/>
            </p:cNvSpPr>
            <p:nvPr/>
          </p:nvSpPr>
          <p:spPr bwMode="auto">
            <a:xfrm>
              <a:off x="2251" y="876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2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5 h 55"/>
                <a:gd name="T20" fmla="*/ 52 w 55"/>
                <a:gd name="T21" fmla="*/ 12 h 55"/>
                <a:gd name="T22" fmla="*/ 42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5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8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1" name="Freeform 38"/>
            <p:cNvSpPr>
              <a:spLocks/>
            </p:cNvSpPr>
            <p:nvPr/>
          </p:nvSpPr>
          <p:spPr bwMode="auto">
            <a:xfrm>
              <a:off x="723" y="332"/>
              <a:ext cx="2909" cy="203"/>
            </a:xfrm>
            <a:custGeom>
              <a:avLst/>
              <a:gdLst>
                <a:gd name="T0" fmla="*/ 2778 w 2601"/>
                <a:gd name="T1" fmla="*/ 43 h 137"/>
                <a:gd name="T2" fmla="*/ 2676 w 2601"/>
                <a:gd name="T3" fmla="*/ 127 h 137"/>
                <a:gd name="T4" fmla="*/ 2580 w 2601"/>
                <a:gd name="T5" fmla="*/ 130 h 137"/>
                <a:gd name="T6" fmla="*/ 2468 w 2601"/>
                <a:gd name="T7" fmla="*/ 22 h 137"/>
                <a:gd name="T8" fmla="*/ 2257 w 2601"/>
                <a:gd name="T9" fmla="*/ 64 h 137"/>
                <a:gd name="T10" fmla="*/ 2143 w 2601"/>
                <a:gd name="T11" fmla="*/ 124 h 137"/>
                <a:gd name="T12" fmla="*/ 2047 w 2601"/>
                <a:gd name="T13" fmla="*/ 55 h 137"/>
                <a:gd name="T14" fmla="*/ 1919 w 2601"/>
                <a:gd name="T15" fmla="*/ 0 h 137"/>
                <a:gd name="T16" fmla="*/ 1831 w 2601"/>
                <a:gd name="T17" fmla="*/ 49 h 137"/>
                <a:gd name="T18" fmla="*/ 1750 w 2601"/>
                <a:gd name="T19" fmla="*/ 127 h 137"/>
                <a:gd name="T20" fmla="*/ 1637 w 2601"/>
                <a:gd name="T21" fmla="*/ 130 h 137"/>
                <a:gd name="T22" fmla="*/ 1526 w 2601"/>
                <a:gd name="T23" fmla="*/ 25 h 137"/>
                <a:gd name="T24" fmla="*/ 1383 w 2601"/>
                <a:gd name="T25" fmla="*/ 37 h 137"/>
                <a:gd name="T26" fmla="*/ 1288 w 2601"/>
                <a:gd name="T27" fmla="*/ 116 h 137"/>
                <a:gd name="T28" fmla="*/ 1216 w 2601"/>
                <a:gd name="T29" fmla="*/ 145 h 137"/>
                <a:gd name="T30" fmla="*/ 1128 w 2601"/>
                <a:gd name="T31" fmla="*/ 93 h 137"/>
                <a:gd name="T32" fmla="*/ 1028 w 2601"/>
                <a:gd name="T33" fmla="*/ 6 h 137"/>
                <a:gd name="T34" fmla="*/ 915 w 2601"/>
                <a:gd name="T35" fmla="*/ 31 h 137"/>
                <a:gd name="T36" fmla="*/ 846 w 2601"/>
                <a:gd name="T37" fmla="*/ 101 h 137"/>
                <a:gd name="T38" fmla="*/ 742 w 2601"/>
                <a:gd name="T39" fmla="*/ 151 h 137"/>
                <a:gd name="T40" fmla="*/ 627 w 2601"/>
                <a:gd name="T41" fmla="*/ 61 h 137"/>
                <a:gd name="T42" fmla="*/ 436 w 2601"/>
                <a:gd name="T43" fmla="*/ 22 h 137"/>
                <a:gd name="T44" fmla="*/ 294 w 2601"/>
                <a:gd name="T45" fmla="*/ 127 h 137"/>
                <a:gd name="T46" fmla="*/ 197 w 2601"/>
                <a:gd name="T47" fmla="*/ 87 h 137"/>
                <a:gd name="T48" fmla="*/ 83 w 2601"/>
                <a:gd name="T49" fmla="*/ 6 h 137"/>
                <a:gd name="T50" fmla="*/ 1 w 2601"/>
                <a:gd name="T51" fmla="*/ 22 h 137"/>
                <a:gd name="T52" fmla="*/ 23 w 2601"/>
                <a:gd name="T53" fmla="*/ 58 h 137"/>
                <a:gd name="T54" fmla="*/ 126 w 2601"/>
                <a:gd name="T55" fmla="*/ 87 h 137"/>
                <a:gd name="T56" fmla="*/ 237 w 2601"/>
                <a:gd name="T57" fmla="*/ 172 h 137"/>
                <a:gd name="T58" fmla="*/ 349 w 2601"/>
                <a:gd name="T59" fmla="*/ 154 h 137"/>
                <a:gd name="T60" fmla="*/ 452 w 2601"/>
                <a:gd name="T61" fmla="*/ 70 h 137"/>
                <a:gd name="T62" fmla="*/ 593 w 2601"/>
                <a:gd name="T63" fmla="*/ 90 h 137"/>
                <a:gd name="T64" fmla="*/ 707 w 2601"/>
                <a:gd name="T65" fmla="*/ 194 h 137"/>
                <a:gd name="T66" fmla="*/ 849 w 2601"/>
                <a:gd name="T67" fmla="*/ 160 h 137"/>
                <a:gd name="T68" fmla="*/ 924 w 2601"/>
                <a:gd name="T69" fmla="*/ 87 h 137"/>
                <a:gd name="T70" fmla="*/ 1003 w 2601"/>
                <a:gd name="T71" fmla="*/ 52 h 137"/>
                <a:gd name="T72" fmla="*/ 1090 w 2601"/>
                <a:gd name="T73" fmla="*/ 119 h 137"/>
                <a:gd name="T74" fmla="*/ 1194 w 2601"/>
                <a:gd name="T75" fmla="*/ 194 h 137"/>
                <a:gd name="T76" fmla="*/ 1293 w 2601"/>
                <a:gd name="T77" fmla="*/ 175 h 137"/>
                <a:gd name="T78" fmla="*/ 1381 w 2601"/>
                <a:gd name="T79" fmla="*/ 101 h 137"/>
                <a:gd name="T80" fmla="*/ 1493 w 2601"/>
                <a:gd name="T81" fmla="*/ 64 h 137"/>
                <a:gd name="T82" fmla="*/ 1600 w 2601"/>
                <a:gd name="T83" fmla="*/ 163 h 137"/>
                <a:gd name="T84" fmla="*/ 1748 w 2601"/>
                <a:gd name="T85" fmla="*/ 188 h 137"/>
                <a:gd name="T86" fmla="*/ 1842 w 2601"/>
                <a:gd name="T87" fmla="*/ 104 h 137"/>
                <a:gd name="T88" fmla="*/ 1906 w 2601"/>
                <a:gd name="T89" fmla="*/ 58 h 137"/>
                <a:gd name="T90" fmla="*/ 2009 w 2601"/>
                <a:gd name="T91" fmla="*/ 84 h 137"/>
                <a:gd name="T92" fmla="*/ 2116 w 2601"/>
                <a:gd name="T93" fmla="*/ 169 h 137"/>
                <a:gd name="T94" fmla="*/ 2231 w 2601"/>
                <a:gd name="T95" fmla="*/ 151 h 137"/>
                <a:gd name="T96" fmla="*/ 2334 w 2601"/>
                <a:gd name="T97" fmla="*/ 67 h 137"/>
                <a:gd name="T98" fmla="*/ 2475 w 2601"/>
                <a:gd name="T99" fmla="*/ 87 h 137"/>
                <a:gd name="T100" fmla="*/ 2589 w 2601"/>
                <a:gd name="T101" fmla="*/ 194 h 137"/>
                <a:gd name="T102" fmla="*/ 2710 w 2601"/>
                <a:gd name="T103" fmla="*/ 163 h 137"/>
                <a:gd name="T104" fmla="*/ 2808 w 2601"/>
                <a:gd name="T105" fmla="*/ 84 h 137"/>
                <a:gd name="T106" fmla="*/ 2890 w 2601"/>
                <a:gd name="T107" fmla="*/ 93 h 137"/>
                <a:gd name="T108" fmla="*/ 2905 w 2601"/>
                <a:gd name="T109" fmla="*/ 46 h 1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7"/>
                <a:gd name="T167" fmla="*/ 2601 w 2601"/>
                <a:gd name="T168" fmla="*/ 137 h 1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7">
                  <a:moveTo>
                    <a:pt x="2592" y="27"/>
                  </a:moveTo>
                  <a:lnTo>
                    <a:pt x="2568" y="19"/>
                  </a:lnTo>
                  <a:lnTo>
                    <a:pt x="2544" y="15"/>
                  </a:lnTo>
                  <a:lnTo>
                    <a:pt x="2523" y="17"/>
                  </a:lnTo>
                  <a:lnTo>
                    <a:pt x="2503" y="21"/>
                  </a:lnTo>
                  <a:lnTo>
                    <a:pt x="2484" y="29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0"/>
                  </a:lnTo>
                  <a:lnTo>
                    <a:pt x="2405" y="78"/>
                  </a:lnTo>
                  <a:lnTo>
                    <a:pt x="2393" y="86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8"/>
                  </a:lnTo>
                  <a:lnTo>
                    <a:pt x="2291" y="78"/>
                  </a:lnTo>
                  <a:lnTo>
                    <a:pt x="2275" y="66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7"/>
                  </a:lnTo>
                  <a:lnTo>
                    <a:pt x="2207" y="15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3"/>
                  </a:lnTo>
                  <a:lnTo>
                    <a:pt x="2046" y="27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2"/>
                  </a:lnTo>
                  <a:lnTo>
                    <a:pt x="1959" y="82"/>
                  </a:lnTo>
                  <a:lnTo>
                    <a:pt x="1946" y="86"/>
                  </a:lnTo>
                  <a:lnTo>
                    <a:pt x="1930" y="86"/>
                  </a:lnTo>
                  <a:lnTo>
                    <a:pt x="1916" y="84"/>
                  </a:lnTo>
                  <a:lnTo>
                    <a:pt x="1902" y="80"/>
                  </a:lnTo>
                  <a:lnTo>
                    <a:pt x="1889" y="74"/>
                  </a:lnTo>
                  <a:lnTo>
                    <a:pt x="1875" y="66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7"/>
                  </a:lnTo>
                  <a:lnTo>
                    <a:pt x="1812" y="25"/>
                  </a:lnTo>
                  <a:lnTo>
                    <a:pt x="1794" y="17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5"/>
                  </a:lnTo>
                  <a:lnTo>
                    <a:pt x="1659" y="19"/>
                  </a:lnTo>
                  <a:lnTo>
                    <a:pt x="1649" y="27"/>
                  </a:lnTo>
                  <a:lnTo>
                    <a:pt x="1637" y="33"/>
                  </a:lnTo>
                  <a:lnTo>
                    <a:pt x="1627" y="41"/>
                  </a:lnTo>
                  <a:lnTo>
                    <a:pt x="1618" y="47"/>
                  </a:lnTo>
                  <a:lnTo>
                    <a:pt x="1608" y="55"/>
                  </a:lnTo>
                  <a:lnTo>
                    <a:pt x="1594" y="66"/>
                  </a:lnTo>
                  <a:lnTo>
                    <a:pt x="1578" y="76"/>
                  </a:lnTo>
                  <a:lnTo>
                    <a:pt x="1565" y="86"/>
                  </a:lnTo>
                  <a:lnTo>
                    <a:pt x="1551" y="92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8"/>
                  </a:lnTo>
                  <a:lnTo>
                    <a:pt x="1447" y="78"/>
                  </a:lnTo>
                  <a:lnTo>
                    <a:pt x="1431" y="66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29"/>
                  </a:lnTo>
                  <a:lnTo>
                    <a:pt x="1364" y="17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7"/>
                  </a:lnTo>
                  <a:lnTo>
                    <a:pt x="1237" y="25"/>
                  </a:lnTo>
                  <a:lnTo>
                    <a:pt x="1219" y="37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2"/>
                  </a:lnTo>
                  <a:lnTo>
                    <a:pt x="1152" y="78"/>
                  </a:lnTo>
                  <a:lnTo>
                    <a:pt x="1142" y="84"/>
                  </a:lnTo>
                  <a:lnTo>
                    <a:pt x="1133" y="90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6"/>
                  </a:lnTo>
                  <a:lnTo>
                    <a:pt x="1060" y="92"/>
                  </a:lnTo>
                  <a:lnTo>
                    <a:pt x="1046" y="86"/>
                  </a:lnTo>
                  <a:lnTo>
                    <a:pt x="1034" y="80"/>
                  </a:lnTo>
                  <a:lnTo>
                    <a:pt x="1023" y="70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29"/>
                  </a:lnTo>
                  <a:lnTo>
                    <a:pt x="952" y="19"/>
                  </a:lnTo>
                  <a:lnTo>
                    <a:pt x="936" y="10"/>
                  </a:lnTo>
                  <a:lnTo>
                    <a:pt x="919" y="4"/>
                  </a:lnTo>
                  <a:lnTo>
                    <a:pt x="899" y="0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5"/>
                  </a:lnTo>
                  <a:lnTo>
                    <a:pt x="818" y="21"/>
                  </a:lnTo>
                  <a:lnTo>
                    <a:pt x="809" y="27"/>
                  </a:lnTo>
                  <a:lnTo>
                    <a:pt x="799" y="35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8"/>
                  </a:lnTo>
                  <a:lnTo>
                    <a:pt x="740" y="78"/>
                  </a:lnTo>
                  <a:lnTo>
                    <a:pt x="726" y="88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0"/>
                  </a:lnTo>
                  <a:lnTo>
                    <a:pt x="608" y="80"/>
                  </a:lnTo>
                  <a:lnTo>
                    <a:pt x="593" y="68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29"/>
                  </a:lnTo>
                  <a:lnTo>
                    <a:pt x="524" y="17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5"/>
                  </a:lnTo>
                  <a:lnTo>
                    <a:pt x="363" y="27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2"/>
                  </a:lnTo>
                  <a:lnTo>
                    <a:pt x="276" y="82"/>
                  </a:lnTo>
                  <a:lnTo>
                    <a:pt x="263" y="86"/>
                  </a:lnTo>
                  <a:lnTo>
                    <a:pt x="247" y="88"/>
                  </a:lnTo>
                  <a:lnTo>
                    <a:pt x="233" y="86"/>
                  </a:lnTo>
                  <a:lnTo>
                    <a:pt x="219" y="80"/>
                  </a:lnTo>
                  <a:lnTo>
                    <a:pt x="206" y="74"/>
                  </a:lnTo>
                  <a:lnTo>
                    <a:pt x="192" y="66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7"/>
                  </a:lnTo>
                  <a:lnTo>
                    <a:pt x="129" y="27"/>
                  </a:lnTo>
                  <a:lnTo>
                    <a:pt x="113" y="17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5"/>
                  </a:lnTo>
                  <a:lnTo>
                    <a:pt x="55" y="35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8"/>
                  </a:lnTo>
                  <a:lnTo>
                    <a:pt x="143" y="78"/>
                  </a:lnTo>
                  <a:lnTo>
                    <a:pt x="159" y="88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1"/>
                  </a:lnTo>
                  <a:lnTo>
                    <a:pt x="249" y="123"/>
                  </a:lnTo>
                  <a:lnTo>
                    <a:pt x="269" y="121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6"/>
                  </a:lnTo>
                  <a:lnTo>
                    <a:pt x="353" y="74"/>
                  </a:lnTo>
                  <a:lnTo>
                    <a:pt x="369" y="65"/>
                  </a:lnTo>
                  <a:lnTo>
                    <a:pt x="386" y="55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2"/>
                  </a:lnTo>
                  <a:lnTo>
                    <a:pt x="561" y="86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3"/>
                  </a:lnTo>
                  <a:lnTo>
                    <a:pt x="632" y="131"/>
                  </a:lnTo>
                  <a:lnTo>
                    <a:pt x="657" y="137"/>
                  </a:lnTo>
                  <a:lnTo>
                    <a:pt x="681" y="137"/>
                  </a:lnTo>
                  <a:lnTo>
                    <a:pt x="703" y="133"/>
                  </a:lnTo>
                  <a:lnTo>
                    <a:pt x="724" y="127"/>
                  </a:lnTo>
                  <a:lnTo>
                    <a:pt x="742" y="119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4"/>
                  </a:lnTo>
                  <a:lnTo>
                    <a:pt x="799" y="78"/>
                  </a:lnTo>
                  <a:lnTo>
                    <a:pt x="809" y="70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5"/>
                  </a:lnTo>
                  <a:lnTo>
                    <a:pt x="897" y="35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0"/>
                  </a:lnTo>
                  <a:lnTo>
                    <a:pt x="975" y="80"/>
                  </a:lnTo>
                  <a:lnTo>
                    <a:pt x="989" y="90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19"/>
                  </a:lnTo>
                  <a:lnTo>
                    <a:pt x="1050" y="127"/>
                  </a:lnTo>
                  <a:lnTo>
                    <a:pt x="1068" y="131"/>
                  </a:lnTo>
                  <a:lnTo>
                    <a:pt x="1087" y="135"/>
                  </a:lnTo>
                  <a:lnTo>
                    <a:pt x="1107" y="133"/>
                  </a:lnTo>
                  <a:lnTo>
                    <a:pt x="1119" y="131"/>
                  </a:lnTo>
                  <a:lnTo>
                    <a:pt x="1133" y="127"/>
                  </a:lnTo>
                  <a:lnTo>
                    <a:pt x="1144" y="123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8"/>
                  </a:lnTo>
                  <a:lnTo>
                    <a:pt x="1219" y="78"/>
                  </a:lnTo>
                  <a:lnTo>
                    <a:pt x="1235" y="68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2"/>
                  </a:lnTo>
                  <a:lnTo>
                    <a:pt x="1398" y="84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1"/>
                  </a:lnTo>
                  <a:lnTo>
                    <a:pt x="1472" y="131"/>
                  </a:lnTo>
                  <a:lnTo>
                    <a:pt x="1498" y="135"/>
                  </a:lnTo>
                  <a:lnTo>
                    <a:pt x="1521" y="137"/>
                  </a:lnTo>
                  <a:lnTo>
                    <a:pt x="1543" y="133"/>
                  </a:lnTo>
                  <a:lnTo>
                    <a:pt x="1563" y="127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4"/>
                  </a:lnTo>
                  <a:lnTo>
                    <a:pt x="1639" y="76"/>
                  </a:lnTo>
                  <a:lnTo>
                    <a:pt x="1647" y="70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5"/>
                  </a:lnTo>
                  <a:lnTo>
                    <a:pt x="1737" y="35"/>
                  </a:lnTo>
                  <a:lnTo>
                    <a:pt x="1751" y="37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7"/>
                  </a:lnTo>
                  <a:lnTo>
                    <a:pt x="1812" y="66"/>
                  </a:lnTo>
                  <a:lnTo>
                    <a:pt x="1826" y="76"/>
                  </a:lnTo>
                  <a:lnTo>
                    <a:pt x="1841" y="86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19"/>
                  </a:lnTo>
                  <a:lnTo>
                    <a:pt x="1930" y="121"/>
                  </a:lnTo>
                  <a:lnTo>
                    <a:pt x="1949" y="119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4"/>
                  </a:lnTo>
                  <a:lnTo>
                    <a:pt x="2036" y="74"/>
                  </a:lnTo>
                  <a:lnTo>
                    <a:pt x="2052" y="63"/>
                  </a:lnTo>
                  <a:lnTo>
                    <a:pt x="2069" y="55"/>
                  </a:lnTo>
                  <a:lnTo>
                    <a:pt x="2087" y="45"/>
                  </a:lnTo>
                  <a:lnTo>
                    <a:pt x="2107" y="41"/>
                  </a:lnTo>
                  <a:lnTo>
                    <a:pt x="2128" y="37"/>
                  </a:lnTo>
                  <a:lnTo>
                    <a:pt x="2152" y="37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0"/>
                  </a:lnTo>
                  <a:lnTo>
                    <a:pt x="2244" y="84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1"/>
                  </a:lnTo>
                  <a:lnTo>
                    <a:pt x="2315" y="131"/>
                  </a:lnTo>
                  <a:lnTo>
                    <a:pt x="2334" y="135"/>
                  </a:lnTo>
                  <a:lnTo>
                    <a:pt x="2354" y="135"/>
                  </a:lnTo>
                  <a:lnTo>
                    <a:pt x="2372" y="131"/>
                  </a:lnTo>
                  <a:lnTo>
                    <a:pt x="2389" y="125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0"/>
                  </a:lnTo>
                  <a:lnTo>
                    <a:pt x="2468" y="80"/>
                  </a:lnTo>
                  <a:lnTo>
                    <a:pt x="2482" y="70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7"/>
                  </a:lnTo>
                  <a:lnTo>
                    <a:pt x="2597" y="31"/>
                  </a:lnTo>
                  <a:lnTo>
                    <a:pt x="2592" y="27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2" name="Freeform 39"/>
            <p:cNvSpPr>
              <a:spLocks/>
            </p:cNvSpPr>
            <p:nvPr/>
          </p:nvSpPr>
          <p:spPr bwMode="auto">
            <a:xfrm>
              <a:off x="221" y="884"/>
              <a:ext cx="156" cy="3969"/>
            </a:xfrm>
            <a:custGeom>
              <a:avLst/>
              <a:gdLst>
                <a:gd name="T0" fmla="*/ 90 w 139"/>
                <a:gd name="T1" fmla="*/ 2480 h 2679"/>
                <a:gd name="T2" fmla="*/ 143 w 139"/>
                <a:gd name="T3" fmla="*/ 2369 h 2679"/>
                <a:gd name="T4" fmla="*/ 131 w 139"/>
                <a:gd name="T5" fmla="*/ 2206 h 2679"/>
                <a:gd name="T6" fmla="*/ 48 w 139"/>
                <a:gd name="T7" fmla="*/ 1985 h 2679"/>
                <a:gd name="T8" fmla="*/ 97 w 139"/>
                <a:gd name="T9" fmla="*/ 1834 h 2679"/>
                <a:gd name="T10" fmla="*/ 152 w 139"/>
                <a:gd name="T11" fmla="*/ 1686 h 2679"/>
                <a:gd name="T12" fmla="*/ 121 w 139"/>
                <a:gd name="T13" fmla="*/ 1532 h 2679"/>
                <a:gd name="T14" fmla="*/ 53 w 139"/>
                <a:gd name="T15" fmla="*/ 1402 h 2679"/>
                <a:gd name="T16" fmla="*/ 85 w 139"/>
                <a:gd name="T17" fmla="*/ 1182 h 2679"/>
                <a:gd name="T18" fmla="*/ 134 w 139"/>
                <a:gd name="T19" fmla="*/ 1052 h 2679"/>
                <a:gd name="T20" fmla="*/ 117 w 139"/>
                <a:gd name="T21" fmla="*/ 924 h 2679"/>
                <a:gd name="T22" fmla="*/ 62 w 139"/>
                <a:gd name="T23" fmla="*/ 813 h 2679"/>
                <a:gd name="T24" fmla="*/ 48 w 139"/>
                <a:gd name="T25" fmla="*/ 647 h 2679"/>
                <a:gd name="T26" fmla="*/ 110 w 139"/>
                <a:gd name="T27" fmla="*/ 523 h 2679"/>
                <a:gd name="T28" fmla="*/ 143 w 139"/>
                <a:gd name="T29" fmla="*/ 321 h 2679"/>
                <a:gd name="T30" fmla="*/ 57 w 139"/>
                <a:gd name="T31" fmla="*/ 89 h 2679"/>
                <a:gd name="T32" fmla="*/ 57 w 139"/>
                <a:gd name="T33" fmla="*/ 3 h 2679"/>
                <a:gd name="T34" fmla="*/ 33 w 139"/>
                <a:gd name="T35" fmla="*/ 16 h 2679"/>
                <a:gd name="T36" fmla="*/ 33 w 139"/>
                <a:gd name="T37" fmla="*/ 176 h 2679"/>
                <a:gd name="T38" fmla="*/ 103 w 139"/>
                <a:gd name="T39" fmla="*/ 336 h 2679"/>
                <a:gd name="T40" fmla="*/ 74 w 139"/>
                <a:gd name="T41" fmla="*/ 499 h 2679"/>
                <a:gd name="T42" fmla="*/ 10 w 139"/>
                <a:gd name="T43" fmla="*/ 633 h 2679"/>
                <a:gd name="T44" fmla="*/ 48 w 139"/>
                <a:gd name="T45" fmla="*/ 889 h 2679"/>
                <a:gd name="T46" fmla="*/ 90 w 139"/>
                <a:gd name="T47" fmla="*/ 1067 h 2679"/>
                <a:gd name="T48" fmla="*/ 19 w 139"/>
                <a:gd name="T49" fmla="*/ 1230 h 2679"/>
                <a:gd name="T50" fmla="*/ 7 w 139"/>
                <a:gd name="T51" fmla="*/ 1384 h 2679"/>
                <a:gd name="T52" fmla="*/ 88 w 139"/>
                <a:gd name="T53" fmla="*/ 1559 h 2679"/>
                <a:gd name="T54" fmla="*/ 90 w 139"/>
                <a:gd name="T55" fmla="*/ 1762 h 2679"/>
                <a:gd name="T56" fmla="*/ 19 w 139"/>
                <a:gd name="T57" fmla="*/ 1886 h 2679"/>
                <a:gd name="T58" fmla="*/ 19 w 139"/>
                <a:gd name="T59" fmla="*/ 2052 h 2679"/>
                <a:gd name="T60" fmla="*/ 81 w 139"/>
                <a:gd name="T61" fmla="*/ 2194 h 2679"/>
                <a:gd name="T62" fmla="*/ 99 w 139"/>
                <a:gd name="T63" fmla="*/ 2372 h 2679"/>
                <a:gd name="T64" fmla="*/ 21 w 139"/>
                <a:gd name="T65" fmla="*/ 2517 h 2679"/>
                <a:gd name="T66" fmla="*/ 9 w 139"/>
                <a:gd name="T67" fmla="*/ 2665 h 2679"/>
                <a:gd name="T68" fmla="*/ 88 w 139"/>
                <a:gd name="T69" fmla="*/ 2840 h 2679"/>
                <a:gd name="T70" fmla="*/ 90 w 139"/>
                <a:gd name="T71" fmla="*/ 3043 h 2679"/>
                <a:gd name="T72" fmla="*/ 19 w 139"/>
                <a:gd name="T73" fmla="*/ 3169 h 2679"/>
                <a:gd name="T74" fmla="*/ 33 w 139"/>
                <a:gd name="T75" fmla="*/ 3419 h 2679"/>
                <a:gd name="T76" fmla="*/ 99 w 139"/>
                <a:gd name="T77" fmla="*/ 3593 h 2679"/>
                <a:gd name="T78" fmla="*/ 30 w 139"/>
                <a:gd name="T79" fmla="*/ 3770 h 2679"/>
                <a:gd name="T80" fmla="*/ 2 w 139"/>
                <a:gd name="T81" fmla="*/ 3916 h 2679"/>
                <a:gd name="T82" fmla="*/ 24 w 139"/>
                <a:gd name="T83" fmla="*/ 3969 h 2679"/>
                <a:gd name="T84" fmla="*/ 46 w 139"/>
                <a:gd name="T85" fmla="*/ 3936 h 2679"/>
                <a:gd name="T86" fmla="*/ 101 w 139"/>
                <a:gd name="T87" fmla="*/ 3725 h 2679"/>
                <a:gd name="T88" fmla="*/ 138 w 139"/>
                <a:gd name="T89" fmla="*/ 3590 h 2679"/>
                <a:gd name="T90" fmla="*/ 108 w 139"/>
                <a:gd name="T91" fmla="*/ 3477 h 2679"/>
                <a:gd name="T92" fmla="*/ 55 w 139"/>
                <a:gd name="T93" fmla="*/ 3353 h 2679"/>
                <a:gd name="T94" fmla="*/ 57 w 139"/>
                <a:gd name="T95" fmla="*/ 3187 h 2679"/>
                <a:gd name="T96" fmla="*/ 126 w 139"/>
                <a:gd name="T97" fmla="*/ 3064 h 2679"/>
                <a:gd name="T98" fmla="*/ 152 w 139"/>
                <a:gd name="T99" fmla="*/ 2895 h 2679"/>
                <a:gd name="T100" fmla="*/ 97 w 139"/>
                <a:gd name="T101" fmla="*/ 2765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9"/>
                <a:gd name="T154" fmla="*/ 0 h 2679"/>
                <a:gd name="T155" fmla="*/ 139 w 139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9" h="2679">
                  <a:moveTo>
                    <a:pt x="41" y="1790"/>
                  </a:moveTo>
                  <a:lnTo>
                    <a:pt x="37" y="1756"/>
                  </a:lnTo>
                  <a:lnTo>
                    <a:pt x="45" y="1729"/>
                  </a:lnTo>
                  <a:lnTo>
                    <a:pt x="61" y="1701"/>
                  </a:lnTo>
                  <a:lnTo>
                    <a:pt x="80" y="1674"/>
                  </a:lnTo>
                  <a:lnTo>
                    <a:pt x="92" y="1660"/>
                  </a:lnTo>
                  <a:lnTo>
                    <a:pt x="102" y="1646"/>
                  </a:lnTo>
                  <a:lnTo>
                    <a:pt x="112" y="1631"/>
                  </a:lnTo>
                  <a:lnTo>
                    <a:pt x="121" y="1615"/>
                  </a:lnTo>
                  <a:lnTo>
                    <a:pt x="127" y="1599"/>
                  </a:lnTo>
                  <a:lnTo>
                    <a:pt x="133" y="1580"/>
                  </a:lnTo>
                  <a:lnTo>
                    <a:pt x="135" y="1560"/>
                  </a:lnTo>
                  <a:lnTo>
                    <a:pt x="133" y="1538"/>
                  </a:lnTo>
                  <a:lnTo>
                    <a:pt x="127" y="1513"/>
                  </a:lnTo>
                  <a:lnTo>
                    <a:pt x="117" y="1489"/>
                  </a:lnTo>
                  <a:lnTo>
                    <a:pt x="104" y="1466"/>
                  </a:lnTo>
                  <a:lnTo>
                    <a:pt x="88" y="1440"/>
                  </a:lnTo>
                  <a:lnTo>
                    <a:pt x="68" y="1409"/>
                  </a:lnTo>
                  <a:lnTo>
                    <a:pt x="51" y="1375"/>
                  </a:lnTo>
                  <a:lnTo>
                    <a:pt x="43" y="1340"/>
                  </a:lnTo>
                  <a:lnTo>
                    <a:pt x="43" y="1305"/>
                  </a:lnTo>
                  <a:lnTo>
                    <a:pt x="51" y="1287"/>
                  </a:lnTo>
                  <a:lnTo>
                    <a:pt x="61" y="1269"/>
                  </a:lnTo>
                  <a:lnTo>
                    <a:pt x="72" y="1254"/>
                  </a:lnTo>
                  <a:lnTo>
                    <a:pt x="86" y="1238"/>
                  </a:lnTo>
                  <a:lnTo>
                    <a:pt x="98" y="1222"/>
                  </a:lnTo>
                  <a:lnTo>
                    <a:pt x="112" y="1205"/>
                  </a:lnTo>
                  <a:lnTo>
                    <a:pt x="123" y="1185"/>
                  </a:lnTo>
                  <a:lnTo>
                    <a:pt x="131" y="1163"/>
                  </a:lnTo>
                  <a:lnTo>
                    <a:pt x="135" y="1138"/>
                  </a:lnTo>
                  <a:lnTo>
                    <a:pt x="137" y="1114"/>
                  </a:lnTo>
                  <a:lnTo>
                    <a:pt x="133" y="1091"/>
                  </a:lnTo>
                  <a:lnTo>
                    <a:pt x="127" y="1071"/>
                  </a:lnTo>
                  <a:lnTo>
                    <a:pt x="117" y="1052"/>
                  </a:lnTo>
                  <a:lnTo>
                    <a:pt x="108" y="1034"/>
                  </a:lnTo>
                  <a:lnTo>
                    <a:pt x="96" y="1016"/>
                  </a:lnTo>
                  <a:lnTo>
                    <a:pt x="84" y="1001"/>
                  </a:lnTo>
                  <a:lnTo>
                    <a:pt x="70" y="983"/>
                  </a:lnTo>
                  <a:lnTo>
                    <a:pt x="57" y="965"/>
                  </a:lnTo>
                  <a:lnTo>
                    <a:pt x="47" y="946"/>
                  </a:lnTo>
                  <a:lnTo>
                    <a:pt x="39" y="924"/>
                  </a:lnTo>
                  <a:lnTo>
                    <a:pt x="35" y="891"/>
                  </a:lnTo>
                  <a:lnTo>
                    <a:pt x="43" y="859"/>
                  </a:lnTo>
                  <a:lnTo>
                    <a:pt x="59" y="828"/>
                  </a:lnTo>
                  <a:lnTo>
                    <a:pt x="76" y="798"/>
                  </a:lnTo>
                  <a:lnTo>
                    <a:pt x="88" y="781"/>
                  </a:lnTo>
                  <a:lnTo>
                    <a:pt x="98" y="763"/>
                  </a:lnTo>
                  <a:lnTo>
                    <a:pt x="108" y="745"/>
                  </a:lnTo>
                  <a:lnTo>
                    <a:pt x="114" y="728"/>
                  </a:lnTo>
                  <a:lnTo>
                    <a:pt x="119" y="710"/>
                  </a:lnTo>
                  <a:lnTo>
                    <a:pt x="121" y="690"/>
                  </a:lnTo>
                  <a:lnTo>
                    <a:pt x="121" y="671"/>
                  </a:lnTo>
                  <a:lnTo>
                    <a:pt x="116" y="649"/>
                  </a:lnTo>
                  <a:lnTo>
                    <a:pt x="110" y="637"/>
                  </a:lnTo>
                  <a:lnTo>
                    <a:pt x="104" y="624"/>
                  </a:lnTo>
                  <a:lnTo>
                    <a:pt x="94" y="612"/>
                  </a:lnTo>
                  <a:lnTo>
                    <a:pt x="86" y="600"/>
                  </a:lnTo>
                  <a:lnTo>
                    <a:pt x="74" y="584"/>
                  </a:lnTo>
                  <a:lnTo>
                    <a:pt x="64" y="567"/>
                  </a:lnTo>
                  <a:lnTo>
                    <a:pt x="55" y="549"/>
                  </a:lnTo>
                  <a:lnTo>
                    <a:pt x="47" y="530"/>
                  </a:lnTo>
                  <a:lnTo>
                    <a:pt x="41" y="510"/>
                  </a:lnTo>
                  <a:lnTo>
                    <a:pt x="37" y="486"/>
                  </a:lnTo>
                  <a:lnTo>
                    <a:pt x="37" y="463"/>
                  </a:lnTo>
                  <a:lnTo>
                    <a:pt x="43" y="437"/>
                  </a:lnTo>
                  <a:lnTo>
                    <a:pt x="51" y="418"/>
                  </a:lnTo>
                  <a:lnTo>
                    <a:pt x="61" y="400"/>
                  </a:lnTo>
                  <a:lnTo>
                    <a:pt x="72" y="384"/>
                  </a:lnTo>
                  <a:lnTo>
                    <a:pt x="84" y="369"/>
                  </a:lnTo>
                  <a:lnTo>
                    <a:pt x="98" y="353"/>
                  </a:lnTo>
                  <a:lnTo>
                    <a:pt x="112" y="335"/>
                  </a:lnTo>
                  <a:lnTo>
                    <a:pt x="121" y="316"/>
                  </a:lnTo>
                  <a:lnTo>
                    <a:pt x="131" y="294"/>
                  </a:lnTo>
                  <a:lnTo>
                    <a:pt x="135" y="253"/>
                  </a:lnTo>
                  <a:lnTo>
                    <a:pt x="127" y="217"/>
                  </a:lnTo>
                  <a:lnTo>
                    <a:pt x="110" y="184"/>
                  </a:lnTo>
                  <a:lnTo>
                    <a:pt x="90" y="155"/>
                  </a:lnTo>
                  <a:lnTo>
                    <a:pt x="70" y="123"/>
                  </a:lnTo>
                  <a:lnTo>
                    <a:pt x="57" y="92"/>
                  </a:lnTo>
                  <a:lnTo>
                    <a:pt x="51" y="60"/>
                  </a:lnTo>
                  <a:lnTo>
                    <a:pt x="61" y="25"/>
                  </a:lnTo>
                  <a:lnTo>
                    <a:pt x="62" y="17"/>
                  </a:lnTo>
                  <a:lnTo>
                    <a:pt x="61" y="11"/>
                  </a:lnTo>
                  <a:lnTo>
                    <a:pt x="57" y="5"/>
                  </a:lnTo>
                  <a:lnTo>
                    <a:pt x="51" y="2"/>
                  </a:lnTo>
                  <a:lnTo>
                    <a:pt x="45" y="0"/>
                  </a:lnTo>
                  <a:lnTo>
                    <a:pt x="39" y="2"/>
                  </a:lnTo>
                  <a:lnTo>
                    <a:pt x="33" y="5"/>
                  </a:lnTo>
                  <a:lnTo>
                    <a:pt x="29" y="11"/>
                  </a:lnTo>
                  <a:lnTo>
                    <a:pt x="19" y="35"/>
                  </a:lnTo>
                  <a:lnTo>
                    <a:pt x="17" y="58"/>
                  </a:lnTo>
                  <a:lnTo>
                    <a:pt x="17" y="80"/>
                  </a:lnTo>
                  <a:lnTo>
                    <a:pt x="21" y="100"/>
                  </a:lnTo>
                  <a:lnTo>
                    <a:pt x="29" y="119"/>
                  </a:lnTo>
                  <a:lnTo>
                    <a:pt x="39" y="139"/>
                  </a:lnTo>
                  <a:lnTo>
                    <a:pt x="49" y="157"/>
                  </a:lnTo>
                  <a:lnTo>
                    <a:pt x="61" y="172"/>
                  </a:lnTo>
                  <a:lnTo>
                    <a:pt x="78" y="200"/>
                  </a:lnTo>
                  <a:lnTo>
                    <a:pt x="92" y="227"/>
                  </a:lnTo>
                  <a:lnTo>
                    <a:pt x="100" y="255"/>
                  </a:lnTo>
                  <a:lnTo>
                    <a:pt x="98" y="284"/>
                  </a:lnTo>
                  <a:lnTo>
                    <a:pt x="90" y="304"/>
                  </a:lnTo>
                  <a:lnTo>
                    <a:pt x="78" y="321"/>
                  </a:lnTo>
                  <a:lnTo>
                    <a:pt x="66" y="337"/>
                  </a:lnTo>
                  <a:lnTo>
                    <a:pt x="53" y="353"/>
                  </a:lnTo>
                  <a:lnTo>
                    <a:pt x="39" y="369"/>
                  </a:lnTo>
                  <a:lnTo>
                    <a:pt x="27" y="386"/>
                  </a:lnTo>
                  <a:lnTo>
                    <a:pt x="17" y="406"/>
                  </a:lnTo>
                  <a:lnTo>
                    <a:pt x="9" y="427"/>
                  </a:lnTo>
                  <a:lnTo>
                    <a:pt x="2" y="471"/>
                  </a:lnTo>
                  <a:lnTo>
                    <a:pt x="4" y="510"/>
                  </a:lnTo>
                  <a:lnTo>
                    <a:pt x="13" y="543"/>
                  </a:lnTo>
                  <a:lnTo>
                    <a:pt x="27" y="573"/>
                  </a:lnTo>
                  <a:lnTo>
                    <a:pt x="43" y="600"/>
                  </a:lnTo>
                  <a:lnTo>
                    <a:pt x="59" y="622"/>
                  </a:lnTo>
                  <a:lnTo>
                    <a:pt x="72" y="643"/>
                  </a:lnTo>
                  <a:lnTo>
                    <a:pt x="82" y="661"/>
                  </a:lnTo>
                  <a:lnTo>
                    <a:pt x="88" y="690"/>
                  </a:lnTo>
                  <a:lnTo>
                    <a:pt x="80" y="720"/>
                  </a:lnTo>
                  <a:lnTo>
                    <a:pt x="66" y="749"/>
                  </a:lnTo>
                  <a:lnTo>
                    <a:pt x="47" y="779"/>
                  </a:lnTo>
                  <a:lnTo>
                    <a:pt x="37" y="794"/>
                  </a:lnTo>
                  <a:lnTo>
                    <a:pt x="25" y="812"/>
                  </a:lnTo>
                  <a:lnTo>
                    <a:pt x="17" y="830"/>
                  </a:lnTo>
                  <a:lnTo>
                    <a:pt x="9" y="849"/>
                  </a:lnTo>
                  <a:lnTo>
                    <a:pt x="4" y="869"/>
                  </a:lnTo>
                  <a:lnTo>
                    <a:pt x="0" y="891"/>
                  </a:lnTo>
                  <a:lnTo>
                    <a:pt x="0" y="912"/>
                  </a:lnTo>
                  <a:lnTo>
                    <a:pt x="6" y="934"/>
                  </a:lnTo>
                  <a:lnTo>
                    <a:pt x="15" y="959"/>
                  </a:lnTo>
                  <a:lnTo>
                    <a:pt x="27" y="981"/>
                  </a:lnTo>
                  <a:lnTo>
                    <a:pt x="41" y="1003"/>
                  </a:lnTo>
                  <a:lnTo>
                    <a:pt x="57" y="1022"/>
                  </a:lnTo>
                  <a:lnTo>
                    <a:pt x="78" y="1052"/>
                  </a:lnTo>
                  <a:lnTo>
                    <a:pt x="94" y="1081"/>
                  </a:lnTo>
                  <a:lnTo>
                    <a:pt x="102" y="1114"/>
                  </a:lnTo>
                  <a:lnTo>
                    <a:pt x="98" y="1154"/>
                  </a:lnTo>
                  <a:lnTo>
                    <a:pt x="90" y="1173"/>
                  </a:lnTo>
                  <a:lnTo>
                    <a:pt x="80" y="1189"/>
                  </a:lnTo>
                  <a:lnTo>
                    <a:pt x="66" y="1205"/>
                  </a:lnTo>
                  <a:lnTo>
                    <a:pt x="55" y="1220"/>
                  </a:lnTo>
                  <a:lnTo>
                    <a:pt x="41" y="1238"/>
                  </a:lnTo>
                  <a:lnTo>
                    <a:pt x="29" y="1254"/>
                  </a:lnTo>
                  <a:lnTo>
                    <a:pt x="17" y="1273"/>
                  </a:lnTo>
                  <a:lnTo>
                    <a:pt x="9" y="1297"/>
                  </a:lnTo>
                  <a:lnTo>
                    <a:pt x="6" y="1320"/>
                  </a:lnTo>
                  <a:lnTo>
                    <a:pt x="8" y="1344"/>
                  </a:lnTo>
                  <a:lnTo>
                    <a:pt x="11" y="1364"/>
                  </a:lnTo>
                  <a:lnTo>
                    <a:pt x="17" y="1385"/>
                  </a:lnTo>
                  <a:lnTo>
                    <a:pt x="27" y="1405"/>
                  </a:lnTo>
                  <a:lnTo>
                    <a:pt x="37" y="1424"/>
                  </a:lnTo>
                  <a:lnTo>
                    <a:pt x="47" y="1442"/>
                  </a:lnTo>
                  <a:lnTo>
                    <a:pt x="59" y="1460"/>
                  </a:lnTo>
                  <a:lnTo>
                    <a:pt x="72" y="1481"/>
                  </a:lnTo>
                  <a:lnTo>
                    <a:pt x="84" y="1503"/>
                  </a:lnTo>
                  <a:lnTo>
                    <a:pt x="94" y="1523"/>
                  </a:lnTo>
                  <a:lnTo>
                    <a:pt x="98" y="1544"/>
                  </a:lnTo>
                  <a:lnTo>
                    <a:pt x="98" y="1574"/>
                  </a:lnTo>
                  <a:lnTo>
                    <a:pt x="88" y="1601"/>
                  </a:lnTo>
                  <a:lnTo>
                    <a:pt x="72" y="1627"/>
                  </a:lnTo>
                  <a:lnTo>
                    <a:pt x="53" y="1652"/>
                  </a:lnTo>
                  <a:lnTo>
                    <a:pt x="41" y="1668"/>
                  </a:lnTo>
                  <a:lnTo>
                    <a:pt x="29" y="1684"/>
                  </a:lnTo>
                  <a:lnTo>
                    <a:pt x="19" y="1699"/>
                  </a:lnTo>
                  <a:lnTo>
                    <a:pt x="11" y="1717"/>
                  </a:lnTo>
                  <a:lnTo>
                    <a:pt x="6" y="1735"/>
                  </a:lnTo>
                  <a:lnTo>
                    <a:pt x="2" y="1754"/>
                  </a:lnTo>
                  <a:lnTo>
                    <a:pt x="2" y="1776"/>
                  </a:lnTo>
                  <a:lnTo>
                    <a:pt x="8" y="1799"/>
                  </a:lnTo>
                  <a:lnTo>
                    <a:pt x="17" y="1825"/>
                  </a:lnTo>
                  <a:lnTo>
                    <a:pt x="29" y="1846"/>
                  </a:lnTo>
                  <a:lnTo>
                    <a:pt x="43" y="1868"/>
                  </a:lnTo>
                  <a:lnTo>
                    <a:pt x="57" y="1888"/>
                  </a:lnTo>
                  <a:lnTo>
                    <a:pt x="78" y="1917"/>
                  </a:lnTo>
                  <a:lnTo>
                    <a:pt x="96" y="1947"/>
                  </a:lnTo>
                  <a:lnTo>
                    <a:pt x="102" y="1980"/>
                  </a:lnTo>
                  <a:lnTo>
                    <a:pt x="98" y="2017"/>
                  </a:lnTo>
                  <a:lnTo>
                    <a:pt x="90" y="2037"/>
                  </a:lnTo>
                  <a:lnTo>
                    <a:pt x="80" y="2054"/>
                  </a:lnTo>
                  <a:lnTo>
                    <a:pt x="68" y="2070"/>
                  </a:lnTo>
                  <a:lnTo>
                    <a:pt x="55" y="2086"/>
                  </a:lnTo>
                  <a:lnTo>
                    <a:pt x="41" y="2102"/>
                  </a:lnTo>
                  <a:lnTo>
                    <a:pt x="29" y="2119"/>
                  </a:lnTo>
                  <a:lnTo>
                    <a:pt x="17" y="2139"/>
                  </a:lnTo>
                  <a:lnTo>
                    <a:pt x="9" y="2162"/>
                  </a:lnTo>
                  <a:lnTo>
                    <a:pt x="4" y="2206"/>
                  </a:lnTo>
                  <a:lnTo>
                    <a:pt x="6" y="2243"/>
                  </a:lnTo>
                  <a:lnTo>
                    <a:pt x="15" y="2276"/>
                  </a:lnTo>
                  <a:lnTo>
                    <a:pt x="29" y="2308"/>
                  </a:lnTo>
                  <a:lnTo>
                    <a:pt x="45" y="2333"/>
                  </a:lnTo>
                  <a:lnTo>
                    <a:pt x="61" y="2357"/>
                  </a:lnTo>
                  <a:lnTo>
                    <a:pt x="74" y="2378"/>
                  </a:lnTo>
                  <a:lnTo>
                    <a:pt x="84" y="2396"/>
                  </a:lnTo>
                  <a:lnTo>
                    <a:pt x="88" y="2425"/>
                  </a:lnTo>
                  <a:lnTo>
                    <a:pt x="82" y="2453"/>
                  </a:lnTo>
                  <a:lnTo>
                    <a:pt x="68" y="2482"/>
                  </a:lnTo>
                  <a:lnTo>
                    <a:pt x="49" y="2512"/>
                  </a:lnTo>
                  <a:lnTo>
                    <a:pt x="39" y="2527"/>
                  </a:lnTo>
                  <a:lnTo>
                    <a:pt x="27" y="2545"/>
                  </a:lnTo>
                  <a:lnTo>
                    <a:pt x="19" y="2563"/>
                  </a:lnTo>
                  <a:lnTo>
                    <a:pt x="11" y="2582"/>
                  </a:lnTo>
                  <a:lnTo>
                    <a:pt x="6" y="2602"/>
                  </a:lnTo>
                  <a:lnTo>
                    <a:pt x="2" y="2622"/>
                  </a:lnTo>
                  <a:lnTo>
                    <a:pt x="2" y="2643"/>
                  </a:lnTo>
                  <a:lnTo>
                    <a:pt x="8" y="2667"/>
                  </a:lnTo>
                  <a:lnTo>
                    <a:pt x="9" y="2673"/>
                  </a:lnTo>
                  <a:lnTo>
                    <a:pt x="15" y="2677"/>
                  </a:lnTo>
                  <a:lnTo>
                    <a:pt x="21" y="2679"/>
                  </a:lnTo>
                  <a:lnTo>
                    <a:pt x="29" y="2679"/>
                  </a:lnTo>
                  <a:lnTo>
                    <a:pt x="35" y="2675"/>
                  </a:lnTo>
                  <a:lnTo>
                    <a:pt x="39" y="2669"/>
                  </a:lnTo>
                  <a:lnTo>
                    <a:pt x="41" y="2663"/>
                  </a:lnTo>
                  <a:lnTo>
                    <a:pt x="41" y="2657"/>
                  </a:lnTo>
                  <a:lnTo>
                    <a:pt x="37" y="2624"/>
                  </a:lnTo>
                  <a:lnTo>
                    <a:pt x="45" y="2590"/>
                  </a:lnTo>
                  <a:lnTo>
                    <a:pt x="59" y="2561"/>
                  </a:lnTo>
                  <a:lnTo>
                    <a:pt x="78" y="2529"/>
                  </a:lnTo>
                  <a:lnTo>
                    <a:pt x="90" y="2514"/>
                  </a:lnTo>
                  <a:lnTo>
                    <a:pt x="100" y="2496"/>
                  </a:lnTo>
                  <a:lnTo>
                    <a:pt x="110" y="2480"/>
                  </a:lnTo>
                  <a:lnTo>
                    <a:pt x="116" y="2461"/>
                  </a:lnTo>
                  <a:lnTo>
                    <a:pt x="121" y="2443"/>
                  </a:lnTo>
                  <a:lnTo>
                    <a:pt x="123" y="2423"/>
                  </a:lnTo>
                  <a:lnTo>
                    <a:pt x="121" y="2404"/>
                  </a:lnTo>
                  <a:lnTo>
                    <a:pt x="116" y="2382"/>
                  </a:lnTo>
                  <a:lnTo>
                    <a:pt x="110" y="2370"/>
                  </a:lnTo>
                  <a:lnTo>
                    <a:pt x="104" y="2359"/>
                  </a:lnTo>
                  <a:lnTo>
                    <a:pt x="96" y="2347"/>
                  </a:lnTo>
                  <a:lnTo>
                    <a:pt x="88" y="2333"/>
                  </a:lnTo>
                  <a:lnTo>
                    <a:pt x="76" y="2317"/>
                  </a:lnTo>
                  <a:lnTo>
                    <a:pt x="66" y="2300"/>
                  </a:lnTo>
                  <a:lnTo>
                    <a:pt x="57" y="2282"/>
                  </a:lnTo>
                  <a:lnTo>
                    <a:pt x="49" y="2263"/>
                  </a:lnTo>
                  <a:lnTo>
                    <a:pt x="43" y="2243"/>
                  </a:lnTo>
                  <a:lnTo>
                    <a:pt x="39" y="2221"/>
                  </a:lnTo>
                  <a:lnTo>
                    <a:pt x="39" y="2196"/>
                  </a:lnTo>
                  <a:lnTo>
                    <a:pt x="45" y="2170"/>
                  </a:lnTo>
                  <a:lnTo>
                    <a:pt x="51" y="2151"/>
                  </a:lnTo>
                  <a:lnTo>
                    <a:pt x="61" y="2133"/>
                  </a:lnTo>
                  <a:lnTo>
                    <a:pt x="72" y="2117"/>
                  </a:lnTo>
                  <a:lnTo>
                    <a:pt x="86" y="2102"/>
                  </a:lnTo>
                  <a:lnTo>
                    <a:pt x="100" y="2086"/>
                  </a:lnTo>
                  <a:lnTo>
                    <a:pt x="112" y="2068"/>
                  </a:lnTo>
                  <a:lnTo>
                    <a:pt x="123" y="2049"/>
                  </a:lnTo>
                  <a:lnTo>
                    <a:pt x="133" y="2027"/>
                  </a:lnTo>
                  <a:lnTo>
                    <a:pt x="137" y="2002"/>
                  </a:lnTo>
                  <a:lnTo>
                    <a:pt x="139" y="1978"/>
                  </a:lnTo>
                  <a:lnTo>
                    <a:pt x="135" y="1954"/>
                  </a:lnTo>
                  <a:lnTo>
                    <a:pt x="129" y="1935"/>
                  </a:lnTo>
                  <a:lnTo>
                    <a:pt x="119" y="1915"/>
                  </a:lnTo>
                  <a:lnTo>
                    <a:pt x="110" y="1897"/>
                  </a:lnTo>
                  <a:lnTo>
                    <a:pt x="98" y="1882"/>
                  </a:lnTo>
                  <a:lnTo>
                    <a:pt x="86" y="1866"/>
                  </a:lnTo>
                  <a:lnTo>
                    <a:pt x="72" y="1848"/>
                  </a:lnTo>
                  <a:lnTo>
                    <a:pt x="59" y="1829"/>
                  </a:lnTo>
                  <a:lnTo>
                    <a:pt x="49" y="1811"/>
                  </a:lnTo>
                  <a:lnTo>
                    <a:pt x="41" y="179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3" name="Freeform 40"/>
            <p:cNvSpPr>
              <a:spLocks/>
            </p:cNvSpPr>
            <p:nvPr/>
          </p:nvSpPr>
          <p:spPr bwMode="auto">
            <a:xfrm>
              <a:off x="3997" y="884"/>
              <a:ext cx="157" cy="3969"/>
            </a:xfrm>
            <a:custGeom>
              <a:avLst/>
              <a:gdLst>
                <a:gd name="T0" fmla="*/ 104 w 140"/>
                <a:gd name="T1" fmla="*/ 2816 h 2679"/>
                <a:gd name="T2" fmla="*/ 153 w 140"/>
                <a:gd name="T3" fmla="*/ 2683 h 2679"/>
                <a:gd name="T4" fmla="*/ 126 w 140"/>
                <a:gd name="T5" fmla="*/ 2517 h 2679"/>
                <a:gd name="T6" fmla="*/ 43 w 140"/>
                <a:gd name="T7" fmla="*/ 2320 h 2679"/>
                <a:gd name="T8" fmla="*/ 95 w 140"/>
                <a:gd name="T9" fmla="*/ 2163 h 2679"/>
                <a:gd name="T10" fmla="*/ 150 w 140"/>
                <a:gd name="T11" fmla="*/ 2018 h 2679"/>
                <a:gd name="T12" fmla="*/ 116 w 140"/>
                <a:gd name="T13" fmla="*/ 1864 h 2679"/>
                <a:gd name="T14" fmla="*/ 52 w 140"/>
                <a:gd name="T15" fmla="*/ 1716 h 2679"/>
                <a:gd name="T16" fmla="*/ 98 w 140"/>
                <a:gd name="T17" fmla="*/ 1523 h 2679"/>
                <a:gd name="T18" fmla="*/ 150 w 140"/>
                <a:gd name="T19" fmla="*/ 1404 h 2679"/>
                <a:gd name="T20" fmla="*/ 123 w 140"/>
                <a:gd name="T21" fmla="*/ 1236 h 2679"/>
                <a:gd name="T22" fmla="*/ 43 w 140"/>
                <a:gd name="T23" fmla="*/ 1037 h 2679"/>
                <a:gd name="T24" fmla="*/ 95 w 140"/>
                <a:gd name="T25" fmla="*/ 880 h 2679"/>
                <a:gd name="T26" fmla="*/ 153 w 140"/>
                <a:gd name="T27" fmla="*/ 707 h 2679"/>
                <a:gd name="T28" fmla="*/ 89 w 140"/>
                <a:gd name="T29" fmla="*/ 481 h 2679"/>
                <a:gd name="T30" fmla="*/ 80 w 140"/>
                <a:gd name="T31" fmla="*/ 293 h 2679"/>
                <a:gd name="T32" fmla="*/ 146 w 140"/>
                <a:gd name="T33" fmla="*/ 145 h 2679"/>
                <a:gd name="T34" fmla="*/ 146 w 140"/>
                <a:gd name="T35" fmla="*/ 10 h 2679"/>
                <a:gd name="T36" fmla="*/ 113 w 140"/>
                <a:gd name="T37" fmla="*/ 13 h 2679"/>
                <a:gd name="T38" fmla="*/ 89 w 140"/>
                <a:gd name="T39" fmla="*/ 176 h 2679"/>
                <a:gd name="T40" fmla="*/ 27 w 140"/>
                <a:gd name="T41" fmla="*/ 324 h 2679"/>
                <a:gd name="T42" fmla="*/ 34 w 140"/>
                <a:gd name="T43" fmla="*/ 459 h 2679"/>
                <a:gd name="T44" fmla="*/ 82 w 140"/>
                <a:gd name="T45" fmla="*/ 563 h 2679"/>
                <a:gd name="T46" fmla="*/ 113 w 140"/>
                <a:gd name="T47" fmla="*/ 717 h 2679"/>
                <a:gd name="T48" fmla="*/ 59 w 140"/>
                <a:gd name="T49" fmla="*/ 858 h 2679"/>
                <a:gd name="T50" fmla="*/ 2 w 140"/>
                <a:gd name="T51" fmla="*/ 1006 h 2679"/>
                <a:gd name="T52" fmla="*/ 34 w 140"/>
                <a:gd name="T53" fmla="*/ 1160 h 2679"/>
                <a:gd name="T54" fmla="*/ 102 w 140"/>
                <a:gd name="T55" fmla="*/ 1290 h 2679"/>
                <a:gd name="T56" fmla="*/ 66 w 140"/>
                <a:gd name="T57" fmla="*/ 1490 h 2679"/>
                <a:gd name="T58" fmla="*/ 13 w 140"/>
                <a:gd name="T59" fmla="*/ 1604 h 2679"/>
                <a:gd name="T60" fmla="*/ 25 w 140"/>
                <a:gd name="T61" fmla="*/ 1764 h 2679"/>
                <a:gd name="T62" fmla="*/ 109 w 140"/>
                <a:gd name="T63" fmla="*/ 1985 h 2679"/>
                <a:gd name="T64" fmla="*/ 59 w 140"/>
                <a:gd name="T65" fmla="*/ 2136 h 2679"/>
                <a:gd name="T66" fmla="*/ 4 w 140"/>
                <a:gd name="T67" fmla="*/ 2287 h 2679"/>
                <a:gd name="T68" fmla="*/ 36 w 140"/>
                <a:gd name="T69" fmla="*/ 2442 h 2679"/>
                <a:gd name="T70" fmla="*/ 104 w 140"/>
                <a:gd name="T71" fmla="*/ 2570 h 2679"/>
                <a:gd name="T72" fmla="*/ 71 w 140"/>
                <a:gd name="T73" fmla="*/ 2791 h 2679"/>
                <a:gd name="T74" fmla="*/ 22 w 140"/>
                <a:gd name="T75" fmla="*/ 2919 h 2679"/>
                <a:gd name="T76" fmla="*/ 40 w 140"/>
                <a:gd name="T77" fmla="*/ 3046 h 2679"/>
                <a:gd name="T78" fmla="*/ 95 w 140"/>
                <a:gd name="T79" fmla="*/ 3157 h 2679"/>
                <a:gd name="T80" fmla="*/ 109 w 140"/>
                <a:gd name="T81" fmla="*/ 3323 h 2679"/>
                <a:gd name="T82" fmla="*/ 47 w 140"/>
                <a:gd name="T83" fmla="*/ 3448 h 2679"/>
                <a:gd name="T84" fmla="*/ 13 w 140"/>
                <a:gd name="T85" fmla="*/ 3649 h 2679"/>
                <a:gd name="T86" fmla="*/ 100 w 140"/>
                <a:gd name="T87" fmla="*/ 3879 h 2679"/>
                <a:gd name="T88" fmla="*/ 100 w 140"/>
                <a:gd name="T89" fmla="*/ 3966 h 2679"/>
                <a:gd name="T90" fmla="*/ 135 w 140"/>
                <a:gd name="T91" fmla="*/ 3916 h 2679"/>
                <a:gd name="T92" fmla="*/ 113 w 140"/>
                <a:gd name="T93" fmla="*/ 3765 h 2679"/>
                <a:gd name="T94" fmla="*/ 45 w 140"/>
                <a:gd name="T95" fmla="*/ 3593 h 2679"/>
                <a:gd name="T96" fmla="*/ 98 w 140"/>
                <a:gd name="T97" fmla="*/ 3450 h 2679"/>
                <a:gd name="T98" fmla="*/ 155 w 140"/>
                <a:gd name="T99" fmla="*/ 3274 h 2679"/>
                <a:gd name="T100" fmla="*/ 91 w 140"/>
                <a:gd name="T101" fmla="*/ 3049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"/>
                <a:gd name="T154" fmla="*/ 0 h 2679"/>
                <a:gd name="T155" fmla="*/ 140 w 140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" h="2679">
                  <a:moveTo>
                    <a:pt x="57" y="2019"/>
                  </a:moveTo>
                  <a:lnTo>
                    <a:pt x="52" y="1990"/>
                  </a:lnTo>
                  <a:lnTo>
                    <a:pt x="59" y="1960"/>
                  </a:lnTo>
                  <a:lnTo>
                    <a:pt x="73" y="1931"/>
                  </a:lnTo>
                  <a:lnTo>
                    <a:pt x="93" y="1901"/>
                  </a:lnTo>
                  <a:lnTo>
                    <a:pt x="103" y="1886"/>
                  </a:lnTo>
                  <a:lnTo>
                    <a:pt x="114" y="1868"/>
                  </a:lnTo>
                  <a:lnTo>
                    <a:pt x="122" y="1850"/>
                  </a:lnTo>
                  <a:lnTo>
                    <a:pt x="132" y="1831"/>
                  </a:lnTo>
                  <a:lnTo>
                    <a:pt x="136" y="1811"/>
                  </a:lnTo>
                  <a:lnTo>
                    <a:pt x="140" y="1792"/>
                  </a:lnTo>
                  <a:lnTo>
                    <a:pt x="140" y="1770"/>
                  </a:lnTo>
                  <a:lnTo>
                    <a:pt x="134" y="1746"/>
                  </a:lnTo>
                  <a:lnTo>
                    <a:pt x="124" y="1721"/>
                  </a:lnTo>
                  <a:lnTo>
                    <a:pt x="112" y="1699"/>
                  </a:lnTo>
                  <a:lnTo>
                    <a:pt x="99" y="1678"/>
                  </a:lnTo>
                  <a:lnTo>
                    <a:pt x="83" y="1658"/>
                  </a:lnTo>
                  <a:lnTo>
                    <a:pt x="61" y="1629"/>
                  </a:lnTo>
                  <a:lnTo>
                    <a:pt x="46" y="1599"/>
                  </a:lnTo>
                  <a:lnTo>
                    <a:pt x="38" y="1566"/>
                  </a:lnTo>
                  <a:lnTo>
                    <a:pt x="42" y="1529"/>
                  </a:lnTo>
                  <a:lnTo>
                    <a:pt x="50" y="1509"/>
                  </a:lnTo>
                  <a:lnTo>
                    <a:pt x="59" y="1491"/>
                  </a:lnTo>
                  <a:lnTo>
                    <a:pt x="73" y="1476"/>
                  </a:lnTo>
                  <a:lnTo>
                    <a:pt x="85" y="1460"/>
                  </a:lnTo>
                  <a:lnTo>
                    <a:pt x="99" y="1444"/>
                  </a:lnTo>
                  <a:lnTo>
                    <a:pt x="110" y="1426"/>
                  </a:lnTo>
                  <a:lnTo>
                    <a:pt x="122" y="1407"/>
                  </a:lnTo>
                  <a:lnTo>
                    <a:pt x="130" y="1385"/>
                  </a:lnTo>
                  <a:lnTo>
                    <a:pt x="134" y="1362"/>
                  </a:lnTo>
                  <a:lnTo>
                    <a:pt x="132" y="1338"/>
                  </a:lnTo>
                  <a:lnTo>
                    <a:pt x="128" y="1317"/>
                  </a:lnTo>
                  <a:lnTo>
                    <a:pt x="122" y="1297"/>
                  </a:lnTo>
                  <a:lnTo>
                    <a:pt x="112" y="1275"/>
                  </a:lnTo>
                  <a:lnTo>
                    <a:pt x="103" y="1258"/>
                  </a:lnTo>
                  <a:lnTo>
                    <a:pt x="93" y="1238"/>
                  </a:lnTo>
                  <a:lnTo>
                    <a:pt x="81" y="1220"/>
                  </a:lnTo>
                  <a:lnTo>
                    <a:pt x="67" y="1199"/>
                  </a:lnTo>
                  <a:lnTo>
                    <a:pt x="55" y="1177"/>
                  </a:lnTo>
                  <a:lnTo>
                    <a:pt x="46" y="1158"/>
                  </a:lnTo>
                  <a:lnTo>
                    <a:pt x="40" y="1138"/>
                  </a:lnTo>
                  <a:lnTo>
                    <a:pt x="42" y="1107"/>
                  </a:lnTo>
                  <a:lnTo>
                    <a:pt x="52" y="1079"/>
                  </a:lnTo>
                  <a:lnTo>
                    <a:pt x="67" y="1054"/>
                  </a:lnTo>
                  <a:lnTo>
                    <a:pt x="87" y="1028"/>
                  </a:lnTo>
                  <a:lnTo>
                    <a:pt x="99" y="1014"/>
                  </a:lnTo>
                  <a:lnTo>
                    <a:pt x="108" y="999"/>
                  </a:lnTo>
                  <a:lnTo>
                    <a:pt x="120" y="983"/>
                  </a:lnTo>
                  <a:lnTo>
                    <a:pt x="128" y="965"/>
                  </a:lnTo>
                  <a:lnTo>
                    <a:pt x="134" y="948"/>
                  </a:lnTo>
                  <a:lnTo>
                    <a:pt x="138" y="926"/>
                  </a:lnTo>
                  <a:lnTo>
                    <a:pt x="136" y="904"/>
                  </a:lnTo>
                  <a:lnTo>
                    <a:pt x="132" y="881"/>
                  </a:lnTo>
                  <a:lnTo>
                    <a:pt x="122" y="857"/>
                  </a:lnTo>
                  <a:lnTo>
                    <a:pt x="110" y="834"/>
                  </a:lnTo>
                  <a:lnTo>
                    <a:pt x="97" y="814"/>
                  </a:lnTo>
                  <a:lnTo>
                    <a:pt x="83" y="793"/>
                  </a:lnTo>
                  <a:lnTo>
                    <a:pt x="61" y="763"/>
                  </a:lnTo>
                  <a:lnTo>
                    <a:pt x="46" y="734"/>
                  </a:lnTo>
                  <a:lnTo>
                    <a:pt x="38" y="700"/>
                  </a:lnTo>
                  <a:lnTo>
                    <a:pt x="42" y="663"/>
                  </a:lnTo>
                  <a:lnTo>
                    <a:pt x="50" y="643"/>
                  </a:lnTo>
                  <a:lnTo>
                    <a:pt x="59" y="626"/>
                  </a:lnTo>
                  <a:lnTo>
                    <a:pt x="71" y="610"/>
                  </a:lnTo>
                  <a:lnTo>
                    <a:pt x="85" y="594"/>
                  </a:lnTo>
                  <a:lnTo>
                    <a:pt x="99" y="579"/>
                  </a:lnTo>
                  <a:lnTo>
                    <a:pt x="110" y="561"/>
                  </a:lnTo>
                  <a:lnTo>
                    <a:pt x="122" y="541"/>
                  </a:lnTo>
                  <a:lnTo>
                    <a:pt x="130" y="520"/>
                  </a:lnTo>
                  <a:lnTo>
                    <a:pt x="136" y="477"/>
                  </a:lnTo>
                  <a:lnTo>
                    <a:pt x="134" y="437"/>
                  </a:lnTo>
                  <a:lnTo>
                    <a:pt x="124" y="404"/>
                  </a:lnTo>
                  <a:lnTo>
                    <a:pt x="110" y="374"/>
                  </a:lnTo>
                  <a:lnTo>
                    <a:pt x="95" y="347"/>
                  </a:lnTo>
                  <a:lnTo>
                    <a:pt x="79" y="325"/>
                  </a:lnTo>
                  <a:lnTo>
                    <a:pt x="65" y="304"/>
                  </a:lnTo>
                  <a:lnTo>
                    <a:pt x="55" y="286"/>
                  </a:lnTo>
                  <a:lnTo>
                    <a:pt x="52" y="257"/>
                  </a:lnTo>
                  <a:lnTo>
                    <a:pt x="57" y="227"/>
                  </a:lnTo>
                  <a:lnTo>
                    <a:pt x="71" y="198"/>
                  </a:lnTo>
                  <a:lnTo>
                    <a:pt x="91" y="168"/>
                  </a:lnTo>
                  <a:lnTo>
                    <a:pt x="101" y="153"/>
                  </a:lnTo>
                  <a:lnTo>
                    <a:pt x="112" y="135"/>
                  </a:lnTo>
                  <a:lnTo>
                    <a:pt x="120" y="117"/>
                  </a:lnTo>
                  <a:lnTo>
                    <a:pt x="130" y="98"/>
                  </a:lnTo>
                  <a:lnTo>
                    <a:pt x="134" y="78"/>
                  </a:lnTo>
                  <a:lnTo>
                    <a:pt x="138" y="57"/>
                  </a:lnTo>
                  <a:lnTo>
                    <a:pt x="138" y="35"/>
                  </a:lnTo>
                  <a:lnTo>
                    <a:pt x="132" y="13"/>
                  </a:lnTo>
                  <a:lnTo>
                    <a:pt x="130" y="7"/>
                  </a:lnTo>
                  <a:lnTo>
                    <a:pt x="124" y="2"/>
                  </a:lnTo>
                  <a:lnTo>
                    <a:pt x="118" y="0"/>
                  </a:lnTo>
                  <a:lnTo>
                    <a:pt x="110" y="2"/>
                  </a:lnTo>
                  <a:lnTo>
                    <a:pt x="105" y="4"/>
                  </a:lnTo>
                  <a:lnTo>
                    <a:pt x="101" y="9"/>
                  </a:lnTo>
                  <a:lnTo>
                    <a:pt x="99" y="15"/>
                  </a:lnTo>
                  <a:lnTo>
                    <a:pt x="99" y="23"/>
                  </a:lnTo>
                  <a:lnTo>
                    <a:pt x="103" y="57"/>
                  </a:lnTo>
                  <a:lnTo>
                    <a:pt x="95" y="88"/>
                  </a:lnTo>
                  <a:lnTo>
                    <a:pt x="79" y="119"/>
                  </a:lnTo>
                  <a:lnTo>
                    <a:pt x="61" y="149"/>
                  </a:lnTo>
                  <a:lnTo>
                    <a:pt x="50" y="166"/>
                  </a:lnTo>
                  <a:lnTo>
                    <a:pt x="40" y="182"/>
                  </a:lnTo>
                  <a:lnTo>
                    <a:pt x="30" y="202"/>
                  </a:lnTo>
                  <a:lnTo>
                    <a:pt x="24" y="219"/>
                  </a:lnTo>
                  <a:lnTo>
                    <a:pt x="18" y="237"/>
                  </a:lnTo>
                  <a:lnTo>
                    <a:pt x="16" y="257"/>
                  </a:lnTo>
                  <a:lnTo>
                    <a:pt x="18" y="276"/>
                  </a:lnTo>
                  <a:lnTo>
                    <a:pt x="24" y="298"/>
                  </a:lnTo>
                  <a:lnTo>
                    <a:pt x="30" y="310"/>
                  </a:lnTo>
                  <a:lnTo>
                    <a:pt x="36" y="321"/>
                  </a:lnTo>
                  <a:lnTo>
                    <a:pt x="44" y="333"/>
                  </a:lnTo>
                  <a:lnTo>
                    <a:pt x="52" y="347"/>
                  </a:lnTo>
                  <a:lnTo>
                    <a:pt x="63" y="363"/>
                  </a:lnTo>
                  <a:lnTo>
                    <a:pt x="73" y="380"/>
                  </a:lnTo>
                  <a:lnTo>
                    <a:pt x="83" y="398"/>
                  </a:lnTo>
                  <a:lnTo>
                    <a:pt x="91" y="418"/>
                  </a:lnTo>
                  <a:lnTo>
                    <a:pt x="97" y="437"/>
                  </a:lnTo>
                  <a:lnTo>
                    <a:pt x="101" y="461"/>
                  </a:lnTo>
                  <a:lnTo>
                    <a:pt x="101" y="484"/>
                  </a:lnTo>
                  <a:lnTo>
                    <a:pt x="95" y="510"/>
                  </a:lnTo>
                  <a:lnTo>
                    <a:pt x="89" y="530"/>
                  </a:lnTo>
                  <a:lnTo>
                    <a:pt x="79" y="547"/>
                  </a:lnTo>
                  <a:lnTo>
                    <a:pt x="67" y="563"/>
                  </a:lnTo>
                  <a:lnTo>
                    <a:pt x="53" y="579"/>
                  </a:lnTo>
                  <a:lnTo>
                    <a:pt x="40" y="594"/>
                  </a:lnTo>
                  <a:lnTo>
                    <a:pt x="28" y="612"/>
                  </a:lnTo>
                  <a:lnTo>
                    <a:pt x="16" y="632"/>
                  </a:lnTo>
                  <a:lnTo>
                    <a:pt x="6" y="653"/>
                  </a:lnTo>
                  <a:lnTo>
                    <a:pt x="2" y="679"/>
                  </a:lnTo>
                  <a:lnTo>
                    <a:pt x="0" y="702"/>
                  </a:lnTo>
                  <a:lnTo>
                    <a:pt x="4" y="726"/>
                  </a:lnTo>
                  <a:lnTo>
                    <a:pt x="10" y="745"/>
                  </a:lnTo>
                  <a:lnTo>
                    <a:pt x="20" y="765"/>
                  </a:lnTo>
                  <a:lnTo>
                    <a:pt x="30" y="783"/>
                  </a:lnTo>
                  <a:lnTo>
                    <a:pt x="42" y="798"/>
                  </a:lnTo>
                  <a:lnTo>
                    <a:pt x="53" y="814"/>
                  </a:lnTo>
                  <a:lnTo>
                    <a:pt x="67" y="834"/>
                  </a:lnTo>
                  <a:lnTo>
                    <a:pt x="81" y="851"/>
                  </a:lnTo>
                  <a:lnTo>
                    <a:pt x="91" y="871"/>
                  </a:lnTo>
                  <a:lnTo>
                    <a:pt x="99" y="891"/>
                  </a:lnTo>
                  <a:lnTo>
                    <a:pt x="103" y="924"/>
                  </a:lnTo>
                  <a:lnTo>
                    <a:pt x="95" y="953"/>
                  </a:lnTo>
                  <a:lnTo>
                    <a:pt x="79" y="981"/>
                  </a:lnTo>
                  <a:lnTo>
                    <a:pt x="59" y="1006"/>
                  </a:lnTo>
                  <a:lnTo>
                    <a:pt x="48" y="1020"/>
                  </a:lnTo>
                  <a:lnTo>
                    <a:pt x="38" y="1034"/>
                  </a:lnTo>
                  <a:lnTo>
                    <a:pt x="28" y="1050"/>
                  </a:lnTo>
                  <a:lnTo>
                    <a:pt x="18" y="1065"/>
                  </a:lnTo>
                  <a:lnTo>
                    <a:pt x="12" y="1083"/>
                  </a:lnTo>
                  <a:lnTo>
                    <a:pt x="6" y="1101"/>
                  </a:lnTo>
                  <a:lnTo>
                    <a:pt x="4" y="1120"/>
                  </a:lnTo>
                  <a:lnTo>
                    <a:pt x="6" y="1142"/>
                  </a:lnTo>
                  <a:lnTo>
                    <a:pt x="12" y="1167"/>
                  </a:lnTo>
                  <a:lnTo>
                    <a:pt x="22" y="1191"/>
                  </a:lnTo>
                  <a:lnTo>
                    <a:pt x="36" y="1214"/>
                  </a:lnTo>
                  <a:lnTo>
                    <a:pt x="52" y="1240"/>
                  </a:lnTo>
                  <a:lnTo>
                    <a:pt x="71" y="1273"/>
                  </a:lnTo>
                  <a:lnTo>
                    <a:pt x="89" y="1305"/>
                  </a:lnTo>
                  <a:lnTo>
                    <a:pt x="97" y="1340"/>
                  </a:lnTo>
                  <a:lnTo>
                    <a:pt x="97" y="1375"/>
                  </a:lnTo>
                  <a:lnTo>
                    <a:pt x="89" y="1395"/>
                  </a:lnTo>
                  <a:lnTo>
                    <a:pt x="79" y="1411"/>
                  </a:lnTo>
                  <a:lnTo>
                    <a:pt x="67" y="1426"/>
                  </a:lnTo>
                  <a:lnTo>
                    <a:pt x="53" y="1442"/>
                  </a:lnTo>
                  <a:lnTo>
                    <a:pt x="42" y="1460"/>
                  </a:lnTo>
                  <a:lnTo>
                    <a:pt x="28" y="1476"/>
                  </a:lnTo>
                  <a:lnTo>
                    <a:pt x="16" y="1495"/>
                  </a:lnTo>
                  <a:lnTo>
                    <a:pt x="8" y="1519"/>
                  </a:lnTo>
                  <a:lnTo>
                    <a:pt x="4" y="1544"/>
                  </a:lnTo>
                  <a:lnTo>
                    <a:pt x="2" y="1568"/>
                  </a:lnTo>
                  <a:lnTo>
                    <a:pt x="6" y="1591"/>
                  </a:lnTo>
                  <a:lnTo>
                    <a:pt x="12" y="1611"/>
                  </a:lnTo>
                  <a:lnTo>
                    <a:pt x="22" y="1631"/>
                  </a:lnTo>
                  <a:lnTo>
                    <a:pt x="32" y="1648"/>
                  </a:lnTo>
                  <a:lnTo>
                    <a:pt x="44" y="1664"/>
                  </a:lnTo>
                  <a:lnTo>
                    <a:pt x="55" y="1680"/>
                  </a:lnTo>
                  <a:lnTo>
                    <a:pt x="69" y="1697"/>
                  </a:lnTo>
                  <a:lnTo>
                    <a:pt x="83" y="1717"/>
                  </a:lnTo>
                  <a:lnTo>
                    <a:pt x="93" y="1735"/>
                  </a:lnTo>
                  <a:lnTo>
                    <a:pt x="101" y="1756"/>
                  </a:lnTo>
                  <a:lnTo>
                    <a:pt x="105" y="1790"/>
                  </a:lnTo>
                  <a:lnTo>
                    <a:pt x="97" y="1823"/>
                  </a:lnTo>
                  <a:lnTo>
                    <a:pt x="81" y="1852"/>
                  </a:lnTo>
                  <a:lnTo>
                    <a:pt x="63" y="1884"/>
                  </a:lnTo>
                  <a:lnTo>
                    <a:pt x="52" y="1899"/>
                  </a:lnTo>
                  <a:lnTo>
                    <a:pt x="42" y="1917"/>
                  </a:lnTo>
                  <a:lnTo>
                    <a:pt x="32" y="1935"/>
                  </a:lnTo>
                  <a:lnTo>
                    <a:pt x="26" y="1952"/>
                  </a:lnTo>
                  <a:lnTo>
                    <a:pt x="20" y="1970"/>
                  </a:lnTo>
                  <a:lnTo>
                    <a:pt x="18" y="1990"/>
                  </a:lnTo>
                  <a:lnTo>
                    <a:pt x="18" y="2009"/>
                  </a:lnTo>
                  <a:lnTo>
                    <a:pt x="24" y="2031"/>
                  </a:lnTo>
                  <a:lnTo>
                    <a:pt x="30" y="2045"/>
                  </a:lnTo>
                  <a:lnTo>
                    <a:pt x="36" y="2056"/>
                  </a:lnTo>
                  <a:lnTo>
                    <a:pt x="46" y="2068"/>
                  </a:lnTo>
                  <a:lnTo>
                    <a:pt x="53" y="2082"/>
                  </a:lnTo>
                  <a:lnTo>
                    <a:pt x="65" y="2098"/>
                  </a:lnTo>
                  <a:lnTo>
                    <a:pt x="75" y="2113"/>
                  </a:lnTo>
                  <a:lnTo>
                    <a:pt x="85" y="2131"/>
                  </a:lnTo>
                  <a:lnTo>
                    <a:pt x="93" y="2151"/>
                  </a:lnTo>
                  <a:lnTo>
                    <a:pt x="99" y="2170"/>
                  </a:lnTo>
                  <a:lnTo>
                    <a:pt x="103" y="2194"/>
                  </a:lnTo>
                  <a:lnTo>
                    <a:pt x="103" y="2217"/>
                  </a:lnTo>
                  <a:lnTo>
                    <a:pt x="97" y="2243"/>
                  </a:lnTo>
                  <a:lnTo>
                    <a:pt x="89" y="2263"/>
                  </a:lnTo>
                  <a:lnTo>
                    <a:pt x="79" y="2280"/>
                  </a:lnTo>
                  <a:lnTo>
                    <a:pt x="67" y="2296"/>
                  </a:lnTo>
                  <a:lnTo>
                    <a:pt x="55" y="2312"/>
                  </a:lnTo>
                  <a:lnTo>
                    <a:pt x="42" y="2327"/>
                  </a:lnTo>
                  <a:lnTo>
                    <a:pt x="28" y="2345"/>
                  </a:lnTo>
                  <a:lnTo>
                    <a:pt x="18" y="2365"/>
                  </a:lnTo>
                  <a:lnTo>
                    <a:pt x="8" y="2386"/>
                  </a:lnTo>
                  <a:lnTo>
                    <a:pt x="4" y="2427"/>
                  </a:lnTo>
                  <a:lnTo>
                    <a:pt x="12" y="2463"/>
                  </a:lnTo>
                  <a:lnTo>
                    <a:pt x="30" y="2496"/>
                  </a:lnTo>
                  <a:lnTo>
                    <a:pt x="50" y="2526"/>
                  </a:lnTo>
                  <a:lnTo>
                    <a:pt x="69" y="2555"/>
                  </a:lnTo>
                  <a:lnTo>
                    <a:pt x="83" y="2586"/>
                  </a:lnTo>
                  <a:lnTo>
                    <a:pt x="89" y="2618"/>
                  </a:lnTo>
                  <a:lnTo>
                    <a:pt x="79" y="2653"/>
                  </a:lnTo>
                  <a:lnTo>
                    <a:pt x="77" y="2661"/>
                  </a:lnTo>
                  <a:lnTo>
                    <a:pt x="79" y="2667"/>
                  </a:lnTo>
                  <a:lnTo>
                    <a:pt x="83" y="2673"/>
                  </a:lnTo>
                  <a:lnTo>
                    <a:pt x="89" y="2677"/>
                  </a:lnTo>
                  <a:lnTo>
                    <a:pt x="95" y="2679"/>
                  </a:lnTo>
                  <a:lnTo>
                    <a:pt x="101" y="2677"/>
                  </a:lnTo>
                  <a:lnTo>
                    <a:pt x="106" y="2675"/>
                  </a:lnTo>
                  <a:lnTo>
                    <a:pt x="110" y="2669"/>
                  </a:lnTo>
                  <a:lnTo>
                    <a:pt x="120" y="2643"/>
                  </a:lnTo>
                  <a:lnTo>
                    <a:pt x="122" y="2622"/>
                  </a:lnTo>
                  <a:lnTo>
                    <a:pt x="122" y="2598"/>
                  </a:lnTo>
                  <a:lnTo>
                    <a:pt x="118" y="2579"/>
                  </a:lnTo>
                  <a:lnTo>
                    <a:pt x="110" y="2559"/>
                  </a:lnTo>
                  <a:lnTo>
                    <a:pt x="101" y="2541"/>
                  </a:lnTo>
                  <a:lnTo>
                    <a:pt x="91" y="2524"/>
                  </a:lnTo>
                  <a:lnTo>
                    <a:pt x="79" y="2508"/>
                  </a:lnTo>
                  <a:lnTo>
                    <a:pt x="61" y="2480"/>
                  </a:lnTo>
                  <a:lnTo>
                    <a:pt x="48" y="2453"/>
                  </a:lnTo>
                  <a:lnTo>
                    <a:pt x="40" y="2425"/>
                  </a:lnTo>
                  <a:lnTo>
                    <a:pt x="42" y="2396"/>
                  </a:lnTo>
                  <a:lnTo>
                    <a:pt x="50" y="2376"/>
                  </a:lnTo>
                  <a:lnTo>
                    <a:pt x="61" y="2361"/>
                  </a:lnTo>
                  <a:lnTo>
                    <a:pt x="73" y="2345"/>
                  </a:lnTo>
                  <a:lnTo>
                    <a:pt x="87" y="2329"/>
                  </a:lnTo>
                  <a:lnTo>
                    <a:pt x="101" y="2312"/>
                  </a:lnTo>
                  <a:lnTo>
                    <a:pt x="112" y="2296"/>
                  </a:lnTo>
                  <a:lnTo>
                    <a:pt x="122" y="2276"/>
                  </a:lnTo>
                  <a:lnTo>
                    <a:pt x="130" y="2253"/>
                  </a:lnTo>
                  <a:lnTo>
                    <a:pt x="138" y="2210"/>
                  </a:lnTo>
                  <a:lnTo>
                    <a:pt x="136" y="2172"/>
                  </a:lnTo>
                  <a:lnTo>
                    <a:pt x="126" y="2139"/>
                  </a:lnTo>
                  <a:lnTo>
                    <a:pt x="112" y="2107"/>
                  </a:lnTo>
                  <a:lnTo>
                    <a:pt x="97" y="2082"/>
                  </a:lnTo>
                  <a:lnTo>
                    <a:pt x="81" y="2058"/>
                  </a:lnTo>
                  <a:lnTo>
                    <a:pt x="67" y="2037"/>
                  </a:lnTo>
                  <a:lnTo>
                    <a:pt x="57" y="2019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4" name="Freeform 41"/>
            <p:cNvSpPr>
              <a:spLocks/>
            </p:cNvSpPr>
            <p:nvPr/>
          </p:nvSpPr>
          <p:spPr bwMode="auto">
            <a:xfrm>
              <a:off x="723" y="5196"/>
              <a:ext cx="2909" cy="204"/>
            </a:xfrm>
            <a:custGeom>
              <a:avLst/>
              <a:gdLst>
                <a:gd name="T0" fmla="*/ 2778 w 2601"/>
                <a:gd name="T1" fmla="*/ 44 h 138"/>
                <a:gd name="T2" fmla="*/ 2676 w 2601"/>
                <a:gd name="T3" fmla="*/ 129 h 138"/>
                <a:gd name="T4" fmla="*/ 2580 w 2601"/>
                <a:gd name="T5" fmla="*/ 132 h 138"/>
                <a:gd name="T6" fmla="*/ 2468 w 2601"/>
                <a:gd name="T7" fmla="*/ 24 h 138"/>
                <a:gd name="T8" fmla="*/ 2257 w 2601"/>
                <a:gd name="T9" fmla="*/ 64 h 138"/>
                <a:gd name="T10" fmla="*/ 2143 w 2601"/>
                <a:gd name="T11" fmla="*/ 126 h 138"/>
                <a:gd name="T12" fmla="*/ 2047 w 2601"/>
                <a:gd name="T13" fmla="*/ 56 h 138"/>
                <a:gd name="T14" fmla="*/ 1919 w 2601"/>
                <a:gd name="T15" fmla="*/ 0 h 138"/>
                <a:gd name="T16" fmla="*/ 1831 w 2601"/>
                <a:gd name="T17" fmla="*/ 50 h 138"/>
                <a:gd name="T18" fmla="*/ 1750 w 2601"/>
                <a:gd name="T19" fmla="*/ 129 h 138"/>
                <a:gd name="T20" fmla="*/ 1637 w 2601"/>
                <a:gd name="T21" fmla="*/ 132 h 138"/>
                <a:gd name="T22" fmla="*/ 1526 w 2601"/>
                <a:gd name="T23" fmla="*/ 27 h 138"/>
                <a:gd name="T24" fmla="*/ 1383 w 2601"/>
                <a:gd name="T25" fmla="*/ 38 h 138"/>
                <a:gd name="T26" fmla="*/ 1288 w 2601"/>
                <a:gd name="T27" fmla="*/ 117 h 138"/>
                <a:gd name="T28" fmla="*/ 1216 w 2601"/>
                <a:gd name="T29" fmla="*/ 145 h 138"/>
                <a:gd name="T30" fmla="*/ 1128 w 2601"/>
                <a:gd name="T31" fmla="*/ 93 h 138"/>
                <a:gd name="T32" fmla="*/ 1028 w 2601"/>
                <a:gd name="T33" fmla="*/ 6 h 138"/>
                <a:gd name="T34" fmla="*/ 915 w 2601"/>
                <a:gd name="T35" fmla="*/ 33 h 138"/>
                <a:gd name="T36" fmla="*/ 846 w 2601"/>
                <a:gd name="T37" fmla="*/ 102 h 138"/>
                <a:gd name="T38" fmla="*/ 742 w 2601"/>
                <a:gd name="T39" fmla="*/ 151 h 138"/>
                <a:gd name="T40" fmla="*/ 627 w 2601"/>
                <a:gd name="T41" fmla="*/ 61 h 138"/>
                <a:gd name="T42" fmla="*/ 436 w 2601"/>
                <a:gd name="T43" fmla="*/ 24 h 138"/>
                <a:gd name="T44" fmla="*/ 294 w 2601"/>
                <a:gd name="T45" fmla="*/ 129 h 138"/>
                <a:gd name="T46" fmla="*/ 197 w 2601"/>
                <a:gd name="T47" fmla="*/ 87 h 138"/>
                <a:gd name="T48" fmla="*/ 83 w 2601"/>
                <a:gd name="T49" fmla="*/ 6 h 138"/>
                <a:gd name="T50" fmla="*/ 0 w 2601"/>
                <a:gd name="T51" fmla="*/ 33 h 138"/>
                <a:gd name="T52" fmla="*/ 41 w 2601"/>
                <a:gd name="T53" fmla="*/ 56 h 138"/>
                <a:gd name="T54" fmla="*/ 144 w 2601"/>
                <a:gd name="T55" fmla="*/ 102 h 138"/>
                <a:gd name="T56" fmla="*/ 256 w 2601"/>
                <a:gd name="T57" fmla="*/ 180 h 138"/>
                <a:gd name="T58" fmla="*/ 362 w 2601"/>
                <a:gd name="T59" fmla="*/ 139 h 138"/>
                <a:gd name="T60" fmla="*/ 474 w 2601"/>
                <a:gd name="T61" fmla="*/ 61 h 138"/>
                <a:gd name="T62" fmla="*/ 610 w 2601"/>
                <a:gd name="T63" fmla="*/ 108 h 138"/>
                <a:gd name="T64" fmla="*/ 735 w 2601"/>
                <a:gd name="T65" fmla="*/ 204 h 138"/>
                <a:gd name="T66" fmla="*/ 867 w 2601"/>
                <a:gd name="T67" fmla="*/ 142 h 138"/>
                <a:gd name="T68" fmla="*/ 935 w 2601"/>
                <a:gd name="T69" fmla="*/ 78 h 138"/>
                <a:gd name="T70" fmla="*/ 1019 w 2601"/>
                <a:gd name="T71" fmla="*/ 58 h 138"/>
                <a:gd name="T72" fmla="*/ 1106 w 2601"/>
                <a:gd name="T73" fmla="*/ 135 h 138"/>
                <a:gd name="T74" fmla="*/ 1216 w 2601"/>
                <a:gd name="T75" fmla="*/ 201 h 138"/>
                <a:gd name="T76" fmla="*/ 1306 w 2601"/>
                <a:gd name="T77" fmla="*/ 166 h 138"/>
                <a:gd name="T78" fmla="*/ 1398 w 2601"/>
                <a:gd name="T79" fmla="*/ 87 h 138"/>
                <a:gd name="T80" fmla="*/ 1512 w 2601"/>
                <a:gd name="T81" fmla="*/ 75 h 138"/>
                <a:gd name="T82" fmla="*/ 1623 w 2601"/>
                <a:gd name="T83" fmla="*/ 180 h 138"/>
                <a:gd name="T84" fmla="*/ 1767 w 2601"/>
                <a:gd name="T85" fmla="*/ 174 h 138"/>
                <a:gd name="T86" fmla="*/ 1853 w 2601"/>
                <a:gd name="T87" fmla="*/ 93 h 138"/>
                <a:gd name="T88" fmla="*/ 1924 w 2601"/>
                <a:gd name="T89" fmla="*/ 53 h 138"/>
                <a:gd name="T90" fmla="*/ 2027 w 2601"/>
                <a:gd name="T91" fmla="*/ 99 h 138"/>
                <a:gd name="T92" fmla="*/ 2136 w 2601"/>
                <a:gd name="T93" fmla="*/ 177 h 138"/>
                <a:gd name="T94" fmla="*/ 2244 w 2601"/>
                <a:gd name="T95" fmla="*/ 139 h 138"/>
                <a:gd name="T96" fmla="*/ 2357 w 2601"/>
                <a:gd name="T97" fmla="*/ 61 h 138"/>
                <a:gd name="T98" fmla="*/ 2492 w 2601"/>
                <a:gd name="T99" fmla="*/ 105 h 138"/>
                <a:gd name="T100" fmla="*/ 2610 w 2601"/>
                <a:gd name="T101" fmla="*/ 201 h 138"/>
                <a:gd name="T102" fmla="*/ 2727 w 2601"/>
                <a:gd name="T103" fmla="*/ 148 h 138"/>
                <a:gd name="T104" fmla="*/ 2826 w 2601"/>
                <a:gd name="T105" fmla="*/ 78 h 138"/>
                <a:gd name="T106" fmla="*/ 2897 w 2601"/>
                <a:gd name="T107" fmla="*/ 90 h 138"/>
                <a:gd name="T108" fmla="*/ 2899 w 2601"/>
                <a:gd name="T109" fmla="*/ 41 h 1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8"/>
                <a:gd name="T167" fmla="*/ 2601 w 2601"/>
                <a:gd name="T168" fmla="*/ 138 h 1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8">
                  <a:moveTo>
                    <a:pt x="2592" y="28"/>
                  </a:moveTo>
                  <a:lnTo>
                    <a:pt x="2568" y="20"/>
                  </a:lnTo>
                  <a:lnTo>
                    <a:pt x="2544" y="16"/>
                  </a:lnTo>
                  <a:lnTo>
                    <a:pt x="2523" y="18"/>
                  </a:lnTo>
                  <a:lnTo>
                    <a:pt x="2503" y="22"/>
                  </a:lnTo>
                  <a:lnTo>
                    <a:pt x="2484" y="30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1"/>
                  </a:lnTo>
                  <a:lnTo>
                    <a:pt x="2405" y="79"/>
                  </a:lnTo>
                  <a:lnTo>
                    <a:pt x="2393" y="87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9"/>
                  </a:lnTo>
                  <a:lnTo>
                    <a:pt x="2291" y="79"/>
                  </a:lnTo>
                  <a:lnTo>
                    <a:pt x="2275" y="67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8"/>
                  </a:lnTo>
                  <a:lnTo>
                    <a:pt x="2207" y="16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4"/>
                  </a:lnTo>
                  <a:lnTo>
                    <a:pt x="2046" y="28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3"/>
                  </a:lnTo>
                  <a:lnTo>
                    <a:pt x="1959" y="83"/>
                  </a:lnTo>
                  <a:lnTo>
                    <a:pt x="1946" y="87"/>
                  </a:lnTo>
                  <a:lnTo>
                    <a:pt x="1930" y="87"/>
                  </a:lnTo>
                  <a:lnTo>
                    <a:pt x="1916" y="85"/>
                  </a:lnTo>
                  <a:lnTo>
                    <a:pt x="1902" y="81"/>
                  </a:lnTo>
                  <a:lnTo>
                    <a:pt x="1889" y="75"/>
                  </a:lnTo>
                  <a:lnTo>
                    <a:pt x="1875" y="67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8"/>
                  </a:lnTo>
                  <a:lnTo>
                    <a:pt x="1812" y="26"/>
                  </a:lnTo>
                  <a:lnTo>
                    <a:pt x="1794" y="18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6"/>
                  </a:lnTo>
                  <a:lnTo>
                    <a:pt x="1659" y="22"/>
                  </a:lnTo>
                  <a:lnTo>
                    <a:pt x="1649" y="28"/>
                  </a:lnTo>
                  <a:lnTo>
                    <a:pt x="1637" y="34"/>
                  </a:lnTo>
                  <a:lnTo>
                    <a:pt x="1627" y="41"/>
                  </a:lnTo>
                  <a:lnTo>
                    <a:pt x="1618" y="49"/>
                  </a:lnTo>
                  <a:lnTo>
                    <a:pt x="1608" y="57"/>
                  </a:lnTo>
                  <a:lnTo>
                    <a:pt x="1594" y="67"/>
                  </a:lnTo>
                  <a:lnTo>
                    <a:pt x="1578" y="79"/>
                  </a:lnTo>
                  <a:lnTo>
                    <a:pt x="1565" y="87"/>
                  </a:lnTo>
                  <a:lnTo>
                    <a:pt x="1551" y="94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9"/>
                  </a:lnTo>
                  <a:lnTo>
                    <a:pt x="1447" y="79"/>
                  </a:lnTo>
                  <a:lnTo>
                    <a:pt x="1431" y="67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30"/>
                  </a:lnTo>
                  <a:lnTo>
                    <a:pt x="1364" y="18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8"/>
                  </a:lnTo>
                  <a:lnTo>
                    <a:pt x="1237" y="26"/>
                  </a:lnTo>
                  <a:lnTo>
                    <a:pt x="1219" y="38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3"/>
                  </a:lnTo>
                  <a:lnTo>
                    <a:pt x="1152" y="79"/>
                  </a:lnTo>
                  <a:lnTo>
                    <a:pt x="1142" y="85"/>
                  </a:lnTo>
                  <a:lnTo>
                    <a:pt x="1133" y="91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8"/>
                  </a:lnTo>
                  <a:lnTo>
                    <a:pt x="1060" y="94"/>
                  </a:lnTo>
                  <a:lnTo>
                    <a:pt x="1046" y="89"/>
                  </a:lnTo>
                  <a:lnTo>
                    <a:pt x="1034" y="81"/>
                  </a:lnTo>
                  <a:lnTo>
                    <a:pt x="1023" y="73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30"/>
                  </a:lnTo>
                  <a:lnTo>
                    <a:pt x="952" y="20"/>
                  </a:lnTo>
                  <a:lnTo>
                    <a:pt x="936" y="12"/>
                  </a:lnTo>
                  <a:lnTo>
                    <a:pt x="919" y="4"/>
                  </a:lnTo>
                  <a:lnTo>
                    <a:pt x="899" y="2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6"/>
                  </a:lnTo>
                  <a:lnTo>
                    <a:pt x="818" y="22"/>
                  </a:lnTo>
                  <a:lnTo>
                    <a:pt x="809" y="28"/>
                  </a:lnTo>
                  <a:lnTo>
                    <a:pt x="799" y="36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9"/>
                  </a:lnTo>
                  <a:lnTo>
                    <a:pt x="740" y="79"/>
                  </a:lnTo>
                  <a:lnTo>
                    <a:pt x="726" y="89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1"/>
                  </a:lnTo>
                  <a:lnTo>
                    <a:pt x="608" y="81"/>
                  </a:lnTo>
                  <a:lnTo>
                    <a:pt x="593" y="69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30"/>
                  </a:lnTo>
                  <a:lnTo>
                    <a:pt x="524" y="18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6"/>
                  </a:lnTo>
                  <a:lnTo>
                    <a:pt x="363" y="28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3"/>
                  </a:lnTo>
                  <a:lnTo>
                    <a:pt x="276" y="83"/>
                  </a:lnTo>
                  <a:lnTo>
                    <a:pt x="263" y="87"/>
                  </a:lnTo>
                  <a:lnTo>
                    <a:pt x="247" y="89"/>
                  </a:lnTo>
                  <a:lnTo>
                    <a:pt x="233" y="87"/>
                  </a:lnTo>
                  <a:lnTo>
                    <a:pt x="219" y="81"/>
                  </a:lnTo>
                  <a:lnTo>
                    <a:pt x="206" y="75"/>
                  </a:lnTo>
                  <a:lnTo>
                    <a:pt x="192" y="67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8"/>
                  </a:lnTo>
                  <a:lnTo>
                    <a:pt x="129" y="28"/>
                  </a:lnTo>
                  <a:lnTo>
                    <a:pt x="113" y="18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6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8"/>
                  </a:lnTo>
                  <a:lnTo>
                    <a:pt x="55" y="38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9"/>
                  </a:lnTo>
                  <a:lnTo>
                    <a:pt x="143" y="79"/>
                  </a:lnTo>
                  <a:lnTo>
                    <a:pt x="159" y="89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2"/>
                  </a:lnTo>
                  <a:lnTo>
                    <a:pt x="249" y="124"/>
                  </a:lnTo>
                  <a:lnTo>
                    <a:pt x="269" y="122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7"/>
                  </a:lnTo>
                  <a:lnTo>
                    <a:pt x="353" y="77"/>
                  </a:lnTo>
                  <a:lnTo>
                    <a:pt x="369" y="65"/>
                  </a:lnTo>
                  <a:lnTo>
                    <a:pt x="386" y="57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3"/>
                  </a:lnTo>
                  <a:lnTo>
                    <a:pt x="561" y="87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4"/>
                  </a:lnTo>
                  <a:lnTo>
                    <a:pt x="632" y="132"/>
                  </a:lnTo>
                  <a:lnTo>
                    <a:pt x="657" y="138"/>
                  </a:lnTo>
                  <a:lnTo>
                    <a:pt x="681" y="138"/>
                  </a:lnTo>
                  <a:lnTo>
                    <a:pt x="703" y="136"/>
                  </a:lnTo>
                  <a:lnTo>
                    <a:pt x="724" y="128"/>
                  </a:lnTo>
                  <a:lnTo>
                    <a:pt x="742" y="120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5"/>
                  </a:lnTo>
                  <a:lnTo>
                    <a:pt x="799" y="79"/>
                  </a:lnTo>
                  <a:lnTo>
                    <a:pt x="809" y="71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6"/>
                  </a:lnTo>
                  <a:lnTo>
                    <a:pt x="897" y="36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1"/>
                  </a:lnTo>
                  <a:lnTo>
                    <a:pt x="975" y="81"/>
                  </a:lnTo>
                  <a:lnTo>
                    <a:pt x="989" y="91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20"/>
                  </a:lnTo>
                  <a:lnTo>
                    <a:pt x="1050" y="128"/>
                  </a:lnTo>
                  <a:lnTo>
                    <a:pt x="1068" y="132"/>
                  </a:lnTo>
                  <a:lnTo>
                    <a:pt x="1087" y="136"/>
                  </a:lnTo>
                  <a:lnTo>
                    <a:pt x="1107" y="134"/>
                  </a:lnTo>
                  <a:lnTo>
                    <a:pt x="1119" y="132"/>
                  </a:lnTo>
                  <a:lnTo>
                    <a:pt x="1133" y="128"/>
                  </a:lnTo>
                  <a:lnTo>
                    <a:pt x="1144" y="124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9"/>
                  </a:lnTo>
                  <a:lnTo>
                    <a:pt x="1219" y="79"/>
                  </a:lnTo>
                  <a:lnTo>
                    <a:pt x="1235" y="69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3"/>
                  </a:lnTo>
                  <a:lnTo>
                    <a:pt x="1398" y="85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2"/>
                  </a:lnTo>
                  <a:lnTo>
                    <a:pt x="1472" y="132"/>
                  </a:lnTo>
                  <a:lnTo>
                    <a:pt x="1498" y="136"/>
                  </a:lnTo>
                  <a:lnTo>
                    <a:pt x="1521" y="138"/>
                  </a:lnTo>
                  <a:lnTo>
                    <a:pt x="1543" y="134"/>
                  </a:lnTo>
                  <a:lnTo>
                    <a:pt x="1563" y="128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5"/>
                  </a:lnTo>
                  <a:lnTo>
                    <a:pt x="1639" y="77"/>
                  </a:lnTo>
                  <a:lnTo>
                    <a:pt x="1647" y="71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6"/>
                  </a:lnTo>
                  <a:lnTo>
                    <a:pt x="1737" y="36"/>
                  </a:lnTo>
                  <a:lnTo>
                    <a:pt x="1751" y="39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9"/>
                  </a:lnTo>
                  <a:lnTo>
                    <a:pt x="1812" y="67"/>
                  </a:lnTo>
                  <a:lnTo>
                    <a:pt x="1826" y="77"/>
                  </a:lnTo>
                  <a:lnTo>
                    <a:pt x="1841" y="87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20"/>
                  </a:lnTo>
                  <a:lnTo>
                    <a:pt x="1930" y="122"/>
                  </a:lnTo>
                  <a:lnTo>
                    <a:pt x="1949" y="120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7"/>
                  </a:lnTo>
                  <a:lnTo>
                    <a:pt x="2036" y="75"/>
                  </a:lnTo>
                  <a:lnTo>
                    <a:pt x="2052" y="65"/>
                  </a:lnTo>
                  <a:lnTo>
                    <a:pt x="2069" y="55"/>
                  </a:lnTo>
                  <a:lnTo>
                    <a:pt x="2087" y="47"/>
                  </a:lnTo>
                  <a:lnTo>
                    <a:pt x="2107" y="41"/>
                  </a:lnTo>
                  <a:lnTo>
                    <a:pt x="2128" y="38"/>
                  </a:lnTo>
                  <a:lnTo>
                    <a:pt x="2152" y="38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1"/>
                  </a:lnTo>
                  <a:lnTo>
                    <a:pt x="2244" y="85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2"/>
                  </a:lnTo>
                  <a:lnTo>
                    <a:pt x="2315" y="132"/>
                  </a:lnTo>
                  <a:lnTo>
                    <a:pt x="2334" y="136"/>
                  </a:lnTo>
                  <a:lnTo>
                    <a:pt x="2354" y="136"/>
                  </a:lnTo>
                  <a:lnTo>
                    <a:pt x="2372" y="132"/>
                  </a:lnTo>
                  <a:lnTo>
                    <a:pt x="2389" y="126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1"/>
                  </a:lnTo>
                  <a:lnTo>
                    <a:pt x="2468" y="81"/>
                  </a:lnTo>
                  <a:lnTo>
                    <a:pt x="2482" y="71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9"/>
                  </a:lnTo>
                  <a:lnTo>
                    <a:pt x="2597" y="34"/>
                  </a:lnTo>
                  <a:lnTo>
                    <a:pt x="2592" y="28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5" name="Freeform 42"/>
            <p:cNvSpPr>
              <a:spLocks/>
            </p:cNvSpPr>
            <p:nvPr/>
          </p:nvSpPr>
          <p:spPr bwMode="auto">
            <a:xfrm>
              <a:off x="3222" y="1727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6" name="Freeform 43"/>
            <p:cNvSpPr>
              <a:spLocks/>
            </p:cNvSpPr>
            <p:nvPr/>
          </p:nvSpPr>
          <p:spPr bwMode="auto">
            <a:xfrm>
              <a:off x="1008" y="326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7" name="Freeform 44"/>
            <p:cNvSpPr>
              <a:spLocks/>
            </p:cNvSpPr>
            <p:nvPr/>
          </p:nvSpPr>
          <p:spPr bwMode="auto">
            <a:xfrm>
              <a:off x="1739" y="3806"/>
              <a:ext cx="288" cy="401"/>
            </a:xfrm>
            <a:custGeom>
              <a:avLst/>
              <a:gdLst>
                <a:gd name="T0" fmla="*/ 176 w 257"/>
                <a:gd name="T1" fmla="*/ 3 h 271"/>
                <a:gd name="T2" fmla="*/ 130 w 257"/>
                <a:gd name="T3" fmla="*/ 6 h 271"/>
                <a:gd name="T4" fmla="*/ 87 w 257"/>
                <a:gd name="T5" fmla="*/ 30 h 271"/>
                <a:gd name="T6" fmla="*/ 81 w 257"/>
                <a:gd name="T7" fmla="*/ 52 h 271"/>
                <a:gd name="T8" fmla="*/ 96 w 257"/>
                <a:gd name="T9" fmla="*/ 73 h 271"/>
                <a:gd name="T10" fmla="*/ 119 w 257"/>
                <a:gd name="T11" fmla="*/ 58 h 271"/>
                <a:gd name="T12" fmla="*/ 149 w 257"/>
                <a:gd name="T13" fmla="*/ 47 h 271"/>
                <a:gd name="T14" fmla="*/ 180 w 257"/>
                <a:gd name="T15" fmla="*/ 52 h 271"/>
                <a:gd name="T16" fmla="*/ 193 w 257"/>
                <a:gd name="T17" fmla="*/ 61 h 271"/>
                <a:gd name="T18" fmla="*/ 240 w 257"/>
                <a:gd name="T19" fmla="*/ 102 h 271"/>
                <a:gd name="T20" fmla="*/ 251 w 257"/>
                <a:gd name="T21" fmla="*/ 181 h 271"/>
                <a:gd name="T22" fmla="*/ 240 w 257"/>
                <a:gd name="T23" fmla="*/ 274 h 271"/>
                <a:gd name="T24" fmla="*/ 220 w 257"/>
                <a:gd name="T25" fmla="*/ 308 h 271"/>
                <a:gd name="T26" fmla="*/ 189 w 257"/>
                <a:gd name="T27" fmla="*/ 337 h 271"/>
                <a:gd name="T28" fmla="*/ 140 w 257"/>
                <a:gd name="T29" fmla="*/ 352 h 271"/>
                <a:gd name="T30" fmla="*/ 90 w 257"/>
                <a:gd name="T31" fmla="*/ 349 h 271"/>
                <a:gd name="T32" fmla="*/ 50 w 257"/>
                <a:gd name="T33" fmla="*/ 323 h 271"/>
                <a:gd name="T34" fmla="*/ 37 w 257"/>
                <a:gd name="T35" fmla="*/ 287 h 271"/>
                <a:gd name="T36" fmla="*/ 39 w 257"/>
                <a:gd name="T37" fmla="*/ 232 h 271"/>
                <a:gd name="T38" fmla="*/ 64 w 257"/>
                <a:gd name="T39" fmla="*/ 198 h 271"/>
                <a:gd name="T40" fmla="*/ 110 w 257"/>
                <a:gd name="T41" fmla="*/ 198 h 271"/>
                <a:gd name="T42" fmla="*/ 114 w 257"/>
                <a:gd name="T43" fmla="*/ 201 h 271"/>
                <a:gd name="T44" fmla="*/ 114 w 257"/>
                <a:gd name="T45" fmla="*/ 201 h 271"/>
                <a:gd name="T46" fmla="*/ 114 w 257"/>
                <a:gd name="T47" fmla="*/ 201 h 271"/>
                <a:gd name="T48" fmla="*/ 123 w 257"/>
                <a:gd name="T49" fmla="*/ 215 h 271"/>
                <a:gd name="T50" fmla="*/ 121 w 257"/>
                <a:gd name="T51" fmla="*/ 238 h 271"/>
                <a:gd name="T52" fmla="*/ 108 w 257"/>
                <a:gd name="T53" fmla="*/ 259 h 271"/>
                <a:gd name="T54" fmla="*/ 108 w 257"/>
                <a:gd name="T55" fmla="*/ 284 h 271"/>
                <a:gd name="T56" fmla="*/ 126 w 257"/>
                <a:gd name="T57" fmla="*/ 293 h 271"/>
                <a:gd name="T58" fmla="*/ 154 w 257"/>
                <a:gd name="T59" fmla="*/ 259 h 271"/>
                <a:gd name="T60" fmla="*/ 156 w 257"/>
                <a:gd name="T61" fmla="*/ 203 h 271"/>
                <a:gd name="T62" fmla="*/ 133 w 257"/>
                <a:gd name="T63" fmla="*/ 163 h 271"/>
                <a:gd name="T64" fmla="*/ 90 w 257"/>
                <a:gd name="T65" fmla="*/ 145 h 271"/>
                <a:gd name="T66" fmla="*/ 55 w 257"/>
                <a:gd name="T67" fmla="*/ 154 h 271"/>
                <a:gd name="T68" fmla="*/ 15 w 257"/>
                <a:gd name="T69" fmla="*/ 192 h 271"/>
                <a:gd name="T70" fmla="*/ 0 w 257"/>
                <a:gd name="T71" fmla="*/ 274 h 271"/>
                <a:gd name="T72" fmla="*/ 15 w 257"/>
                <a:gd name="T73" fmla="*/ 346 h 271"/>
                <a:gd name="T74" fmla="*/ 59 w 257"/>
                <a:gd name="T75" fmla="*/ 386 h 271"/>
                <a:gd name="T76" fmla="*/ 121 w 257"/>
                <a:gd name="T77" fmla="*/ 401 h 271"/>
                <a:gd name="T78" fmla="*/ 187 w 257"/>
                <a:gd name="T79" fmla="*/ 389 h 271"/>
                <a:gd name="T80" fmla="*/ 235 w 257"/>
                <a:gd name="T81" fmla="*/ 358 h 271"/>
                <a:gd name="T82" fmla="*/ 266 w 257"/>
                <a:gd name="T83" fmla="*/ 308 h 271"/>
                <a:gd name="T84" fmla="*/ 281 w 257"/>
                <a:gd name="T85" fmla="*/ 247 h 271"/>
                <a:gd name="T86" fmla="*/ 286 w 257"/>
                <a:gd name="T87" fmla="*/ 139 h 271"/>
                <a:gd name="T88" fmla="*/ 240 w 257"/>
                <a:gd name="T89" fmla="*/ 38 h 2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7"/>
                <a:gd name="T136" fmla="*/ 0 h 271"/>
                <a:gd name="T137" fmla="*/ 257 w 257"/>
                <a:gd name="T138" fmla="*/ 271 h 2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7" h="271">
                  <a:moveTo>
                    <a:pt x="182" y="12"/>
                  </a:moveTo>
                  <a:lnTo>
                    <a:pt x="169" y="6"/>
                  </a:lnTo>
                  <a:lnTo>
                    <a:pt x="157" y="2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6" y="4"/>
                  </a:lnTo>
                  <a:lnTo>
                    <a:pt x="104" y="6"/>
                  </a:lnTo>
                  <a:lnTo>
                    <a:pt x="90" y="12"/>
                  </a:lnTo>
                  <a:lnTo>
                    <a:pt x="78" y="20"/>
                  </a:lnTo>
                  <a:lnTo>
                    <a:pt x="74" y="26"/>
                  </a:lnTo>
                  <a:lnTo>
                    <a:pt x="72" y="30"/>
                  </a:lnTo>
                  <a:lnTo>
                    <a:pt x="72" y="35"/>
                  </a:lnTo>
                  <a:lnTo>
                    <a:pt x="76" y="41"/>
                  </a:lnTo>
                  <a:lnTo>
                    <a:pt x="80" y="45"/>
                  </a:lnTo>
                  <a:lnTo>
                    <a:pt x="86" y="49"/>
                  </a:lnTo>
                  <a:lnTo>
                    <a:pt x="92" y="49"/>
                  </a:lnTo>
                  <a:lnTo>
                    <a:pt x="98" y="45"/>
                  </a:lnTo>
                  <a:lnTo>
                    <a:pt x="106" y="39"/>
                  </a:lnTo>
                  <a:lnTo>
                    <a:pt x="116" y="35"/>
                  </a:lnTo>
                  <a:lnTo>
                    <a:pt x="123" y="33"/>
                  </a:lnTo>
                  <a:lnTo>
                    <a:pt x="133" y="32"/>
                  </a:lnTo>
                  <a:lnTo>
                    <a:pt x="143" y="32"/>
                  </a:lnTo>
                  <a:lnTo>
                    <a:pt x="153" y="33"/>
                  </a:lnTo>
                  <a:lnTo>
                    <a:pt x="161" y="35"/>
                  </a:lnTo>
                  <a:lnTo>
                    <a:pt x="171" y="39"/>
                  </a:lnTo>
                  <a:lnTo>
                    <a:pt x="171" y="41"/>
                  </a:lnTo>
                  <a:lnTo>
                    <a:pt x="172" y="41"/>
                  </a:lnTo>
                  <a:lnTo>
                    <a:pt x="190" y="47"/>
                  </a:lnTo>
                  <a:lnTo>
                    <a:pt x="202" y="57"/>
                  </a:lnTo>
                  <a:lnTo>
                    <a:pt x="214" y="69"/>
                  </a:lnTo>
                  <a:lnTo>
                    <a:pt x="220" y="84"/>
                  </a:lnTo>
                  <a:lnTo>
                    <a:pt x="224" y="102"/>
                  </a:lnTo>
                  <a:lnTo>
                    <a:pt x="224" y="122"/>
                  </a:lnTo>
                  <a:lnTo>
                    <a:pt x="222" y="147"/>
                  </a:lnTo>
                  <a:lnTo>
                    <a:pt x="216" y="175"/>
                  </a:lnTo>
                  <a:lnTo>
                    <a:pt x="214" y="185"/>
                  </a:lnTo>
                  <a:lnTo>
                    <a:pt x="208" y="192"/>
                  </a:lnTo>
                  <a:lnTo>
                    <a:pt x="202" y="202"/>
                  </a:lnTo>
                  <a:lnTo>
                    <a:pt x="196" y="208"/>
                  </a:lnTo>
                  <a:lnTo>
                    <a:pt x="188" y="216"/>
                  </a:lnTo>
                  <a:lnTo>
                    <a:pt x="178" y="222"/>
                  </a:lnTo>
                  <a:lnTo>
                    <a:pt x="169" y="228"/>
                  </a:lnTo>
                  <a:lnTo>
                    <a:pt x="157" y="232"/>
                  </a:lnTo>
                  <a:lnTo>
                    <a:pt x="141" y="236"/>
                  </a:lnTo>
                  <a:lnTo>
                    <a:pt x="125" y="238"/>
                  </a:lnTo>
                  <a:lnTo>
                    <a:pt x="112" y="240"/>
                  </a:lnTo>
                  <a:lnTo>
                    <a:pt x="96" y="238"/>
                  </a:lnTo>
                  <a:lnTo>
                    <a:pt x="80" y="236"/>
                  </a:lnTo>
                  <a:lnTo>
                    <a:pt x="68" y="232"/>
                  </a:lnTo>
                  <a:lnTo>
                    <a:pt x="55" y="226"/>
                  </a:lnTo>
                  <a:lnTo>
                    <a:pt x="45" y="218"/>
                  </a:lnTo>
                  <a:lnTo>
                    <a:pt x="41" y="214"/>
                  </a:lnTo>
                  <a:lnTo>
                    <a:pt x="37" y="206"/>
                  </a:lnTo>
                  <a:lnTo>
                    <a:pt x="33" y="194"/>
                  </a:lnTo>
                  <a:lnTo>
                    <a:pt x="31" y="183"/>
                  </a:lnTo>
                  <a:lnTo>
                    <a:pt x="31" y="169"/>
                  </a:lnTo>
                  <a:lnTo>
                    <a:pt x="35" y="157"/>
                  </a:lnTo>
                  <a:lnTo>
                    <a:pt x="39" y="147"/>
                  </a:lnTo>
                  <a:lnTo>
                    <a:pt x="45" y="139"/>
                  </a:lnTo>
                  <a:lnTo>
                    <a:pt x="57" y="134"/>
                  </a:lnTo>
                  <a:lnTo>
                    <a:pt x="72" y="130"/>
                  </a:lnTo>
                  <a:lnTo>
                    <a:pt x="88" y="130"/>
                  </a:lnTo>
                  <a:lnTo>
                    <a:pt x="98" y="134"/>
                  </a:lnTo>
                  <a:lnTo>
                    <a:pt x="100" y="134"/>
                  </a:lnTo>
                  <a:lnTo>
                    <a:pt x="100" y="136"/>
                  </a:lnTo>
                  <a:lnTo>
                    <a:pt x="102" y="136"/>
                  </a:lnTo>
                  <a:lnTo>
                    <a:pt x="104" y="137"/>
                  </a:lnTo>
                  <a:lnTo>
                    <a:pt x="106" y="141"/>
                  </a:lnTo>
                  <a:lnTo>
                    <a:pt x="110" y="145"/>
                  </a:lnTo>
                  <a:lnTo>
                    <a:pt x="110" y="151"/>
                  </a:lnTo>
                  <a:lnTo>
                    <a:pt x="110" y="157"/>
                  </a:lnTo>
                  <a:lnTo>
                    <a:pt x="108" y="161"/>
                  </a:lnTo>
                  <a:lnTo>
                    <a:pt x="104" y="165"/>
                  </a:lnTo>
                  <a:lnTo>
                    <a:pt x="100" y="169"/>
                  </a:lnTo>
                  <a:lnTo>
                    <a:pt x="96" y="175"/>
                  </a:lnTo>
                  <a:lnTo>
                    <a:pt x="92" y="181"/>
                  </a:lnTo>
                  <a:lnTo>
                    <a:pt x="92" y="187"/>
                  </a:lnTo>
                  <a:lnTo>
                    <a:pt x="96" y="192"/>
                  </a:lnTo>
                  <a:lnTo>
                    <a:pt x="102" y="196"/>
                  </a:lnTo>
                  <a:lnTo>
                    <a:pt x="108" y="198"/>
                  </a:lnTo>
                  <a:lnTo>
                    <a:pt x="112" y="198"/>
                  </a:lnTo>
                  <a:lnTo>
                    <a:pt x="118" y="196"/>
                  </a:lnTo>
                  <a:lnTo>
                    <a:pt x="129" y="187"/>
                  </a:lnTo>
                  <a:lnTo>
                    <a:pt x="137" y="175"/>
                  </a:lnTo>
                  <a:lnTo>
                    <a:pt x="141" y="163"/>
                  </a:lnTo>
                  <a:lnTo>
                    <a:pt x="141" y="149"/>
                  </a:lnTo>
                  <a:lnTo>
                    <a:pt x="139" y="137"/>
                  </a:lnTo>
                  <a:lnTo>
                    <a:pt x="135" y="126"/>
                  </a:lnTo>
                  <a:lnTo>
                    <a:pt x="127" y="118"/>
                  </a:lnTo>
                  <a:lnTo>
                    <a:pt x="119" y="110"/>
                  </a:lnTo>
                  <a:lnTo>
                    <a:pt x="108" y="102"/>
                  </a:lnTo>
                  <a:lnTo>
                    <a:pt x="94" y="98"/>
                  </a:lnTo>
                  <a:lnTo>
                    <a:pt x="80" y="98"/>
                  </a:lnTo>
                  <a:lnTo>
                    <a:pt x="70" y="98"/>
                  </a:lnTo>
                  <a:lnTo>
                    <a:pt x="63" y="100"/>
                  </a:lnTo>
                  <a:lnTo>
                    <a:pt x="49" y="104"/>
                  </a:lnTo>
                  <a:lnTo>
                    <a:pt x="35" y="108"/>
                  </a:lnTo>
                  <a:lnTo>
                    <a:pt x="23" y="116"/>
                  </a:lnTo>
                  <a:lnTo>
                    <a:pt x="13" y="130"/>
                  </a:lnTo>
                  <a:lnTo>
                    <a:pt x="6" y="147"/>
                  </a:lnTo>
                  <a:lnTo>
                    <a:pt x="0" y="165"/>
                  </a:lnTo>
                  <a:lnTo>
                    <a:pt x="0" y="185"/>
                  </a:lnTo>
                  <a:lnTo>
                    <a:pt x="2" y="202"/>
                  </a:lnTo>
                  <a:lnTo>
                    <a:pt x="8" y="220"/>
                  </a:lnTo>
                  <a:lnTo>
                    <a:pt x="13" y="234"/>
                  </a:lnTo>
                  <a:lnTo>
                    <a:pt x="23" y="243"/>
                  </a:lnTo>
                  <a:lnTo>
                    <a:pt x="37" y="253"/>
                  </a:lnTo>
                  <a:lnTo>
                    <a:pt x="53" y="261"/>
                  </a:lnTo>
                  <a:lnTo>
                    <a:pt x="70" y="265"/>
                  </a:lnTo>
                  <a:lnTo>
                    <a:pt x="90" y="269"/>
                  </a:lnTo>
                  <a:lnTo>
                    <a:pt x="108" y="271"/>
                  </a:lnTo>
                  <a:lnTo>
                    <a:pt x="127" y="271"/>
                  </a:lnTo>
                  <a:lnTo>
                    <a:pt x="147" y="267"/>
                  </a:lnTo>
                  <a:lnTo>
                    <a:pt x="167" y="263"/>
                  </a:lnTo>
                  <a:lnTo>
                    <a:pt x="182" y="257"/>
                  </a:lnTo>
                  <a:lnTo>
                    <a:pt x="196" y="249"/>
                  </a:lnTo>
                  <a:lnTo>
                    <a:pt x="210" y="242"/>
                  </a:lnTo>
                  <a:lnTo>
                    <a:pt x="220" y="232"/>
                  </a:lnTo>
                  <a:lnTo>
                    <a:pt x="229" y="220"/>
                  </a:lnTo>
                  <a:lnTo>
                    <a:pt x="237" y="208"/>
                  </a:lnTo>
                  <a:lnTo>
                    <a:pt x="243" y="196"/>
                  </a:lnTo>
                  <a:lnTo>
                    <a:pt x="247" y="183"/>
                  </a:lnTo>
                  <a:lnTo>
                    <a:pt x="251" y="167"/>
                  </a:lnTo>
                  <a:lnTo>
                    <a:pt x="255" y="145"/>
                  </a:lnTo>
                  <a:lnTo>
                    <a:pt x="257" y="122"/>
                  </a:lnTo>
                  <a:lnTo>
                    <a:pt x="255" y="94"/>
                  </a:lnTo>
                  <a:lnTo>
                    <a:pt x="247" y="69"/>
                  </a:lnTo>
                  <a:lnTo>
                    <a:pt x="235" y="45"/>
                  </a:lnTo>
                  <a:lnTo>
                    <a:pt x="214" y="26"/>
                  </a:lnTo>
                  <a:lnTo>
                    <a:pt x="182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8" name="Freeform 45"/>
            <p:cNvSpPr>
              <a:spLocks/>
            </p:cNvSpPr>
            <p:nvPr/>
          </p:nvSpPr>
          <p:spPr bwMode="auto">
            <a:xfrm>
              <a:off x="2626" y="4164"/>
              <a:ext cx="326" cy="538"/>
            </a:xfrm>
            <a:custGeom>
              <a:avLst/>
              <a:gdLst>
                <a:gd name="T0" fmla="*/ 258 w 291"/>
                <a:gd name="T1" fmla="*/ 230 h 363"/>
                <a:gd name="T2" fmla="*/ 240 w 291"/>
                <a:gd name="T3" fmla="*/ 218 h 363"/>
                <a:gd name="T4" fmla="*/ 220 w 291"/>
                <a:gd name="T5" fmla="*/ 212 h 363"/>
                <a:gd name="T6" fmla="*/ 201 w 291"/>
                <a:gd name="T7" fmla="*/ 212 h 363"/>
                <a:gd name="T8" fmla="*/ 171 w 291"/>
                <a:gd name="T9" fmla="*/ 221 h 363"/>
                <a:gd name="T10" fmla="*/ 143 w 291"/>
                <a:gd name="T11" fmla="*/ 249 h 363"/>
                <a:gd name="T12" fmla="*/ 123 w 291"/>
                <a:gd name="T13" fmla="*/ 305 h 363"/>
                <a:gd name="T14" fmla="*/ 134 w 291"/>
                <a:gd name="T15" fmla="*/ 372 h 363"/>
                <a:gd name="T16" fmla="*/ 152 w 291"/>
                <a:gd name="T17" fmla="*/ 397 h 363"/>
                <a:gd name="T18" fmla="*/ 162 w 291"/>
                <a:gd name="T19" fmla="*/ 400 h 363"/>
                <a:gd name="T20" fmla="*/ 174 w 291"/>
                <a:gd name="T21" fmla="*/ 387 h 363"/>
                <a:gd name="T22" fmla="*/ 176 w 291"/>
                <a:gd name="T23" fmla="*/ 369 h 363"/>
                <a:gd name="T24" fmla="*/ 171 w 291"/>
                <a:gd name="T25" fmla="*/ 360 h 363"/>
                <a:gd name="T26" fmla="*/ 160 w 291"/>
                <a:gd name="T27" fmla="*/ 336 h 363"/>
                <a:gd name="T28" fmla="*/ 165 w 291"/>
                <a:gd name="T29" fmla="*/ 290 h 363"/>
                <a:gd name="T30" fmla="*/ 180 w 291"/>
                <a:gd name="T31" fmla="*/ 270 h 363"/>
                <a:gd name="T32" fmla="*/ 196 w 291"/>
                <a:gd name="T33" fmla="*/ 261 h 363"/>
                <a:gd name="T34" fmla="*/ 222 w 291"/>
                <a:gd name="T35" fmla="*/ 261 h 363"/>
                <a:gd name="T36" fmla="*/ 244 w 291"/>
                <a:gd name="T37" fmla="*/ 273 h 363"/>
                <a:gd name="T38" fmla="*/ 279 w 291"/>
                <a:gd name="T39" fmla="*/ 328 h 363"/>
                <a:gd name="T40" fmla="*/ 290 w 291"/>
                <a:gd name="T41" fmla="*/ 403 h 363"/>
                <a:gd name="T42" fmla="*/ 274 w 291"/>
                <a:gd name="T43" fmla="*/ 445 h 363"/>
                <a:gd name="T44" fmla="*/ 242 w 291"/>
                <a:gd name="T45" fmla="*/ 473 h 363"/>
                <a:gd name="T46" fmla="*/ 209 w 291"/>
                <a:gd name="T47" fmla="*/ 485 h 363"/>
                <a:gd name="T48" fmla="*/ 174 w 291"/>
                <a:gd name="T49" fmla="*/ 488 h 363"/>
                <a:gd name="T50" fmla="*/ 139 w 291"/>
                <a:gd name="T51" fmla="*/ 485 h 363"/>
                <a:gd name="T52" fmla="*/ 105 w 291"/>
                <a:gd name="T53" fmla="*/ 470 h 363"/>
                <a:gd name="T54" fmla="*/ 73 w 291"/>
                <a:gd name="T55" fmla="*/ 445 h 363"/>
                <a:gd name="T56" fmla="*/ 44 w 291"/>
                <a:gd name="T57" fmla="*/ 397 h 363"/>
                <a:gd name="T58" fmla="*/ 35 w 291"/>
                <a:gd name="T59" fmla="*/ 273 h 363"/>
                <a:gd name="T60" fmla="*/ 64 w 291"/>
                <a:gd name="T61" fmla="*/ 148 h 363"/>
                <a:gd name="T62" fmla="*/ 80 w 291"/>
                <a:gd name="T63" fmla="*/ 119 h 363"/>
                <a:gd name="T64" fmla="*/ 101 w 291"/>
                <a:gd name="T65" fmla="*/ 86 h 363"/>
                <a:gd name="T66" fmla="*/ 132 w 291"/>
                <a:gd name="T67" fmla="*/ 64 h 363"/>
                <a:gd name="T68" fmla="*/ 169 w 291"/>
                <a:gd name="T69" fmla="*/ 46 h 363"/>
                <a:gd name="T70" fmla="*/ 180 w 291"/>
                <a:gd name="T71" fmla="*/ 37 h 363"/>
                <a:gd name="T72" fmla="*/ 183 w 291"/>
                <a:gd name="T73" fmla="*/ 19 h 363"/>
                <a:gd name="T74" fmla="*/ 176 w 291"/>
                <a:gd name="T75" fmla="*/ 1 h 363"/>
                <a:gd name="T76" fmla="*/ 162 w 291"/>
                <a:gd name="T77" fmla="*/ 0 h 363"/>
                <a:gd name="T78" fmla="*/ 123 w 291"/>
                <a:gd name="T79" fmla="*/ 13 h 363"/>
                <a:gd name="T80" fmla="*/ 89 w 291"/>
                <a:gd name="T81" fmla="*/ 40 h 363"/>
                <a:gd name="T82" fmla="*/ 57 w 291"/>
                <a:gd name="T83" fmla="*/ 77 h 363"/>
                <a:gd name="T84" fmla="*/ 32 w 291"/>
                <a:gd name="T85" fmla="*/ 124 h 363"/>
                <a:gd name="T86" fmla="*/ 0 w 291"/>
                <a:gd name="T87" fmla="*/ 267 h 363"/>
                <a:gd name="T88" fmla="*/ 11 w 291"/>
                <a:gd name="T89" fmla="*/ 415 h 363"/>
                <a:gd name="T90" fmla="*/ 25 w 291"/>
                <a:gd name="T91" fmla="*/ 448 h 363"/>
                <a:gd name="T92" fmla="*/ 41 w 291"/>
                <a:gd name="T93" fmla="*/ 473 h 363"/>
                <a:gd name="T94" fmla="*/ 64 w 291"/>
                <a:gd name="T95" fmla="*/ 497 h 363"/>
                <a:gd name="T96" fmla="*/ 92 w 291"/>
                <a:gd name="T97" fmla="*/ 514 h 363"/>
                <a:gd name="T98" fmla="*/ 132 w 291"/>
                <a:gd name="T99" fmla="*/ 532 h 363"/>
                <a:gd name="T100" fmla="*/ 176 w 291"/>
                <a:gd name="T101" fmla="*/ 538 h 363"/>
                <a:gd name="T102" fmla="*/ 217 w 291"/>
                <a:gd name="T103" fmla="*/ 532 h 363"/>
                <a:gd name="T104" fmla="*/ 258 w 291"/>
                <a:gd name="T105" fmla="*/ 517 h 363"/>
                <a:gd name="T106" fmla="*/ 283 w 291"/>
                <a:gd name="T107" fmla="*/ 499 h 363"/>
                <a:gd name="T108" fmla="*/ 306 w 291"/>
                <a:gd name="T109" fmla="*/ 473 h 363"/>
                <a:gd name="T110" fmla="*/ 319 w 291"/>
                <a:gd name="T111" fmla="*/ 445 h 363"/>
                <a:gd name="T112" fmla="*/ 326 w 291"/>
                <a:gd name="T113" fmla="*/ 409 h 363"/>
                <a:gd name="T114" fmla="*/ 324 w 291"/>
                <a:gd name="T115" fmla="*/ 357 h 363"/>
                <a:gd name="T116" fmla="*/ 313 w 291"/>
                <a:gd name="T117" fmla="*/ 308 h 363"/>
                <a:gd name="T118" fmla="*/ 290 w 291"/>
                <a:gd name="T119" fmla="*/ 264 h 363"/>
                <a:gd name="T120" fmla="*/ 267 w 291"/>
                <a:gd name="T121" fmla="*/ 234 h 3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1"/>
                <a:gd name="T184" fmla="*/ 0 h 363"/>
                <a:gd name="T185" fmla="*/ 291 w 291"/>
                <a:gd name="T186" fmla="*/ 363 h 3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1" h="363">
                  <a:moveTo>
                    <a:pt x="238" y="158"/>
                  </a:moveTo>
                  <a:lnTo>
                    <a:pt x="230" y="155"/>
                  </a:lnTo>
                  <a:lnTo>
                    <a:pt x="222" y="151"/>
                  </a:lnTo>
                  <a:lnTo>
                    <a:pt x="214" y="147"/>
                  </a:lnTo>
                  <a:lnTo>
                    <a:pt x="206" y="145"/>
                  </a:lnTo>
                  <a:lnTo>
                    <a:pt x="196" y="143"/>
                  </a:lnTo>
                  <a:lnTo>
                    <a:pt x="187" y="143"/>
                  </a:lnTo>
                  <a:lnTo>
                    <a:pt x="179" y="143"/>
                  </a:lnTo>
                  <a:lnTo>
                    <a:pt x="169" y="145"/>
                  </a:lnTo>
                  <a:lnTo>
                    <a:pt x="153" y="149"/>
                  </a:lnTo>
                  <a:lnTo>
                    <a:pt x="139" y="157"/>
                  </a:lnTo>
                  <a:lnTo>
                    <a:pt x="128" y="168"/>
                  </a:lnTo>
                  <a:lnTo>
                    <a:pt x="118" y="180"/>
                  </a:lnTo>
                  <a:lnTo>
                    <a:pt x="110" y="206"/>
                  </a:lnTo>
                  <a:lnTo>
                    <a:pt x="112" y="231"/>
                  </a:lnTo>
                  <a:lnTo>
                    <a:pt x="120" y="251"/>
                  </a:lnTo>
                  <a:lnTo>
                    <a:pt x="130" y="264"/>
                  </a:lnTo>
                  <a:lnTo>
                    <a:pt x="136" y="268"/>
                  </a:lnTo>
                  <a:lnTo>
                    <a:pt x="141" y="270"/>
                  </a:lnTo>
                  <a:lnTo>
                    <a:pt x="145" y="270"/>
                  </a:lnTo>
                  <a:lnTo>
                    <a:pt x="151" y="266"/>
                  </a:lnTo>
                  <a:lnTo>
                    <a:pt x="155" y="261"/>
                  </a:lnTo>
                  <a:lnTo>
                    <a:pt x="157" y="255"/>
                  </a:lnTo>
                  <a:lnTo>
                    <a:pt x="157" y="249"/>
                  </a:lnTo>
                  <a:lnTo>
                    <a:pt x="153" y="243"/>
                  </a:lnTo>
                  <a:lnTo>
                    <a:pt x="149" y="239"/>
                  </a:lnTo>
                  <a:lnTo>
                    <a:pt x="143" y="227"/>
                  </a:lnTo>
                  <a:lnTo>
                    <a:pt x="141" y="213"/>
                  </a:lnTo>
                  <a:lnTo>
                    <a:pt x="147" y="196"/>
                  </a:lnTo>
                  <a:lnTo>
                    <a:pt x="153" y="188"/>
                  </a:lnTo>
                  <a:lnTo>
                    <a:pt x="161" y="182"/>
                  </a:lnTo>
                  <a:lnTo>
                    <a:pt x="169" y="178"/>
                  </a:lnTo>
                  <a:lnTo>
                    <a:pt x="175" y="176"/>
                  </a:lnTo>
                  <a:lnTo>
                    <a:pt x="187" y="174"/>
                  </a:lnTo>
                  <a:lnTo>
                    <a:pt x="198" y="176"/>
                  </a:lnTo>
                  <a:lnTo>
                    <a:pt x="210" y="178"/>
                  </a:lnTo>
                  <a:lnTo>
                    <a:pt x="218" y="184"/>
                  </a:lnTo>
                  <a:lnTo>
                    <a:pt x="236" y="200"/>
                  </a:lnTo>
                  <a:lnTo>
                    <a:pt x="249" y="221"/>
                  </a:lnTo>
                  <a:lnTo>
                    <a:pt x="257" y="245"/>
                  </a:lnTo>
                  <a:lnTo>
                    <a:pt x="259" y="272"/>
                  </a:lnTo>
                  <a:lnTo>
                    <a:pt x="255" y="288"/>
                  </a:lnTo>
                  <a:lnTo>
                    <a:pt x="245" y="300"/>
                  </a:lnTo>
                  <a:lnTo>
                    <a:pt x="234" y="312"/>
                  </a:lnTo>
                  <a:lnTo>
                    <a:pt x="216" y="319"/>
                  </a:lnTo>
                  <a:lnTo>
                    <a:pt x="202" y="325"/>
                  </a:lnTo>
                  <a:lnTo>
                    <a:pt x="187" y="327"/>
                  </a:lnTo>
                  <a:lnTo>
                    <a:pt x="171" y="329"/>
                  </a:lnTo>
                  <a:lnTo>
                    <a:pt x="155" y="329"/>
                  </a:lnTo>
                  <a:lnTo>
                    <a:pt x="139" y="329"/>
                  </a:lnTo>
                  <a:lnTo>
                    <a:pt x="124" y="327"/>
                  </a:lnTo>
                  <a:lnTo>
                    <a:pt x="108" y="323"/>
                  </a:lnTo>
                  <a:lnTo>
                    <a:pt x="94" y="317"/>
                  </a:lnTo>
                  <a:lnTo>
                    <a:pt x="81" y="310"/>
                  </a:lnTo>
                  <a:lnTo>
                    <a:pt x="65" y="300"/>
                  </a:lnTo>
                  <a:lnTo>
                    <a:pt x="51" y="286"/>
                  </a:lnTo>
                  <a:lnTo>
                    <a:pt x="39" y="268"/>
                  </a:lnTo>
                  <a:lnTo>
                    <a:pt x="31" y="227"/>
                  </a:lnTo>
                  <a:lnTo>
                    <a:pt x="31" y="184"/>
                  </a:lnTo>
                  <a:lnTo>
                    <a:pt x="39" y="139"/>
                  </a:lnTo>
                  <a:lnTo>
                    <a:pt x="57" y="100"/>
                  </a:lnTo>
                  <a:lnTo>
                    <a:pt x="63" y="90"/>
                  </a:lnTo>
                  <a:lnTo>
                    <a:pt x="71" y="80"/>
                  </a:lnTo>
                  <a:lnTo>
                    <a:pt x="81" y="70"/>
                  </a:lnTo>
                  <a:lnTo>
                    <a:pt x="90" y="58"/>
                  </a:lnTo>
                  <a:lnTo>
                    <a:pt x="102" y="51"/>
                  </a:lnTo>
                  <a:lnTo>
                    <a:pt x="118" y="43"/>
                  </a:lnTo>
                  <a:lnTo>
                    <a:pt x="134" y="35"/>
                  </a:lnTo>
                  <a:lnTo>
                    <a:pt x="151" y="31"/>
                  </a:lnTo>
                  <a:lnTo>
                    <a:pt x="157" y="29"/>
                  </a:lnTo>
                  <a:lnTo>
                    <a:pt x="161" y="25"/>
                  </a:lnTo>
                  <a:lnTo>
                    <a:pt x="163" y="19"/>
                  </a:lnTo>
                  <a:lnTo>
                    <a:pt x="163" y="13"/>
                  </a:lnTo>
                  <a:lnTo>
                    <a:pt x="161" y="7"/>
                  </a:lnTo>
                  <a:lnTo>
                    <a:pt x="157" y="1"/>
                  </a:lnTo>
                  <a:lnTo>
                    <a:pt x="151" y="0"/>
                  </a:lnTo>
                  <a:lnTo>
                    <a:pt x="145" y="0"/>
                  </a:lnTo>
                  <a:lnTo>
                    <a:pt x="128" y="3"/>
                  </a:lnTo>
                  <a:lnTo>
                    <a:pt x="110" y="9"/>
                  </a:lnTo>
                  <a:lnTo>
                    <a:pt x="94" y="17"/>
                  </a:lnTo>
                  <a:lnTo>
                    <a:pt x="79" y="27"/>
                  </a:lnTo>
                  <a:lnTo>
                    <a:pt x="65" y="39"/>
                  </a:lnTo>
                  <a:lnTo>
                    <a:pt x="51" y="52"/>
                  </a:lnTo>
                  <a:lnTo>
                    <a:pt x="39" y="66"/>
                  </a:lnTo>
                  <a:lnTo>
                    <a:pt x="29" y="84"/>
                  </a:lnTo>
                  <a:lnTo>
                    <a:pt x="10" y="129"/>
                  </a:lnTo>
                  <a:lnTo>
                    <a:pt x="0" y="180"/>
                  </a:lnTo>
                  <a:lnTo>
                    <a:pt x="0" y="231"/>
                  </a:lnTo>
                  <a:lnTo>
                    <a:pt x="10" y="280"/>
                  </a:lnTo>
                  <a:lnTo>
                    <a:pt x="16" y="290"/>
                  </a:lnTo>
                  <a:lnTo>
                    <a:pt x="22" y="302"/>
                  </a:lnTo>
                  <a:lnTo>
                    <a:pt x="29" y="312"/>
                  </a:lnTo>
                  <a:lnTo>
                    <a:pt x="37" y="319"/>
                  </a:lnTo>
                  <a:lnTo>
                    <a:pt x="47" y="327"/>
                  </a:lnTo>
                  <a:lnTo>
                    <a:pt x="57" y="335"/>
                  </a:lnTo>
                  <a:lnTo>
                    <a:pt x="69" y="341"/>
                  </a:lnTo>
                  <a:lnTo>
                    <a:pt x="82" y="347"/>
                  </a:lnTo>
                  <a:lnTo>
                    <a:pt x="100" y="353"/>
                  </a:lnTo>
                  <a:lnTo>
                    <a:pt x="118" y="359"/>
                  </a:lnTo>
                  <a:lnTo>
                    <a:pt x="137" y="361"/>
                  </a:lnTo>
                  <a:lnTo>
                    <a:pt x="157" y="363"/>
                  </a:lnTo>
                  <a:lnTo>
                    <a:pt x="175" y="361"/>
                  </a:lnTo>
                  <a:lnTo>
                    <a:pt x="194" y="359"/>
                  </a:lnTo>
                  <a:lnTo>
                    <a:pt x="212" y="355"/>
                  </a:lnTo>
                  <a:lnTo>
                    <a:pt x="230" y="349"/>
                  </a:lnTo>
                  <a:lnTo>
                    <a:pt x="242" y="343"/>
                  </a:lnTo>
                  <a:lnTo>
                    <a:pt x="253" y="337"/>
                  </a:lnTo>
                  <a:lnTo>
                    <a:pt x="263" y="327"/>
                  </a:lnTo>
                  <a:lnTo>
                    <a:pt x="273" y="319"/>
                  </a:lnTo>
                  <a:lnTo>
                    <a:pt x="279" y="310"/>
                  </a:lnTo>
                  <a:lnTo>
                    <a:pt x="285" y="300"/>
                  </a:lnTo>
                  <a:lnTo>
                    <a:pt x="289" y="288"/>
                  </a:lnTo>
                  <a:lnTo>
                    <a:pt x="291" y="276"/>
                  </a:lnTo>
                  <a:lnTo>
                    <a:pt x="291" y="259"/>
                  </a:lnTo>
                  <a:lnTo>
                    <a:pt x="289" y="241"/>
                  </a:lnTo>
                  <a:lnTo>
                    <a:pt x="285" y="223"/>
                  </a:lnTo>
                  <a:lnTo>
                    <a:pt x="279" y="208"/>
                  </a:lnTo>
                  <a:lnTo>
                    <a:pt x="269" y="192"/>
                  </a:lnTo>
                  <a:lnTo>
                    <a:pt x="259" y="178"/>
                  </a:lnTo>
                  <a:lnTo>
                    <a:pt x="249" y="168"/>
                  </a:lnTo>
                  <a:lnTo>
                    <a:pt x="238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9" name="Freeform 46"/>
            <p:cNvSpPr>
              <a:spLocks/>
            </p:cNvSpPr>
            <p:nvPr/>
          </p:nvSpPr>
          <p:spPr bwMode="auto">
            <a:xfrm>
              <a:off x="2237" y="3800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5 w 55"/>
                <a:gd name="T11" fmla="*/ 78 h 55"/>
                <a:gd name="T12" fmla="*/ 54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4 h 55"/>
                <a:gd name="T20" fmla="*/ 54 w 55"/>
                <a:gd name="T21" fmla="*/ 12 h 55"/>
                <a:gd name="T22" fmla="*/ 45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0" name="Freeform 47"/>
            <p:cNvSpPr>
              <a:spLocks/>
            </p:cNvSpPr>
            <p:nvPr/>
          </p:nvSpPr>
          <p:spPr bwMode="auto">
            <a:xfrm>
              <a:off x="1770" y="450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1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1" name="Freeform 48"/>
            <p:cNvSpPr>
              <a:spLocks/>
            </p:cNvSpPr>
            <p:nvPr/>
          </p:nvSpPr>
          <p:spPr bwMode="auto">
            <a:xfrm>
              <a:off x="865" y="4542"/>
              <a:ext cx="61" cy="79"/>
            </a:xfrm>
            <a:custGeom>
              <a:avLst/>
              <a:gdLst>
                <a:gd name="T0" fmla="*/ 0 w 55"/>
                <a:gd name="T1" fmla="*/ 40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1 w 55"/>
                <a:gd name="T9" fmla="*/ 79 h 53"/>
                <a:gd name="T10" fmla="*/ 43 w 55"/>
                <a:gd name="T11" fmla="*/ 76 h 53"/>
                <a:gd name="T12" fmla="*/ 52 w 55"/>
                <a:gd name="T13" fmla="*/ 67 h 53"/>
                <a:gd name="T14" fmla="*/ 59 w 55"/>
                <a:gd name="T15" fmla="*/ 55 h 53"/>
                <a:gd name="T16" fmla="*/ 61 w 55"/>
                <a:gd name="T17" fmla="*/ 40 h 53"/>
                <a:gd name="T18" fmla="*/ 59 w 55"/>
                <a:gd name="T19" fmla="*/ 22 h 53"/>
                <a:gd name="T20" fmla="*/ 52 w 55"/>
                <a:gd name="T21" fmla="*/ 12 h 53"/>
                <a:gd name="T22" fmla="*/ 43 w 55"/>
                <a:gd name="T23" fmla="*/ 3 h 53"/>
                <a:gd name="T24" fmla="*/ 31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2 h 53"/>
                <a:gd name="T32" fmla="*/ 0 w 55"/>
                <a:gd name="T33" fmla="*/ 40 h 53"/>
                <a:gd name="T34" fmla="*/ 0 w 55"/>
                <a:gd name="T35" fmla="*/ 40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7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5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2" name="Freeform 49"/>
            <p:cNvSpPr>
              <a:spLocks/>
            </p:cNvSpPr>
            <p:nvPr/>
          </p:nvSpPr>
          <p:spPr bwMode="auto">
            <a:xfrm>
              <a:off x="3265" y="4727"/>
              <a:ext cx="59" cy="79"/>
            </a:xfrm>
            <a:custGeom>
              <a:avLst/>
              <a:gdLst>
                <a:gd name="T0" fmla="*/ 0 w 53"/>
                <a:gd name="T1" fmla="*/ 39 h 53"/>
                <a:gd name="T2" fmla="*/ 2 w 53"/>
                <a:gd name="T3" fmla="*/ 57 h 53"/>
                <a:gd name="T4" fmla="*/ 9 w 53"/>
                <a:gd name="T5" fmla="*/ 67 h 53"/>
                <a:gd name="T6" fmla="*/ 18 w 53"/>
                <a:gd name="T7" fmla="*/ 76 h 53"/>
                <a:gd name="T8" fmla="*/ 31 w 53"/>
                <a:gd name="T9" fmla="*/ 79 h 53"/>
                <a:gd name="T10" fmla="*/ 42 w 53"/>
                <a:gd name="T11" fmla="*/ 76 h 53"/>
                <a:gd name="T12" fmla="*/ 51 w 53"/>
                <a:gd name="T13" fmla="*/ 67 h 53"/>
                <a:gd name="T14" fmla="*/ 57 w 53"/>
                <a:gd name="T15" fmla="*/ 57 h 53"/>
                <a:gd name="T16" fmla="*/ 59 w 53"/>
                <a:gd name="T17" fmla="*/ 39 h 53"/>
                <a:gd name="T18" fmla="*/ 57 w 53"/>
                <a:gd name="T19" fmla="*/ 24 h 53"/>
                <a:gd name="T20" fmla="*/ 51 w 53"/>
                <a:gd name="T21" fmla="*/ 12 h 53"/>
                <a:gd name="T22" fmla="*/ 42 w 53"/>
                <a:gd name="T23" fmla="*/ 3 h 53"/>
                <a:gd name="T24" fmla="*/ 31 w 53"/>
                <a:gd name="T25" fmla="*/ 0 h 53"/>
                <a:gd name="T26" fmla="*/ 18 w 53"/>
                <a:gd name="T27" fmla="*/ 3 h 53"/>
                <a:gd name="T28" fmla="*/ 9 w 53"/>
                <a:gd name="T29" fmla="*/ 12 h 53"/>
                <a:gd name="T30" fmla="*/ 2 w 53"/>
                <a:gd name="T31" fmla="*/ 24 h 53"/>
                <a:gd name="T32" fmla="*/ 0 w 53"/>
                <a:gd name="T33" fmla="*/ 39 h 53"/>
                <a:gd name="T34" fmla="*/ 0 w 53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3"/>
                <a:gd name="T56" fmla="*/ 53 w 53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3">
                  <a:moveTo>
                    <a:pt x="0" y="26"/>
                  </a:moveTo>
                  <a:lnTo>
                    <a:pt x="2" y="38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8" y="51"/>
                  </a:lnTo>
                  <a:lnTo>
                    <a:pt x="46" y="45"/>
                  </a:lnTo>
                  <a:lnTo>
                    <a:pt x="51" y="38"/>
                  </a:lnTo>
                  <a:lnTo>
                    <a:pt x="53" y="26"/>
                  </a:lnTo>
                  <a:lnTo>
                    <a:pt x="51" y="16"/>
                  </a:lnTo>
                  <a:lnTo>
                    <a:pt x="46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3" name="Freeform 50"/>
            <p:cNvSpPr>
              <a:spLocks/>
            </p:cNvSpPr>
            <p:nvPr/>
          </p:nvSpPr>
          <p:spPr bwMode="auto">
            <a:xfrm>
              <a:off x="2045" y="4673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8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8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7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4" name="Freeform 51"/>
            <p:cNvSpPr>
              <a:spLocks/>
            </p:cNvSpPr>
            <p:nvPr/>
          </p:nvSpPr>
          <p:spPr bwMode="auto">
            <a:xfrm>
              <a:off x="1071" y="4196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5" name="Freeform 52"/>
            <p:cNvSpPr>
              <a:spLocks/>
            </p:cNvSpPr>
            <p:nvPr/>
          </p:nvSpPr>
          <p:spPr bwMode="auto">
            <a:xfrm>
              <a:off x="459" y="642"/>
              <a:ext cx="3334" cy="847"/>
            </a:xfrm>
            <a:custGeom>
              <a:avLst/>
              <a:gdLst>
                <a:gd name="T0" fmla="*/ 3007 w 2733"/>
                <a:gd name="T1" fmla="*/ 1895 h 2897"/>
                <a:gd name="T2" fmla="*/ 2980 w 2733"/>
                <a:gd name="T3" fmla="*/ 1678 h 2897"/>
                <a:gd name="T4" fmla="*/ 3044 w 2733"/>
                <a:gd name="T5" fmla="*/ 1467 h 2897"/>
                <a:gd name="T6" fmla="*/ 3036 w 2733"/>
                <a:gd name="T7" fmla="*/ 1231 h 2897"/>
                <a:gd name="T8" fmla="*/ 2984 w 2733"/>
                <a:gd name="T9" fmla="*/ 1033 h 2897"/>
                <a:gd name="T10" fmla="*/ 2995 w 2733"/>
                <a:gd name="T11" fmla="*/ 655 h 2897"/>
                <a:gd name="T12" fmla="*/ 2927 w 2733"/>
                <a:gd name="T13" fmla="*/ 480 h 2897"/>
                <a:gd name="T14" fmla="*/ 2982 w 2733"/>
                <a:gd name="T15" fmla="*/ 243 h 2897"/>
                <a:gd name="T16" fmla="*/ 2982 w 2733"/>
                <a:gd name="T17" fmla="*/ 69 h 2897"/>
                <a:gd name="T18" fmla="*/ 2842 w 2733"/>
                <a:gd name="T19" fmla="*/ 9 h 2897"/>
                <a:gd name="T20" fmla="*/ 2710 w 2733"/>
                <a:gd name="T21" fmla="*/ 7 h 2897"/>
                <a:gd name="T22" fmla="*/ 2537 w 2733"/>
                <a:gd name="T23" fmla="*/ 21 h 2897"/>
                <a:gd name="T24" fmla="*/ 2346 w 2733"/>
                <a:gd name="T25" fmla="*/ 30 h 2897"/>
                <a:gd name="T26" fmla="*/ 2223 w 2733"/>
                <a:gd name="T27" fmla="*/ 46 h 2897"/>
                <a:gd name="T28" fmla="*/ 2082 w 2733"/>
                <a:gd name="T29" fmla="*/ 62 h 2897"/>
                <a:gd name="T30" fmla="*/ 1883 w 2733"/>
                <a:gd name="T31" fmla="*/ 58 h 2897"/>
                <a:gd name="T32" fmla="*/ 1753 w 2733"/>
                <a:gd name="T33" fmla="*/ 35 h 2897"/>
                <a:gd name="T34" fmla="*/ 1621 w 2733"/>
                <a:gd name="T35" fmla="*/ 13 h 2897"/>
                <a:gd name="T36" fmla="*/ 1421 w 2733"/>
                <a:gd name="T37" fmla="*/ 11 h 2897"/>
                <a:gd name="T38" fmla="*/ 1281 w 2733"/>
                <a:gd name="T39" fmla="*/ 49 h 2897"/>
                <a:gd name="T40" fmla="*/ 1155 w 2733"/>
                <a:gd name="T41" fmla="*/ 94 h 2897"/>
                <a:gd name="T42" fmla="*/ 962 w 2733"/>
                <a:gd name="T43" fmla="*/ 109 h 2897"/>
                <a:gd name="T44" fmla="*/ 805 w 2733"/>
                <a:gd name="T45" fmla="*/ 81 h 2897"/>
                <a:gd name="T46" fmla="*/ 687 w 2733"/>
                <a:gd name="T47" fmla="*/ 42 h 2897"/>
                <a:gd name="T48" fmla="*/ 513 w 2733"/>
                <a:gd name="T49" fmla="*/ 21 h 2897"/>
                <a:gd name="T50" fmla="*/ 351 w 2733"/>
                <a:gd name="T51" fmla="*/ 9 h 2897"/>
                <a:gd name="T52" fmla="*/ 263 w 2733"/>
                <a:gd name="T53" fmla="*/ 1 h 2897"/>
                <a:gd name="T54" fmla="*/ 162 w 2733"/>
                <a:gd name="T55" fmla="*/ 45 h 2897"/>
                <a:gd name="T56" fmla="*/ 59 w 2733"/>
                <a:gd name="T57" fmla="*/ 212 h 2897"/>
                <a:gd name="T58" fmla="*/ 105 w 2733"/>
                <a:gd name="T59" fmla="*/ 489 h 2897"/>
                <a:gd name="T60" fmla="*/ 85 w 2733"/>
                <a:gd name="T61" fmla="*/ 886 h 2897"/>
                <a:gd name="T62" fmla="*/ 85 w 2733"/>
                <a:gd name="T63" fmla="*/ 1181 h 2897"/>
                <a:gd name="T64" fmla="*/ 30 w 2733"/>
                <a:gd name="T65" fmla="*/ 1373 h 2897"/>
                <a:gd name="T66" fmla="*/ 78 w 2733"/>
                <a:gd name="T67" fmla="*/ 1568 h 2897"/>
                <a:gd name="T68" fmla="*/ 73 w 2733"/>
                <a:gd name="T69" fmla="*/ 1799 h 2897"/>
                <a:gd name="T70" fmla="*/ 21 w 2733"/>
                <a:gd name="T71" fmla="*/ 1959 h 2897"/>
                <a:gd name="T72" fmla="*/ 182 w 2733"/>
                <a:gd name="T73" fmla="*/ 2050 h 2897"/>
                <a:gd name="T74" fmla="*/ 299 w 2733"/>
                <a:gd name="T75" fmla="*/ 2057 h 2897"/>
                <a:gd name="T76" fmla="*/ 450 w 2733"/>
                <a:gd name="T77" fmla="*/ 2040 h 2897"/>
                <a:gd name="T78" fmla="*/ 650 w 2733"/>
                <a:gd name="T79" fmla="*/ 2040 h 2897"/>
                <a:gd name="T80" fmla="*/ 780 w 2733"/>
                <a:gd name="T81" fmla="*/ 2053 h 2897"/>
                <a:gd name="T82" fmla="*/ 912 w 2733"/>
                <a:gd name="T83" fmla="*/ 2065 h 2897"/>
                <a:gd name="T84" fmla="*/ 1108 w 2733"/>
                <a:gd name="T85" fmla="*/ 2065 h 2897"/>
                <a:gd name="T86" fmla="*/ 1252 w 2733"/>
                <a:gd name="T87" fmla="*/ 2049 h 2897"/>
                <a:gd name="T88" fmla="*/ 1375 w 2733"/>
                <a:gd name="T89" fmla="*/ 2026 h 2897"/>
                <a:gd name="T90" fmla="*/ 1566 w 2733"/>
                <a:gd name="T91" fmla="*/ 2019 h 2897"/>
                <a:gd name="T92" fmla="*/ 1721 w 2733"/>
                <a:gd name="T93" fmla="*/ 2015 h 2897"/>
                <a:gd name="T94" fmla="*/ 1844 w 2733"/>
                <a:gd name="T95" fmla="*/ 2011 h 2897"/>
                <a:gd name="T96" fmla="*/ 2020 w 2733"/>
                <a:gd name="T97" fmla="*/ 2008 h 2897"/>
                <a:gd name="T98" fmla="*/ 2193 w 2733"/>
                <a:gd name="T99" fmla="*/ 2014 h 2897"/>
                <a:gd name="T100" fmla="*/ 2317 w 2733"/>
                <a:gd name="T101" fmla="*/ 2029 h 2897"/>
                <a:gd name="T102" fmla="*/ 2471 w 2733"/>
                <a:gd name="T103" fmla="*/ 2050 h 2897"/>
                <a:gd name="T104" fmla="*/ 2660 w 2733"/>
                <a:gd name="T105" fmla="*/ 2062 h 2897"/>
                <a:gd name="T106" fmla="*/ 2800 w 2733"/>
                <a:gd name="T107" fmla="*/ 2049 h 2897"/>
                <a:gd name="T108" fmla="*/ 2932 w 2733"/>
                <a:gd name="T109" fmla="*/ 1992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6" name="Freeform 53"/>
            <p:cNvSpPr>
              <a:spLocks/>
            </p:cNvSpPr>
            <p:nvPr/>
          </p:nvSpPr>
          <p:spPr bwMode="auto">
            <a:xfrm>
              <a:off x="3120" y="3120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7" name="Freeform 54"/>
            <p:cNvSpPr>
              <a:spLocks/>
            </p:cNvSpPr>
            <p:nvPr/>
          </p:nvSpPr>
          <p:spPr bwMode="auto">
            <a:xfrm>
              <a:off x="912" y="4368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8" name="Freeform 55"/>
            <p:cNvSpPr>
              <a:spLocks/>
            </p:cNvSpPr>
            <p:nvPr/>
          </p:nvSpPr>
          <p:spPr bwMode="auto">
            <a:xfrm>
              <a:off x="2976" y="4368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9" name="Freeform 56"/>
            <p:cNvSpPr>
              <a:spLocks/>
            </p:cNvSpPr>
            <p:nvPr/>
          </p:nvSpPr>
          <p:spPr bwMode="auto">
            <a:xfrm>
              <a:off x="1248" y="912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0" name="Freeform 57"/>
            <p:cNvSpPr>
              <a:spLocks/>
            </p:cNvSpPr>
            <p:nvPr/>
          </p:nvSpPr>
          <p:spPr bwMode="auto">
            <a:xfrm>
              <a:off x="168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1" name="Freeform 58"/>
            <p:cNvSpPr>
              <a:spLocks/>
            </p:cNvSpPr>
            <p:nvPr/>
          </p:nvSpPr>
          <p:spPr bwMode="auto">
            <a:xfrm>
              <a:off x="216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2" name="Freeform 59"/>
            <p:cNvSpPr>
              <a:spLocks/>
            </p:cNvSpPr>
            <p:nvPr/>
          </p:nvSpPr>
          <p:spPr bwMode="auto">
            <a:xfrm>
              <a:off x="960" y="3264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Freeform 60"/>
            <p:cNvSpPr>
              <a:spLocks/>
            </p:cNvSpPr>
            <p:nvPr/>
          </p:nvSpPr>
          <p:spPr bwMode="auto">
            <a:xfrm>
              <a:off x="2496" y="4704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Freeform 61"/>
            <p:cNvSpPr>
              <a:spLocks/>
            </p:cNvSpPr>
            <p:nvPr/>
          </p:nvSpPr>
          <p:spPr bwMode="auto">
            <a:xfrm>
              <a:off x="2064" y="441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Freeform 62"/>
            <p:cNvSpPr>
              <a:spLocks/>
            </p:cNvSpPr>
            <p:nvPr/>
          </p:nvSpPr>
          <p:spPr bwMode="auto">
            <a:xfrm>
              <a:off x="1488" y="475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Freeform 63"/>
            <p:cNvSpPr>
              <a:spLocks/>
            </p:cNvSpPr>
            <p:nvPr/>
          </p:nvSpPr>
          <p:spPr bwMode="auto">
            <a:xfrm>
              <a:off x="1296" y="3888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7" name="Freeform 64"/>
            <p:cNvSpPr>
              <a:spLocks/>
            </p:cNvSpPr>
            <p:nvPr/>
          </p:nvSpPr>
          <p:spPr bwMode="auto">
            <a:xfrm>
              <a:off x="912" y="403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8" name="Freeform 65"/>
            <p:cNvSpPr>
              <a:spLocks/>
            </p:cNvSpPr>
            <p:nvPr/>
          </p:nvSpPr>
          <p:spPr bwMode="auto">
            <a:xfrm>
              <a:off x="864" y="3120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9" name="Freeform 66"/>
            <p:cNvSpPr>
              <a:spLocks/>
            </p:cNvSpPr>
            <p:nvPr/>
          </p:nvSpPr>
          <p:spPr bwMode="auto">
            <a:xfrm>
              <a:off x="3120" y="360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0" name="Freeform 67"/>
            <p:cNvSpPr>
              <a:spLocks/>
            </p:cNvSpPr>
            <p:nvPr/>
          </p:nvSpPr>
          <p:spPr bwMode="auto">
            <a:xfrm>
              <a:off x="3408" y="3744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1" name="Freeform 68"/>
            <p:cNvSpPr>
              <a:spLocks/>
            </p:cNvSpPr>
            <p:nvPr/>
          </p:nvSpPr>
          <p:spPr bwMode="auto">
            <a:xfrm>
              <a:off x="3072" y="307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2" name="Freeform 69"/>
            <p:cNvSpPr>
              <a:spLocks/>
            </p:cNvSpPr>
            <p:nvPr/>
          </p:nvSpPr>
          <p:spPr bwMode="auto">
            <a:xfrm>
              <a:off x="3456" y="489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3" name="Freeform 70"/>
            <p:cNvSpPr>
              <a:spLocks/>
            </p:cNvSpPr>
            <p:nvPr/>
          </p:nvSpPr>
          <p:spPr bwMode="auto">
            <a:xfrm>
              <a:off x="2832" y="456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4" name="Freeform 71"/>
            <p:cNvSpPr>
              <a:spLocks/>
            </p:cNvSpPr>
            <p:nvPr/>
          </p:nvSpPr>
          <p:spPr bwMode="auto">
            <a:xfrm>
              <a:off x="3264" y="417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5" name="Text Box 72"/>
            <p:cNvSpPr txBox="1">
              <a:spLocks noChangeArrowheads="1"/>
            </p:cNvSpPr>
            <p:nvPr/>
          </p:nvSpPr>
          <p:spPr bwMode="auto">
            <a:xfrm>
              <a:off x="768" y="720"/>
              <a:ext cx="2746" cy="1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3600" dirty="0" smtClean="0"/>
            </a:p>
            <a:p>
              <a:pPr algn="ctr"/>
              <a:r>
                <a:rPr lang="ru-RU" sz="3600" dirty="0" smtClean="0"/>
                <a:t/>
              </a:r>
              <a:br>
                <a:rPr lang="ru-RU" sz="3600" dirty="0" smtClean="0"/>
              </a:br>
              <a:endParaRPr lang="ru-RU" sz="3600" dirty="0" smtClean="0"/>
            </a:p>
            <a:p>
              <a:endParaRPr lang="ru-RU" sz="1400" dirty="0">
                <a:solidFill>
                  <a:schemeClr val="accent2"/>
                </a:solidFill>
              </a:endParaRPr>
            </a:p>
          </p:txBody>
        </p:sp>
        <p:pic>
          <p:nvPicPr>
            <p:cNvPr id="8257" name="Picture 74" descr="j02324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8" y="135"/>
              <a:ext cx="672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8" name="Picture 75" descr="j02327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4"/>
              <a:ext cx="659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9" name="Picture 76" descr="j02330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5" y="3424"/>
              <a:ext cx="624" cy="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0" name="Picture 77" descr="j023395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77" y="4944"/>
              <a:ext cx="64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1" name="Picture 78" descr="j023397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4944"/>
              <a:ext cx="720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2" name="Picture 80" descr="j023206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42" y="1489"/>
              <a:ext cx="772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" name="Прямоугольник 69"/>
          <p:cNvSpPr/>
          <p:nvPr/>
        </p:nvSpPr>
        <p:spPr>
          <a:xfrm>
            <a:off x="3452110" y="836712"/>
            <a:ext cx="22331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Проект</a:t>
            </a:r>
            <a:endParaRPr lang="ru-RU" sz="4000" b="1" i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403648" y="1859340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Тип проекта:</a:t>
            </a:r>
          </a:p>
          <a:p>
            <a:r>
              <a:rPr lang="ru-RU" sz="2400" dirty="0" smtClean="0"/>
              <a:t>-краткосрочный;</a:t>
            </a:r>
          </a:p>
          <a:p>
            <a:r>
              <a:rPr lang="ru-RU" sz="2400" dirty="0" smtClean="0"/>
              <a:t>-групповой;</a:t>
            </a:r>
          </a:p>
          <a:p>
            <a:r>
              <a:rPr lang="ru-RU" sz="2400" dirty="0" smtClean="0"/>
              <a:t>-информационно – творческий;</a:t>
            </a:r>
            <a:endParaRPr lang="ru-RU" sz="2400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987824" y="3717032"/>
            <a:ext cx="54726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Срок реализации 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1.11.2018−30.11. 2018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уч.год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altLang="ru-RU" sz="2400" b="1" dirty="0" smtClean="0">
                <a:solidFill>
                  <a:srgbClr val="000000"/>
                </a:solidFill>
              </a:rPr>
              <a:t> Участники проекта: </a:t>
            </a:r>
            <a:r>
              <a:rPr lang="ru-RU" altLang="ru-RU" sz="2400" dirty="0" smtClean="0"/>
              <a:t>дети,                                воспитатели, родители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4320" cy="5760"/>
          </a:xfrm>
        </p:grpSpPr>
        <p:sp>
          <p:nvSpPr>
            <p:cNvPr id="819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292" cy="57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6" name="Freeform 9"/>
            <p:cNvSpPr>
              <a:spLocks/>
            </p:cNvSpPr>
            <p:nvPr/>
          </p:nvSpPr>
          <p:spPr bwMode="auto">
            <a:xfrm>
              <a:off x="425" y="1489"/>
              <a:ext cx="3504" cy="3629"/>
            </a:xfrm>
            <a:custGeom>
              <a:avLst/>
              <a:gdLst>
                <a:gd name="T0" fmla="*/ 3007 w 2733"/>
                <a:gd name="T1" fmla="*/ 2155 h 2897"/>
                <a:gd name="T2" fmla="*/ 2980 w 2733"/>
                <a:gd name="T3" fmla="*/ 1908 h 2897"/>
                <a:gd name="T4" fmla="*/ 3044 w 2733"/>
                <a:gd name="T5" fmla="*/ 1668 h 2897"/>
                <a:gd name="T6" fmla="*/ 3036 w 2733"/>
                <a:gd name="T7" fmla="*/ 1400 h 2897"/>
                <a:gd name="T8" fmla="*/ 2984 w 2733"/>
                <a:gd name="T9" fmla="*/ 1175 h 2897"/>
                <a:gd name="T10" fmla="*/ 2995 w 2733"/>
                <a:gd name="T11" fmla="*/ 744 h 2897"/>
                <a:gd name="T12" fmla="*/ 2927 w 2733"/>
                <a:gd name="T13" fmla="*/ 546 h 2897"/>
                <a:gd name="T14" fmla="*/ 2982 w 2733"/>
                <a:gd name="T15" fmla="*/ 276 h 2897"/>
                <a:gd name="T16" fmla="*/ 2982 w 2733"/>
                <a:gd name="T17" fmla="*/ 79 h 2897"/>
                <a:gd name="T18" fmla="*/ 2842 w 2733"/>
                <a:gd name="T19" fmla="*/ 10 h 2897"/>
                <a:gd name="T20" fmla="*/ 2710 w 2733"/>
                <a:gd name="T21" fmla="*/ 8 h 2897"/>
                <a:gd name="T22" fmla="*/ 2537 w 2733"/>
                <a:gd name="T23" fmla="*/ 24 h 2897"/>
                <a:gd name="T24" fmla="*/ 2346 w 2733"/>
                <a:gd name="T25" fmla="*/ 34 h 2897"/>
                <a:gd name="T26" fmla="*/ 2223 w 2733"/>
                <a:gd name="T27" fmla="*/ 53 h 2897"/>
                <a:gd name="T28" fmla="*/ 2082 w 2733"/>
                <a:gd name="T29" fmla="*/ 71 h 2897"/>
                <a:gd name="T30" fmla="*/ 1883 w 2733"/>
                <a:gd name="T31" fmla="*/ 66 h 2897"/>
                <a:gd name="T32" fmla="*/ 1753 w 2733"/>
                <a:gd name="T33" fmla="*/ 40 h 2897"/>
                <a:gd name="T34" fmla="*/ 1621 w 2733"/>
                <a:gd name="T35" fmla="*/ 15 h 2897"/>
                <a:gd name="T36" fmla="*/ 1421 w 2733"/>
                <a:gd name="T37" fmla="*/ 13 h 2897"/>
                <a:gd name="T38" fmla="*/ 1281 w 2733"/>
                <a:gd name="T39" fmla="*/ 56 h 2897"/>
                <a:gd name="T40" fmla="*/ 1155 w 2733"/>
                <a:gd name="T41" fmla="*/ 107 h 2897"/>
                <a:gd name="T42" fmla="*/ 962 w 2733"/>
                <a:gd name="T43" fmla="*/ 123 h 2897"/>
                <a:gd name="T44" fmla="*/ 805 w 2733"/>
                <a:gd name="T45" fmla="*/ 93 h 2897"/>
                <a:gd name="T46" fmla="*/ 687 w 2733"/>
                <a:gd name="T47" fmla="*/ 48 h 2897"/>
                <a:gd name="T48" fmla="*/ 513 w 2733"/>
                <a:gd name="T49" fmla="*/ 24 h 2897"/>
                <a:gd name="T50" fmla="*/ 351 w 2733"/>
                <a:gd name="T51" fmla="*/ 10 h 2897"/>
                <a:gd name="T52" fmla="*/ 263 w 2733"/>
                <a:gd name="T53" fmla="*/ 2 h 2897"/>
                <a:gd name="T54" fmla="*/ 162 w 2733"/>
                <a:gd name="T55" fmla="*/ 51 h 2897"/>
                <a:gd name="T56" fmla="*/ 59 w 2733"/>
                <a:gd name="T57" fmla="*/ 241 h 2897"/>
                <a:gd name="T58" fmla="*/ 105 w 2733"/>
                <a:gd name="T59" fmla="*/ 556 h 2897"/>
                <a:gd name="T60" fmla="*/ 85 w 2733"/>
                <a:gd name="T61" fmla="*/ 1008 h 2897"/>
                <a:gd name="T62" fmla="*/ 85 w 2733"/>
                <a:gd name="T63" fmla="*/ 1344 h 2897"/>
                <a:gd name="T64" fmla="*/ 30 w 2733"/>
                <a:gd name="T65" fmla="*/ 1562 h 2897"/>
                <a:gd name="T66" fmla="*/ 78 w 2733"/>
                <a:gd name="T67" fmla="*/ 1784 h 2897"/>
                <a:gd name="T68" fmla="*/ 73 w 2733"/>
                <a:gd name="T69" fmla="*/ 2046 h 2897"/>
                <a:gd name="T70" fmla="*/ 21 w 2733"/>
                <a:gd name="T71" fmla="*/ 2228 h 2897"/>
                <a:gd name="T72" fmla="*/ 182 w 2733"/>
                <a:gd name="T73" fmla="*/ 2332 h 2897"/>
                <a:gd name="T74" fmla="*/ 299 w 2733"/>
                <a:gd name="T75" fmla="*/ 2340 h 2897"/>
                <a:gd name="T76" fmla="*/ 450 w 2733"/>
                <a:gd name="T77" fmla="*/ 2320 h 2897"/>
                <a:gd name="T78" fmla="*/ 650 w 2733"/>
                <a:gd name="T79" fmla="*/ 2320 h 2897"/>
                <a:gd name="T80" fmla="*/ 780 w 2733"/>
                <a:gd name="T81" fmla="*/ 2335 h 2897"/>
                <a:gd name="T82" fmla="*/ 912 w 2733"/>
                <a:gd name="T83" fmla="*/ 2349 h 2897"/>
                <a:gd name="T84" fmla="*/ 1108 w 2733"/>
                <a:gd name="T85" fmla="*/ 2349 h 2897"/>
                <a:gd name="T86" fmla="*/ 1252 w 2733"/>
                <a:gd name="T87" fmla="*/ 2330 h 2897"/>
                <a:gd name="T88" fmla="*/ 1375 w 2733"/>
                <a:gd name="T89" fmla="*/ 2304 h 2897"/>
                <a:gd name="T90" fmla="*/ 1566 w 2733"/>
                <a:gd name="T91" fmla="*/ 2297 h 2897"/>
                <a:gd name="T92" fmla="*/ 1721 w 2733"/>
                <a:gd name="T93" fmla="*/ 2292 h 2897"/>
                <a:gd name="T94" fmla="*/ 1844 w 2733"/>
                <a:gd name="T95" fmla="*/ 2287 h 2897"/>
                <a:gd name="T96" fmla="*/ 2020 w 2733"/>
                <a:gd name="T97" fmla="*/ 2284 h 2897"/>
                <a:gd name="T98" fmla="*/ 2193 w 2733"/>
                <a:gd name="T99" fmla="*/ 2290 h 2897"/>
                <a:gd name="T100" fmla="*/ 2317 w 2733"/>
                <a:gd name="T101" fmla="*/ 2307 h 2897"/>
                <a:gd name="T102" fmla="*/ 2471 w 2733"/>
                <a:gd name="T103" fmla="*/ 2332 h 2897"/>
                <a:gd name="T104" fmla="*/ 2660 w 2733"/>
                <a:gd name="T105" fmla="*/ 2346 h 2897"/>
                <a:gd name="T106" fmla="*/ 2800 w 2733"/>
                <a:gd name="T107" fmla="*/ 2330 h 2897"/>
                <a:gd name="T108" fmla="*/ 2932 w 2733"/>
                <a:gd name="T109" fmla="*/ 2266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99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7" name="Freeform 10"/>
            <p:cNvSpPr>
              <a:spLocks/>
            </p:cNvSpPr>
            <p:nvPr/>
          </p:nvSpPr>
          <p:spPr bwMode="auto">
            <a:xfrm>
              <a:off x="3386" y="4241"/>
              <a:ext cx="64" cy="202"/>
            </a:xfrm>
            <a:custGeom>
              <a:avLst/>
              <a:gdLst>
                <a:gd name="T0" fmla="*/ 45 w 57"/>
                <a:gd name="T1" fmla="*/ 196 h 136"/>
                <a:gd name="T2" fmla="*/ 43 w 57"/>
                <a:gd name="T3" fmla="*/ 199 h 136"/>
                <a:gd name="T4" fmla="*/ 38 w 57"/>
                <a:gd name="T5" fmla="*/ 202 h 136"/>
                <a:gd name="T6" fmla="*/ 36 w 57"/>
                <a:gd name="T7" fmla="*/ 202 h 136"/>
                <a:gd name="T8" fmla="*/ 34 w 57"/>
                <a:gd name="T9" fmla="*/ 202 h 136"/>
                <a:gd name="T10" fmla="*/ 22 w 57"/>
                <a:gd name="T11" fmla="*/ 193 h 136"/>
                <a:gd name="T12" fmla="*/ 11 w 57"/>
                <a:gd name="T13" fmla="*/ 172 h 136"/>
                <a:gd name="T14" fmla="*/ 2 w 57"/>
                <a:gd name="T15" fmla="*/ 141 h 136"/>
                <a:gd name="T16" fmla="*/ 0 w 57"/>
                <a:gd name="T17" fmla="*/ 97 h 136"/>
                <a:gd name="T18" fmla="*/ 2 w 57"/>
                <a:gd name="T19" fmla="*/ 65 h 136"/>
                <a:gd name="T20" fmla="*/ 7 w 57"/>
                <a:gd name="T21" fmla="*/ 39 h 136"/>
                <a:gd name="T22" fmla="*/ 13 w 57"/>
                <a:gd name="T23" fmla="*/ 18 h 136"/>
                <a:gd name="T24" fmla="*/ 20 w 57"/>
                <a:gd name="T25" fmla="*/ 6 h 136"/>
                <a:gd name="T26" fmla="*/ 22 w 57"/>
                <a:gd name="T27" fmla="*/ 3 h 136"/>
                <a:gd name="T28" fmla="*/ 27 w 57"/>
                <a:gd name="T29" fmla="*/ 0 h 136"/>
                <a:gd name="T30" fmla="*/ 29 w 57"/>
                <a:gd name="T31" fmla="*/ 0 h 136"/>
                <a:gd name="T32" fmla="*/ 31 w 57"/>
                <a:gd name="T33" fmla="*/ 0 h 136"/>
                <a:gd name="T34" fmla="*/ 43 w 57"/>
                <a:gd name="T35" fmla="*/ 9 h 136"/>
                <a:gd name="T36" fmla="*/ 54 w 57"/>
                <a:gd name="T37" fmla="*/ 30 h 136"/>
                <a:gd name="T38" fmla="*/ 62 w 57"/>
                <a:gd name="T39" fmla="*/ 62 h 136"/>
                <a:gd name="T40" fmla="*/ 64 w 57"/>
                <a:gd name="T41" fmla="*/ 105 h 136"/>
                <a:gd name="T42" fmla="*/ 62 w 57"/>
                <a:gd name="T43" fmla="*/ 138 h 136"/>
                <a:gd name="T44" fmla="*/ 57 w 57"/>
                <a:gd name="T45" fmla="*/ 163 h 136"/>
                <a:gd name="T46" fmla="*/ 52 w 57"/>
                <a:gd name="T47" fmla="*/ 184 h 136"/>
                <a:gd name="T48" fmla="*/ 45 w 57"/>
                <a:gd name="T49" fmla="*/ 196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136"/>
                <a:gd name="T77" fmla="*/ 57 w 57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136">
                  <a:moveTo>
                    <a:pt x="40" y="132"/>
                  </a:moveTo>
                  <a:lnTo>
                    <a:pt x="38" y="134"/>
                  </a:lnTo>
                  <a:lnTo>
                    <a:pt x="34" y="136"/>
                  </a:lnTo>
                  <a:lnTo>
                    <a:pt x="32" y="136"/>
                  </a:lnTo>
                  <a:lnTo>
                    <a:pt x="30" y="136"/>
                  </a:lnTo>
                  <a:lnTo>
                    <a:pt x="20" y="130"/>
                  </a:lnTo>
                  <a:lnTo>
                    <a:pt x="10" y="116"/>
                  </a:lnTo>
                  <a:lnTo>
                    <a:pt x="2" y="95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6" y="26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8" y="6"/>
                  </a:lnTo>
                  <a:lnTo>
                    <a:pt x="48" y="20"/>
                  </a:lnTo>
                  <a:lnTo>
                    <a:pt x="55" y="42"/>
                  </a:lnTo>
                  <a:lnTo>
                    <a:pt x="57" y="71"/>
                  </a:lnTo>
                  <a:lnTo>
                    <a:pt x="55" y="93"/>
                  </a:lnTo>
                  <a:lnTo>
                    <a:pt x="51" y="110"/>
                  </a:lnTo>
                  <a:lnTo>
                    <a:pt x="46" y="124"/>
                  </a:lnTo>
                  <a:lnTo>
                    <a:pt x="40" y="1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Rectangle 11"/>
            <p:cNvSpPr>
              <a:spLocks noChangeArrowheads="1"/>
            </p:cNvSpPr>
            <p:nvPr/>
          </p:nvSpPr>
          <p:spPr bwMode="auto">
            <a:xfrm>
              <a:off x="694" y="253"/>
              <a:ext cx="2967" cy="33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Rectangle 12"/>
            <p:cNvSpPr>
              <a:spLocks noChangeArrowheads="1"/>
            </p:cNvSpPr>
            <p:nvPr/>
          </p:nvSpPr>
          <p:spPr bwMode="auto">
            <a:xfrm>
              <a:off x="187" y="884"/>
              <a:ext cx="253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Rectangle 13"/>
            <p:cNvSpPr>
              <a:spLocks noChangeArrowheads="1"/>
            </p:cNvSpPr>
            <p:nvPr/>
          </p:nvSpPr>
          <p:spPr bwMode="auto">
            <a:xfrm>
              <a:off x="3929" y="884"/>
              <a:ext cx="251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Rectangle 14"/>
            <p:cNvSpPr>
              <a:spLocks noChangeArrowheads="1"/>
            </p:cNvSpPr>
            <p:nvPr/>
          </p:nvSpPr>
          <p:spPr bwMode="auto">
            <a:xfrm>
              <a:off x="694" y="5129"/>
              <a:ext cx="2967" cy="33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Freeform 17"/>
            <p:cNvSpPr>
              <a:spLocks/>
            </p:cNvSpPr>
            <p:nvPr/>
          </p:nvSpPr>
          <p:spPr bwMode="auto">
            <a:xfrm>
              <a:off x="958" y="1582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Freeform 18"/>
            <p:cNvSpPr>
              <a:spLocks/>
            </p:cNvSpPr>
            <p:nvPr/>
          </p:nvSpPr>
          <p:spPr bwMode="auto">
            <a:xfrm>
              <a:off x="1827" y="1079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4" name="Freeform 19"/>
            <p:cNvSpPr>
              <a:spLocks/>
            </p:cNvSpPr>
            <p:nvPr/>
          </p:nvSpPr>
          <p:spPr bwMode="auto">
            <a:xfrm>
              <a:off x="3144" y="1169"/>
              <a:ext cx="258" cy="338"/>
            </a:xfrm>
            <a:custGeom>
              <a:avLst/>
              <a:gdLst>
                <a:gd name="T0" fmla="*/ 208 w 230"/>
                <a:gd name="T1" fmla="*/ 27 h 228"/>
                <a:gd name="T2" fmla="*/ 190 w 230"/>
                <a:gd name="T3" fmla="*/ 30 h 228"/>
                <a:gd name="T4" fmla="*/ 168 w 230"/>
                <a:gd name="T5" fmla="*/ 43 h 228"/>
                <a:gd name="T6" fmla="*/ 146 w 230"/>
                <a:gd name="T7" fmla="*/ 61 h 228"/>
                <a:gd name="T8" fmla="*/ 128 w 230"/>
                <a:gd name="T9" fmla="*/ 52 h 228"/>
                <a:gd name="T10" fmla="*/ 109 w 230"/>
                <a:gd name="T11" fmla="*/ 24 h 228"/>
                <a:gd name="T12" fmla="*/ 95 w 230"/>
                <a:gd name="T13" fmla="*/ 6 h 228"/>
                <a:gd name="T14" fmla="*/ 77 w 230"/>
                <a:gd name="T15" fmla="*/ 0 h 228"/>
                <a:gd name="T16" fmla="*/ 54 w 230"/>
                <a:gd name="T17" fmla="*/ 3 h 228"/>
                <a:gd name="T18" fmla="*/ 31 w 230"/>
                <a:gd name="T19" fmla="*/ 21 h 228"/>
                <a:gd name="T20" fmla="*/ 11 w 230"/>
                <a:gd name="T21" fmla="*/ 58 h 228"/>
                <a:gd name="T22" fmla="*/ 0 w 230"/>
                <a:gd name="T23" fmla="*/ 114 h 228"/>
                <a:gd name="T24" fmla="*/ 9 w 230"/>
                <a:gd name="T25" fmla="*/ 175 h 228"/>
                <a:gd name="T26" fmla="*/ 36 w 230"/>
                <a:gd name="T27" fmla="*/ 233 h 228"/>
                <a:gd name="T28" fmla="*/ 68 w 230"/>
                <a:gd name="T29" fmla="*/ 279 h 228"/>
                <a:gd name="T30" fmla="*/ 100 w 230"/>
                <a:gd name="T31" fmla="*/ 314 h 228"/>
                <a:gd name="T32" fmla="*/ 126 w 230"/>
                <a:gd name="T33" fmla="*/ 338 h 228"/>
                <a:gd name="T34" fmla="*/ 141 w 230"/>
                <a:gd name="T35" fmla="*/ 302 h 228"/>
                <a:gd name="T36" fmla="*/ 159 w 230"/>
                <a:gd name="T37" fmla="*/ 279 h 228"/>
                <a:gd name="T38" fmla="*/ 181 w 230"/>
                <a:gd name="T39" fmla="*/ 256 h 228"/>
                <a:gd name="T40" fmla="*/ 201 w 230"/>
                <a:gd name="T41" fmla="*/ 233 h 228"/>
                <a:gd name="T42" fmla="*/ 194 w 230"/>
                <a:gd name="T43" fmla="*/ 184 h 228"/>
                <a:gd name="T44" fmla="*/ 178 w 230"/>
                <a:gd name="T45" fmla="*/ 206 h 228"/>
                <a:gd name="T46" fmla="*/ 166 w 230"/>
                <a:gd name="T47" fmla="*/ 221 h 228"/>
                <a:gd name="T48" fmla="*/ 139 w 230"/>
                <a:gd name="T49" fmla="*/ 248 h 228"/>
                <a:gd name="T50" fmla="*/ 118 w 230"/>
                <a:gd name="T51" fmla="*/ 279 h 228"/>
                <a:gd name="T52" fmla="*/ 95 w 230"/>
                <a:gd name="T53" fmla="*/ 254 h 228"/>
                <a:gd name="T54" fmla="*/ 68 w 230"/>
                <a:gd name="T55" fmla="*/ 221 h 228"/>
                <a:gd name="T56" fmla="*/ 47 w 230"/>
                <a:gd name="T57" fmla="*/ 181 h 228"/>
                <a:gd name="T58" fmla="*/ 34 w 230"/>
                <a:gd name="T59" fmla="*/ 136 h 228"/>
                <a:gd name="T60" fmla="*/ 34 w 230"/>
                <a:gd name="T61" fmla="*/ 96 h 228"/>
                <a:gd name="T62" fmla="*/ 47 w 230"/>
                <a:gd name="T63" fmla="*/ 58 h 228"/>
                <a:gd name="T64" fmla="*/ 59 w 230"/>
                <a:gd name="T65" fmla="*/ 46 h 228"/>
                <a:gd name="T66" fmla="*/ 71 w 230"/>
                <a:gd name="T67" fmla="*/ 40 h 228"/>
                <a:gd name="T68" fmla="*/ 75 w 230"/>
                <a:gd name="T69" fmla="*/ 40 h 228"/>
                <a:gd name="T70" fmla="*/ 80 w 230"/>
                <a:gd name="T71" fmla="*/ 43 h 228"/>
                <a:gd name="T72" fmla="*/ 100 w 230"/>
                <a:gd name="T73" fmla="*/ 73 h 228"/>
                <a:gd name="T74" fmla="*/ 111 w 230"/>
                <a:gd name="T75" fmla="*/ 99 h 228"/>
                <a:gd name="T76" fmla="*/ 123 w 230"/>
                <a:gd name="T77" fmla="*/ 125 h 228"/>
                <a:gd name="T78" fmla="*/ 132 w 230"/>
                <a:gd name="T79" fmla="*/ 122 h 228"/>
                <a:gd name="T80" fmla="*/ 141 w 230"/>
                <a:gd name="T81" fmla="*/ 119 h 228"/>
                <a:gd name="T82" fmla="*/ 178 w 230"/>
                <a:gd name="T83" fmla="*/ 82 h 228"/>
                <a:gd name="T84" fmla="*/ 203 w 230"/>
                <a:gd name="T85" fmla="*/ 67 h 228"/>
                <a:gd name="T86" fmla="*/ 223 w 230"/>
                <a:gd name="T87" fmla="*/ 87 h 228"/>
                <a:gd name="T88" fmla="*/ 225 w 230"/>
                <a:gd name="T89" fmla="*/ 127 h 228"/>
                <a:gd name="T90" fmla="*/ 214 w 230"/>
                <a:gd name="T91" fmla="*/ 154 h 228"/>
                <a:gd name="T92" fmla="*/ 194 w 230"/>
                <a:gd name="T93" fmla="*/ 184 h 228"/>
                <a:gd name="T94" fmla="*/ 216 w 230"/>
                <a:gd name="T95" fmla="*/ 215 h 228"/>
                <a:gd name="T96" fmla="*/ 228 w 230"/>
                <a:gd name="T97" fmla="*/ 200 h 228"/>
                <a:gd name="T98" fmla="*/ 239 w 230"/>
                <a:gd name="T99" fmla="*/ 187 h 228"/>
                <a:gd name="T100" fmla="*/ 251 w 230"/>
                <a:gd name="T101" fmla="*/ 157 h 228"/>
                <a:gd name="T102" fmla="*/ 258 w 230"/>
                <a:gd name="T103" fmla="*/ 102 h 228"/>
                <a:gd name="T104" fmla="*/ 237 w 230"/>
                <a:gd name="T105" fmla="*/ 46 h 2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28"/>
                <a:gd name="T161" fmla="*/ 230 w 230"/>
                <a:gd name="T162" fmla="*/ 228 h 2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28">
                  <a:moveTo>
                    <a:pt x="193" y="20"/>
                  </a:moveTo>
                  <a:lnTo>
                    <a:pt x="185" y="18"/>
                  </a:lnTo>
                  <a:lnTo>
                    <a:pt x="177" y="18"/>
                  </a:lnTo>
                  <a:lnTo>
                    <a:pt x="169" y="20"/>
                  </a:lnTo>
                  <a:lnTo>
                    <a:pt x="159" y="24"/>
                  </a:lnTo>
                  <a:lnTo>
                    <a:pt x="150" y="29"/>
                  </a:lnTo>
                  <a:lnTo>
                    <a:pt x="140" y="35"/>
                  </a:lnTo>
                  <a:lnTo>
                    <a:pt x="130" y="41"/>
                  </a:lnTo>
                  <a:lnTo>
                    <a:pt x="120" y="49"/>
                  </a:lnTo>
                  <a:lnTo>
                    <a:pt x="114" y="35"/>
                  </a:lnTo>
                  <a:lnTo>
                    <a:pt x="106" y="25"/>
                  </a:lnTo>
                  <a:lnTo>
                    <a:pt x="97" y="16"/>
                  </a:lnTo>
                  <a:lnTo>
                    <a:pt x="91" y="10"/>
                  </a:lnTo>
                  <a:lnTo>
                    <a:pt x="85" y="4"/>
                  </a:lnTo>
                  <a:lnTo>
                    <a:pt x="77" y="2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48" y="2"/>
                  </a:lnTo>
                  <a:lnTo>
                    <a:pt x="38" y="8"/>
                  </a:lnTo>
                  <a:lnTo>
                    <a:pt x="28" y="14"/>
                  </a:lnTo>
                  <a:lnTo>
                    <a:pt x="20" y="22"/>
                  </a:lnTo>
                  <a:lnTo>
                    <a:pt x="10" y="39"/>
                  </a:lnTo>
                  <a:lnTo>
                    <a:pt x="2" y="59"/>
                  </a:lnTo>
                  <a:lnTo>
                    <a:pt x="0" y="77"/>
                  </a:lnTo>
                  <a:lnTo>
                    <a:pt x="2" y="96"/>
                  </a:lnTo>
                  <a:lnTo>
                    <a:pt x="8" y="118"/>
                  </a:lnTo>
                  <a:lnTo>
                    <a:pt x="20" y="139"/>
                  </a:lnTo>
                  <a:lnTo>
                    <a:pt x="32" y="157"/>
                  </a:lnTo>
                  <a:lnTo>
                    <a:pt x="46" y="175"/>
                  </a:lnTo>
                  <a:lnTo>
                    <a:pt x="61" y="188"/>
                  </a:lnTo>
                  <a:lnTo>
                    <a:pt x="77" y="202"/>
                  </a:lnTo>
                  <a:lnTo>
                    <a:pt x="89" y="212"/>
                  </a:lnTo>
                  <a:lnTo>
                    <a:pt x="101" y="220"/>
                  </a:lnTo>
                  <a:lnTo>
                    <a:pt x="112" y="228"/>
                  </a:lnTo>
                  <a:lnTo>
                    <a:pt x="120" y="214"/>
                  </a:lnTo>
                  <a:lnTo>
                    <a:pt x="126" y="204"/>
                  </a:lnTo>
                  <a:lnTo>
                    <a:pt x="134" y="196"/>
                  </a:lnTo>
                  <a:lnTo>
                    <a:pt x="142" y="188"/>
                  </a:lnTo>
                  <a:lnTo>
                    <a:pt x="152" y="181"/>
                  </a:lnTo>
                  <a:lnTo>
                    <a:pt x="161" y="173"/>
                  </a:lnTo>
                  <a:lnTo>
                    <a:pt x="171" y="165"/>
                  </a:lnTo>
                  <a:lnTo>
                    <a:pt x="179" y="157"/>
                  </a:lnTo>
                  <a:lnTo>
                    <a:pt x="189" y="149"/>
                  </a:lnTo>
                  <a:lnTo>
                    <a:pt x="173" y="124"/>
                  </a:lnTo>
                  <a:lnTo>
                    <a:pt x="165" y="131"/>
                  </a:lnTo>
                  <a:lnTo>
                    <a:pt x="159" y="139"/>
                  </a:lnTo>
                  <a:lnTo>
                    <a:pt x="154" y="145"/>
                  </a:lnTo>
                  <a:lnTo>
                    <a:pt x="148" y="149"/>
                  </a:lnTo>
                  <a:lnTo>
                    <a:pt x="136" y="159"/>
                  </a:lnTo>
                  <a:lnTo>
                    <a:pt x="124" y="167"/>
                  </a:lnTo>
                  <a:lnTo>
                    <a:pt x="114" y="177"/>
                  </a:lnTo>
                  <a:lnTo>
                    <a:pt x="105" y="188"/>
                  </a:lnTo>
                  <a:lnTo>
                    <a:pt x="95" y="181"/>
                  </a:lnTo>
                  <a:lnTo>
                    <a:pt x="85" y="171"/>
                  </a:lnTo>
                  <a:lnTo>
                    <a:pt x="73" y="161"/>
                  </a:lnTo>
                  <a:lnTo>
                    <a:pt x="61" y="149"/>
                  </a:lnTo>
                  <a:lnTo>
                    <a:pt x="51" y="135"/>
                  </a:lnTo>
                  <a:lnTo>
                    <a:pt x="42" y="122"/>
                  </a:lnTo>
                  <a:lnTo>
                    <a:pt x="34" y="108"/>
                  </a:lnTo>
                  <a:lnTo>
                    <a:pt x="30" y="92"/>
                  </a:lnTo>
                  <a:lnTo>
                    <a:pt x="28" y="78"/>
                  </a:lnTo>
                  <a:lnTo>
                    <a:pt x="30" y="65"/>
                  </a:lnTo>
                  <a:lnTo>
                    <a:pt x="34" y="53"/>
                  </a:lnTo>
                  <a:lnTo>
                    <a:pt x="42" y="39"/>
                  </a:lnTo>
                  <a:lnTo>
                    <a:pt x="48" y="35"/>
                  </a:lnTo>
                  <a:lnTo>
                    <a:pt x="53" y="31"/>
                  </a:lnTo>
                  <a:lnTo>
                    <a:pt x="57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9"/>
                  </a:lnTo>
                  <a:lnTo>
                    <a:pt x="81" y="39"/>
                  </a:lnTo>
                  <a:lnTo>
                    <a:pt x="89" y="49"/>
                  </a:lnTo>
                  <a:lnTo>
                    <a:pt x="95" y="59"/>
                  </a:lnTo>
                  <a:lnTo>
                    <a:pt x="99" y="67"/>
                  </a:lnTo>
                  <a:lnTo>
                    <a:pt x="83" y="78"/>
                  </a:lnTo>
                  <a:lnTo>
                    <a:pt x="110" y="84"/>
                  </a:lnTo>
                  <a:lnTo>
                    <a:pt x="112" y="84"/>
                  </a:lnTo>
                  <a:lnTo>
                    <a:pt x="118" y="82"/>
                  </a:lnTo>
                  <a:lnTo>
                    <a:pt x="122" y="82"/>
                  </a:lnTo>
                  <a:lnTo>
                    <a:pt x="126" y="80"/>
                  </a:lnTo>
                  <a:lnTo>
                    <a:pt x="144" y="67"/>
                  </a:lnTo>
                  <a:lnTo>
                    <a:pt x="159" y="55"/>
                  </a:lnTo>
                  <a:lnTo>
                    <a:pt x="173" y="47"/>
                  </a:lnTo>
                  <a:lnTo>
                    <a:pt x="181" y="45"/>
                  </a:lnTo>
                  <a:lnTo>
                    <a:pt x="189" y="49"/>
                  </a:lnTo>
                  <a:lnTo>
                    <a:pt x="199" y="59"/>
                  </a:lnTo>
                  <a:lnTo>
                    <a:pt x="203" y="71"/>
                  </a:lnTo>
                  <a:lnTo>
                    <a:pt x="201" y="86"/>
                  </a:lnTo>
                  <a:lnTo>
                    <a:pt x="197" y="94"/>
                  </a:lnTo>
                  <a:lnTo>
                    <a:pt x="191" y="104"/>
                  </a:lnTo>
                  <a:lnTo>
                    <a:pt x="183" y="114"/>
                  </a:lnTo>
                  <a:lnTo>
                    <a:pt x="173" y="124"/>
                  </a:lnTo>
                  <a:lnTo>
                    <a:pt x="189" y="149"/>
                  </a:lnTo>
                  <a:lnTo>
                    <a:pt x="193" y="145"/>
                  </a:lnTo>
                  <a:lnTo>
                    <a:pt x="199" y="141"/>
                  </a:lnTo>
                  <a:lnTo>
                    <a:pt x="203" y="135"/>
                  </a:lnTo>
                  <a:lnTo>
                    <a:pt x="207" y="131"/>
                  </a:lnTo>
                  <a:lnTo>
                    <a:pt x="213" y="126"/>
                  </a:lnTo>
                  <a:lnTo>
                    <a:pt x="218" y="116"/>
                  </a:lnTo>
                  <a:lnTo>
                    <a:pt x="224" y="106"/>
                  </a:lnTo>
                  <a:lnTo>
                    <a:pt x="228" y="94"/>
                  </a:lnTo>
                  <a:lnTo>
                    <a:pt x="230" y="69"/>
                  </a:lnTo>
                  <a:lnTo>
                    <a:pt x="224" y="47"/>
                  </a:lnTo>
                  <a:lnTo>
                    <a:pt x="211" y="31"/>
                  </a:lnTo>
                  <a:lnTo>
                    <a:pt x="19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Freeform 20"/>
            <p:cNvSpPr>
              <a:spLocks/>
            </p:cNvSpPr>
            <p:nvPr/>
          </p:nvSpPr>
          <p:spPr bwMode="auto">
            <a:xfrm>
              <a:off x="2519" y="982"/>
              <a:ext cx="301" cy="402"/>
            </a:xfrm>
            <a:custGeom>
              <a:avLst/>
              <a:gdLst>
                <a:gd name="T0" fmla="*/ 130 w 269"/>
                <a:gd name="T1" fmla="*/ 18 h 271"/>
                <a:gd name="T2" fmla="*/ 158 w 269"/>
                <a:gd name="T3" fmla="*/ 85 h 271"/>
                <a:gd name="T4" fmla="*/ 176 w 269"/>
                <a:gd name="T5" fmla="*/ 120 h 271"/>
                <a:gd name="T6" fmla="*/ 196 w 269"/>
                <a:gd name="T7" fmla="*/ 111 h 271"/>
                <a:gd name="T8" fmla="*/ 213 w 269"/>
                <a:gd name="T9" fmla="*/ 105 h 271"/>
                <a:gd name="T10" fmla="*/ 226 w 269"/>
                <a:gd name="T11" fmla="*/ 99 h 271"/>
                <a:gd name="T12" fmla="*/ 244 w 269"/>
                <a:gd name="T13" fmla="*/ 99 h 271"/>
                <a:gd name="T14" fmla="*/ 265 w 269"/>
                <a:gd name="T15" fmla="*/ 108 h 271"/>
                <a:gd name="T16" fmla="*/ 285 w 269"/>
                <a:gd name="T17" fmla="*/ 135 h 271"/>
                <a:gd name="T18" fmla="*/ 299 w 269"/>
                <a:gd name="T19" fmla="*/ 178 h 271"/>
                <a:gd name="T20" fmla="*/ 299 w 269"/>
                <a:gd name="T21" fmla="*/ 236 h 271"/>
                <a:gd name="T22" fmla="*/ 276 w 269"/>
                <a:gd name="T23" fmla="*/ 301 h 271"/>
                <a:gd name="T24" fmla="*/ 233 w 269"/>
                <a:gd name="T25" fmla="*/ 353 h 271"/>
                <a:gd name="T26" fmla="*/ 173 w 269"/>
                <a:gd name="T27" fmla="*/ 384 h 271"/>
                <a:gd name="T28" fmla="*/ 114 w 269"/>
                <a:gd name="T29" fmla="*/ 399 h 271"/>
                <a:gd name="T30" fmla="*/ 64 w 269"/>
                <a:gd name="T31" fmla="*/ 402 h 271"/>
                <a:gd name="T32" fmla="*/ 23 w 269"/>
                <a:gd name="T33" fmla="*/ 399 h 271"/>
                <a:gd name="T34" fmla="*/ 26 w 269"/>
                <a:gd name="T35" fmla="*/ 329 h 271"/>
                <a:gd name="T36" fmla="*/ 13 w 269"/>
                <a:gd name="T37" fmla="*/ 242 h 271"/>
                <a:gd name="T38" fmla="*/ 44 w 269"/>
                <a:gd name="T39" fmla="*/ 178 h 271"/>
                <a:gd name="T40" fmla="*/ 48 w 269"/>
                <a:gd name="T41" fmla="*/ 217 h 271"/>
                <a:gd name="T42" fmla="*/ 53 w 269"/>
                <a:gd name="T43" fmla="*/ 245 h 271"/>
                <a:gd name="T44" fmla="*/ 64 w 269"/>
                <a:gd name="T45" fmla="*/ 295 h 271"/>
                <a:gd name="T46" fmla="*/ 68 w 269"/>
                <a:gd name="T47" fmla="*/ 350 h 271"/>
                <a:gd name="T48" fmla="*/ 105 w 269"/>
                <a:gd name="T49" fmla="*/ 347 h 271"/>
                <a:gd name="T50" fmla="*/ 149 w 269"/>
                <a:gd name="T51" fmla="*/ 341 h 271"/>
                <a:gd name="T52" fmla="*/ 194 w 269"/>
                <a:gd name="T53" fmla="*/ 320 h 271"/>
                <a:gd name="T54" fmla="*/ 231 w 269"/>
                <a:gd name="T55" fmla="*/ 289 h 271"/>
                <a:gd name="T56" fmla="*/ 253 w 269"/>
                <a:gd name="T57" fmla="*/ 248 h 271"/>
                <a:gd name="T58" fmla="*/ 261 w 269"/>
                <a:gd name="T59" fmla="*/ 199 h 271"/>
                <a:gd name="T60" fmla="*/ 257 w 269"/>
                <a:gd name="T61" fmla="*/ 175 h 271"/>
                <a:gd name="T62" fmla="*/ 248 w 269"/>
                <a:gd name="T63" fmla="*/ 157 h 271"/>
                <a:gd name="T64" fmla="*/ 244 w 269"/>
                <a:gd name="T65" fmla="*/ 151 h 271"/>
                <a:gd name="T66" fmla="*/ 237 w 269"/>
                <a:gd name="T67" fmla="*/ 151 h 271"/>
                <a:gd name="T68" fmla="*/ 204 w 269"/>
                <a:gd name="T69" fmla="*/ 160 h 271"/>
                <a:gd name="T70" fmla="*/ 178 w 269"/>
                <a:gd name="T71" fmla="*/ 175 h 271"/>
                <a:gd name="T72" fmla="*/ 147 w 269"/>
                <a:gd name="T73" fmla="*/ 190 h 271"/>
                <a:gd name="T74" fmla="*/ 140 w 269"/>
                <a:gd name="T75" fmla="*/ 181 h 271"/>
                <a:gd name="T76" fmla="*/ 134 w 269"/>
                <a:gd name="T77" fmla="*/ 166 h 271"/>
                <a:gd name="T78" fmla="*/ 119 w 269"/>
                <a:gd name="T79" fmla="*/ 93 h 271"/>
                <a:gd name="T80" fmla="*/ 101 w 269"/>
                <a:gd name="T81" fmla="*/ 53 h 271"/>
                <a:gd name="T82" fmla="*/ 70 w 269"/>
                <a:gd name="T83" fmla="*/ 53 h 271"/>
                <a:gd name="T84" fmla="*/ 44 w 269"/>
                <a:gd name="T85" fmla="*/ 90 h 271"/>
                <a:gd name="T86" fmla="*/ 41 w 269"/>
                <a:gd name="T87" fmla="*/ 129 h 271"/>
                <a:gd name="T88" fmla="*/ 44 w 269"/>
                <a:gd name="T89" fmla="*/ 178 h 271"/>
                <a:gd name="T90" fmla="*/ 2 w 269"/>
                <a:gd name="T91" fmla="*/ 190 h 271"/>
                <a:gd name="T92" fmla="*/ 2 w 269"/>
                <a:gd name="T93" fmla="*/ 163 h 271"/>
                <a:gd name="T94" fmla="*/ 0 w 269"/>
                <a:gd name="T95" fmla="*/ 138 h 271"/>
                <a:gd name="T96" fmla="*/ 2 w 269"/>
                <a:gd name="T97" fmla="*/ 96 h 271"/>
                <a:gd name="T98" fmla="*/ 16 w 269"/>
                <a:gd name="T99" fmla="*/ 50 h 271"/>
                <a:gd name="T100" fmla="*/ 37 w 269"/>
                <a:gd name="T101" fmla="*/ 18 h 271"/>
                <a:gd name="T102" fmla="*/ 66 w 269"/>
                <a:gd name="T103" fmla="*/ 3 h 271"/>
                <a:gd name="T104" fmla="*/ 96 w 269"/>
                <a:gd name="T105" fmla="*/ 0 h 2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9"/>
                <a:gd name="T160" fmla="*/ 0 h 271"/>
                <a:gd name="T161" fmla="*/ 269 w 269"/>
                <a:gd name="T162" fmla="*/ 271 h 2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9" h="271">
                  <a:moveTo>
                    <a:pt x="98" y="2"/>
                  </a:moveTo>
                  <a:lnTo>
                    <a:pt x="116" y="12"/>
                  </a:lnTo>
                  <a:lnTo>
                    <a:pt x="129" y="32"/>
                  </a:lnTo>
                  <a:lnTo>
                    <a:pt x="141" y="57"/>
                  </a:lnTo>
                  <a:lnTo>
                    <a:pt x="149" y="85"/>
                  </a:lnTo>
                  <a:lnTo>
                    <a:pt x="157" y="81"/>
                  </a:lnTo>
                  <a:lnTo>
                    <a:pt x="165" y="79"/>
                  </a:lnTo>
                  <a:lnTo>
                    <a:pt x="175" y="75"/>
                  </a:lnTo>
                  <a:lnTo>
                    <a:pt x="182" y="73"/>
                  </a:lnTo>
                  <a:lnTo>
                    <a:pt x="190" y="71"/>
                  </a:lnTo>
                  <a:lnTo>
                    <a:pt x="196" y="69"/>
                  </a:lnTo>
                  <a:lnTo>
                    <a:pt x="202" y="67"/>
                  </a:lnTo>
                  <a:lnTo>
                    <a:pt x="208" y="67"/>
                  </a:lnTo>
                  <a:lnTo>
                    <a:pt x="218" y="67"/>
                  </a:lnTo>
                  <a:lnTo>
                    <a:pt x="228" y="69"/>
                  </a:lnTo>
                  <a:lnTo>
                    <a:pt x="237" y="73"/>
                  </a:lnTo>
                  <a:lnTo>
                    <a:pt x="245" y="79"/>
                  </a:lnTo>
                  <a:lnTo>
                    <a:pt x="255" y="91"/>
                  </a:lnTo>
                  <a:lnTo>
                    <a:pt x="263" y="106"/>
                  </a:lnTo>
                  <a:lnTo>
                    <a:pt x="267" y="120"/>
                  </a:lnTo>
                  <a:lnTo>
                    <a:pt x="269" y="134"/>
                  </a:lnTo>
                  <a:lnTo>
                    <a:pt x="267" y="159"/>
                  </a:lnTo>
                  <a:lnTo>
                    <a:pt x="259" y="183"/>
                  </a:lnTo>
                  <a:lnTo>
                    <a:pt x="247" y="203"/>
                  </a:lnTo>
                  <a:lnTo>
                    <a:pt x="230" y="222"/>
                  </a:lnTo>
                  <a:lnTo>
                    <a:pt x="208" y="238"/>
                  </a:lnTo>
                  <a:lnTo>
                    <a:pt x="182" y="252"/>
                  </a:lnTo>
                  <a:lnTo>
                    <a:pt x="155" y="259"/>
                  </a:lnTo>
                  <a:lnTo>
                    <a:pt x="129" y="265"/>
                  </a:lnTo>
                  <a:lnTo>
                    <a:pt x="102" y="269"/>
                  </a:lnTo>
                  <a:lnTo>
                    <a:pt x="78" y="271"/>
                  </a:lnTo>
                  <a:lnTo>
                    <a:pt x="57" y="271"/>
                  </a:lnTo>
                  <a:lnTo>
                    <a:pt x="41" y="271"/>
                  </a:lnTo>
                  <a:lnTo>
                    <a:pt x="21" y="269"/>
                  </a:lnTo>
                  <a:lnTo>
                    <a:pt x="23" y="250"/>
                  </a:lnTo>
                  <a:lnTo>
                    <a:pt x="23" y="222"/>
                  </a:lnTo>
                  <a:lnTo>
                    <a:pt x="19" y="193"/>
                  </a:lnTo>
                  <a:lnTo>
                    <a:pt x="12" y="163"/>
                  </a:lnTo>
                  <a:lnTo>
                    <a:pt x="4" y="134"/>
                  </a:lnTo>
                  <a:lnTo>
                    <a:pt x="39" y="120"/>
                  </a:lnTo>
                  <a:lnTo>
                    <a:pt x="41" y="134"/>
                  </a:lnTo>
                  <a:lnTo>
                    <a:pt x="43" y="146"/>
                  </a:lnTo>
                  <a:lnTo>
                    <a:pt x="45" y="157"/>
                  </a:lnTo>
                  <a:lnTo>
                    <a:pt x="47" y="165"/>
                  </a:lnTo>
                  <a:lnTo>
                    <a:pt x="53" y="181"/>
                  </a:lnTo>
                  <a:lnTo>
                    <a:pt x="57" y="199"/>
                  </a:lnTo>
                  <a:lnTo>
                    <a:pt x="59" y="216"/>
                  </a:lnTo>
                  <a:lnTo>
                    <a:pt x="61" y="236"/>
                  </a:lnTo>
                  <a:lnTo>
                    <a:pt x="76" y="236"/>
                  </a:lnTo>
                  <a:lnTo>
                    <a:pt x="94" y="234"/>
                  </a:lnTo>
                  <a:lnTo>
                    <a:pt x="112" y="232"/>
                  </a:lnTo>
                  <a:lnTo>
                    <a:pt x="133" y="230"/>
                  </a:lnTo>
                  <a:lnTo>
                    <a:pt x="153" y="224"/>
                  </a:lnTo>
                  <a:lnTo>
                    <a:pt x="173" y="216"/>
                  </a:lnTo>
                  <a:lnTo>
                    <a:pt x="190" y="206"/>
                  </a:lnTo>
                  <a:lnTo>
                    <a:pt x="206" y="195"/>
                  </a:lnTo>
                  <a:lnTo>
                    <a:pt x="218" y="183"/>
                  </a:lnTo>
                  <a:lnTo>
                    <a:pt x="226" y="167"/>
                  </a:lnTo>
                  <a:lnTo>
                    <a:pt x="232" y="151"/>
                  </a:lnTo>
                  <a:lnTo>
                    <a:pt x="233" y="134"/>
                  </a:lnTo>
                  <a:lnTo>
                    <a:pt x="232" y="126"/>
                  </a:lnTo>
                  <a:lnTo>
                    <a:pt x="230" y="118"/>
                  </a:lnTo>
                  <a:lnTo>
                    <a:pt x="226" y="112"/>
                  </a:lnTo>
                  <a:lnTo>
                    <a:pt x="222" y="106"/>
                  </a:lnTo>
                  <a:lnTo>
                    <a:pt x="220" y="104"/>
                  </a:lnTo>
                  <a:lnTo>
                    <a:pt x="218" y="102"/>
                  </a:lnTo>
                  <a:lnTo>
                    <a:pt x="214" y="102"/>
                  </a:lnTo>
                  <a:lnTo>
                    <a:pt x="212" y="102"/>
                  </a:lnTo>
                  <a:lnTo>
                    <a:pt x="196" y="104"/>
                  </a:lnTo>
                  <a:lnTo>
                    <a:pt x="182" y="108"/>
                  </a:lnTo>
                  <a:lnTo>
                    <a:pt x="169" y="114"/>
                  </a:lnTo>
                  <a:lnTo>
                    <a:pt x="159" y="118"/>
                  </a:lnTo>
                  <a:lnTo>
                    <a:pt x="163" y="144"/>
                  </a:lnTo>
                  <a:lnTo>
                    <a:pt x="131" y="128"/>
                  </a:lnTo>
                  <a:lnTo>
                    <a:pt x="129" y="126"/>
                  </a:lnTo>
                  <a:lnTo>
                    <a:pt x="125" y="122"/>
                  </a:lnTo>
                  <a:lnTo>
                    <a:pt x="122" y="116"/>
                  </a:lnTo>
                  <a:lnTo>
                    <a:pt x="120" y="112"/>
                  </a:lnTo>
                  <a:lnTo>
                    <a:pt x="114" y="87"/>
                  </a:lnTo>
                  <a:lnTo>
                    <a:pt x="106" y="63"/>
                  </a:lnTo>
                  <a:lnTo>
                    <a:pt x="96" y="46"/>
                  </a:lnTo>
                  <a:lnTo>
                    <a:pt x="90" y="36"/>
                  </a:lnTo>
                  <a:lnTo>
                    <a:pt x="78" y="34"/>
                  </a:lnTo>
                  <a:lnTo>
                    <a:pt x="63" y="36"/>
                  </a:lnTo>
                  <a:lnTo>
                    <a:pt x="49" y="44"/>
                  </a:lnTo>
                  <a:lnTo>
                    <a:pt x="39" y="61"/>
                  </a:lnTo>
                  <a:lnTo>
                    <a:pt x="37" y="73"/>
                  </a:lnTo>
                  <a:lnTo>
                    <a:pt x="37" y="87"/>
                  </a:lnTo>
                  <a:lnTo>
                    <a:pt x="37" y="104"/>
                  </a:lnTo>
                  <a:lnTo>
                    <a:pt x="39" y="120"/>
                  </a:lnTo>
                  <a:lnTo>
                    <a:pt x="4" y="134"/>
                  </a:lnTo>
                  <a:lnTo>
                    <a:pt x="2" y="128"/>
                  </a:lnTo>
                  <a:lnTo>
                    <a:pt x="2" y="118"/>
                  </a:lnTo>
                  <a:lnTo>
                    <a:pt x="2" y="110"/>
                  </a:lnTo>
                  <a:lnTo>
                    <a:pt x="2" y="102"/>
                  </a:lnTo>
                  <a:lnTo>
                    <a:pt x="0" y="93"/>
                  </a:lnTo>
                  <a:lnTo>
                    <a:pt x="0" y="79"/>
                  </a:lnTo>
                  <a:lnTo>
                    <a:pt x="2" y="65"/>
                  </a:lnTo>
                  <a:lnTo>
                    <a:pt x="6" y="49"/>
                  </a:lnTo>
                  <a:lnTo>
                    <a:pt x="14" y="34"/>
                  </a:lnTo>
                  <a:lnTo>
                    <a:pt x="21" y="22"/>
                  </a:lnTo>
                  <a:lnTo>
                    <a:pt x="33" y="12"/>
                  </a:lnTo>
                  <a:lnTo>
                    <a:pt x="47" y="4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86" y="0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Freeform 23"/>
            <p:cNvSpPr>
              <a:spLocks/>
            </p:cNvSpPr>
            <p:nvPr/>
          </p:nvSpPr>
          <p:spPr bwMode="auto">
            <a:xfrm>
              <a:off x="1188" y="3516"/>
              <a:ext cx="4" cy="3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0 h 2"/>
                <a:gd name="T4" fmla="*/ 2 w 4"/>
                <a:gd name="T5" fmla="*/ 0 h 2"/>
                <a:gd name="T6" fmla="*/ 2 w 4"/>
                <a:gd name="T7" fmla="*/ 0 h 2"/>
                <a:gd name="T8" fmla="*/ 4 w 4"/>
                <a:gd name="T9" fmla="*/ 0 h 2"/>
                <a:gd name="T10" fmla="*/ 2 w 4"/>
                <a:gd name="T11" fmla="*/ 3 h 2"/>
                <a:gd name="T12" fmla="*/ 0 w 4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2"/>
                <a:gd name="T23" fmla="*/ 4 w 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Freeform 24"/>
            <p:cNvSpPr>
              <a:spLocks/>
            </p:cNvSpPr>
            <p:nvPr/>
          </p:nvSpPr>
          <p:spPr bwMode="auto">
            <a:xfrm>
              <a:off x="2560" y="2588"/>
              <a:ext cx="36" cy="49"/>
            </a:xfrm>
            <a:custGeom>
              <a:avLst/>
              <a:gdLst>
                <a:gd name="T0" fmla="*/ 36 w 32"/>
                <a:gd name="T1" fmla="*/ 22 h 33"/>
                <a:gd name="T2" fmla="*/ 34 w 32"/>
                <a:gd name="T3" fmla="*/ 34 h 33"/>
                <a:gd name="T4" fmla="*/ 31 w 32"/>
                <a:gd name="T5" fmla="*/ 40 h 33"/>
                <a:gd name="T6" fmla="*/ 25 w 32"/>
                <a:gd name="T7" fmla="*/ 46 h 33"/>
                <a:gd name="T8" fmla="*/ 18 w 32"/>
                <a:gd name="T9" fmla="*/ 49 h 33"/>
                <a:gd name="T10" fmla="*/ 11 w 32"/>
                <a:gd name="T11" fmla="*/ 46 h 33"/>
                <a:gd name="T12" fmla="*/ 5 w 32"/>
                <a:gd name="T13" fmla="*/ 40 h 33"/>
                <a:gd name="T14" fmla="*/ 2 w 32"/>
                <a:gd name="T15" fmla="*/ 34 h 33"/>
                <a:gd name="T16" fmla="*/ 0 w 32"/>
                <a:gd name="T17" fmla="*/ 22 h 33"/>
                <a:gd name="T18" fmla="*/ 2 w 32"/>
                <a:gd name="T19" fmla="*/ 15 h 33"/>
                <a:gd name="T20" fmla="*/ 5 w 32"/>
                <a:gd name="T21" fmla="*/ 6 h 33"/>
                <a:gd name="T22" fmla="*/ 11 w 32"/>
                <a:gd name="T23" fmla="*/ 3 h 33"/>
                <a:gd name="T24" fmla="*/ 18 w 32"/>
                <a:gd name="T25" fmla="*/ 0 h 33"/>
                <a:gd name="T26" fmla="*/ 25 w 32"/>
                <a:gd name="T27" fmla="*/ 3 h 33"/>
                <a:gd name="T28" fmla="*/ 31 w 32"/>
                <a:gd name="T29" fmla="*/ 6 h 33"/>
                <a:gd name="T30" fmla="*/ 34 w 32"/>
                <a:gd name="T31" fmla="*/ 15 h 33"/>
                <a:gd name="T32" fmla="*/ 36 w 32"/>
                <a:gd name="T33" fmla="*/ 2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3"/>
                <a:gd name="T53" fmla="*/ 32 w 3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3">
                  <a:moveTo>
                    <a:pt x="32" y="15"/>
                  </a:moveTo>
                  <a:lnTo>
                    <a:pt x="30" y="23"/>
                  </a:lnTo>
                  <a:lnTo>
                    <a:pt x="28" y="27"/>
                  </a:lnTo>
                  <a:lnTo>
                    <a:pt x="22" y="31"/>
                  </a:lnTo>
                  <a:lnTo>
                    <a:pt x="16" y="33"/>
                  </a:lnTo>
                  <a:lnTo>
                    <a:pt x="10" y="31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Freeform 25"/>
            <p:cNvSpPr>
              <a:spLocks/>
            </p:cNvSpPr>
            <p:nvPr/>
          </p:nvSpPr>
          <p:spPr bwMode="auto">
            <a:xfrm>
              <a:off x="2859" y="2948"/>
              <a:ext cx="36" cy="48"/>
            </a:xfrm>
            <a:custGeom>
              <a:avLst/>
              <a:gdLst>
                <a:gd name="T0" fmla="*/ 2 w 32"/>
                <a:gd name="T1" fmla="*/ 15 h 32"/>
                <a:gd name="T2" fmla="*/ 5 w 32"/>
                <a:gd name="T3" fmla="*/ 6 h 32"/>
                <a:gd name="T4" fmla="*/ 11 w 32"/>
                <a:gd name="T5" fmla="*/ 3 h 32"/>
                <a:gd name="T6" fmla="*/ 18 w 32"/>
                <a:gd name="T7" fmla="*/ 0 h 32"/>
                <a:gd name="T8" fmla="*/ 25 w 32"/>
                <a:gd name="T9" fmla="*/ 3 h 32"/>
                <a:gd name="T10" fmla="*/ 31 w 32"/>
                <a:gd name="T11" fmla="*/ 9 h 32"/>
                <a:gd name="T12" fmla="*/ 34 w 32"/>
                <a:gd name="T13" fmla="*/ 15 h 32"/>
                <a:gd name="T14" fmla="*/ 36 w 32"/>
                <a:gd name="T15" fmla="*/ 24 h 32"/>
                <a:gd name="T16" fmla="*/ 34 w 32"/>
                <a:gd name="T17" fmla="*/ 33 h 32"/>
                <a:gd name="T18" fmla="*/ 31 w 32"/>
                <a:gd name="T19" fmla="*/ 42 h 32"/>
                <a:gd name="T20" fmla="*/ 25 w 32"/>
                <a:gd name="T21" fmla="*/ 45 h 32"/>
                <a:gd name="T22" fmla="*/ 18 w 32"/>
                <a:gd name="T23" fmla="*/ 48 h 32"/>
                <a:gd name="T24" fmla="*/ 11 w 32"/>
                <a:gd name="T25" fmla="*/ 48 h 32"/>
                <a:gd name="T26" fmla="*/ 5 w 32"/>
                <a:gd name="T27" fmla="*/ 42 h 32"/>
                <a:gd name="T28" fmla="*/ 2 w 32"/>
                <a:gd name="T29" fmla="*/ 33 h 32"/>
                <a:gd name="T30" fmla="*/ 0 w 32"/>
                <a:gd name="T31" fmla="*/ 24 h 32"/>
                <a:gd name="T32" fmla="*/ 2 w 32"/>
                <a:gd name="T33" fmla="*/ 15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2" y="10"/>
                  </a:move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2" y="30"/>
                  </a:lnTo>
                  <a:lnTo>
                    <a:pt x="16" y="32"/>
                  </a:lnTo>
                  <a:lnTo>
                    <a:pt x="10" y="32"/>
                  </a:lnTo>
                  <a:lnTo>
                    <a:pt x="4" y="28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Freeform 26"/>
            <p:cNvSpPr>
              <a:spLocks/>
            </p:cNvSpPr>
            <p:nvPr/>
          </p:nvSpPr>
          <p:spPr bwMode="auto">
            <a:xfrm>
              <a:off x="992" y="1018"/>
              <a:ext cx="62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4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4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Freeform 27"/>
            <p:cNvSpPr>
              <a:spLocks/>
            </p:cNvSpPr>
            <p:nvPr/>
          </p:nvSpPr>
          <p:spPr bwMode="auto">
            <a:xfrm>
              <a:off x="924" y="1450"/>
              <a:ext cx="59" cy="82"/>
            </a:xfrm>
            <a:custGeom>
              <a:avLst/>
              <a:gdLst>
                <a:gd name="T0" fmla="*/ 0 w 53"/>
                <a:gd name="T1" fmla="*/ 42 h 55"/>
                <a:gd name="T2" fmla="*/ 2 w 53"/>
                <a:gd name="T3" fmla="*/ 60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60 h 55"/>
                <a:gd name="T16" fmla="*/ 59 w 53"/>
                <a:gd name="T17" fmla="*/ 42 h 55"/>
                <a:gd name="T18" fmla="*/ 57 w 53"/>
                <a:gd name="T19" fmla="*/ 27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7 h 55"/>
                <a:gd name="T32" fmla="*/ 0 w 53"/>
                <a:gd name="T33" fmla="*/ 42 h 55"/>
                <a:gd name="T34" fmla="*/ 0 w 53"/>
                <a:gd name="T35" fmla="*/ 42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40"/>
                  </a:lnTo>
                  <a:lnTo>
                    <a:pt x="53" y="28"/>
                  </a:lnTo>
                  <a:lnTo>
                    <a:pt x="51" y="18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Freeform 28"/>
            <p:cNvSpPr>
              <a:spLocks/>
            </p:cNvSpPr>
            <p:nvPr/>
          </p:nvSpPr>
          <p:spPr bwMode="auto">
            <a:xfrm>
              <a:off x="924" y="2117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Freeform 29"/>
            <p:cNvSpPr>
              <a:spLocks/>
            </p:cNvSpPr>
            <p:nvPr/>
          </p:nvSpPr>
          <p:spPr bwMode="auto">
            <a:xfrm>
              <a:off x="3360" y="417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Freeform 30"/>
            <p:cNvSpPr>
              <a:spLocks/>
            </p:cNvSpPr>
            <p:nvPr/>
          </p:nvSpPr>
          <p:spPr bwMode="auto">
            <a:xfrm>
              <a:off x="3081" y="1704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20 w 55"/>
                <a:gd name="T7" fmla="*/ 78 h 55"/>
                <a:gd name="T8" fmla="*/ 31 w 55"/>
                <a:gd name="T9" fmla="*/ 81 h 55"/>
                <a:gd name="T10" fmla="*/ 44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1 w 55"/>
                <a:gd name="T17" fmla="*/ 41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1 w 55"/>
                <a:gd name="T25" fmla="*/ 0 h 55"/>
                <a:gd name="T26" fmla="*/ 20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8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4" y="39"/>
                  </a:lnTo>
                  <a:lnTo>
                    <a:pt x="55" y="28"/>
                  </a:lnTo>
                  <a:lnTo>
                    <a:pt x="54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Freeform 31"/>
            <p:cNvSpPr>
              <a:spLocks/>
            </p:cNvSpPr>
            <p:nvPr/>
          </p:nvSpPr>
          <p:spPr bwMode="auto">
            <a:xfrm>
              <a:off x="3411" y="93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29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4 h 55"/>
                <a:gd name="T20" fmla="*/ 50 w 53"/>
                <a:gd name="T21" fmla="*/ 12 h 55"/>
                <a:gd name="T22" fmla="*/ 41 w 53"/>
                <a:gd name="T23" fmla="*/ 3 h 55"/>
                <a:gd name="T24" fmla="*/ 29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4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6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Freeform 32"/>
            <p:cNvSpPr>
              <a:spLocks/>
            </p:cNvSpPr>
            <p:nvPr/>
          </p:nvSpPr>
          <p:spPr bwMode="auto">
            <a:xfrm>
              <a:off x="3463" y="2329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7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Freeform 33"/>
            <p:cNvSpPr>
              <a:spLocks/>
            </p:cNvSpPr>
            <p:nvPr/>
          </p:nvSpPr>
          <p:spPr bwMode="auto">
            <a:xfrm>
              <a:off x="894" y="254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9 h 55"/>
                <a:gd name="T4" fmla="*/ 9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1 w 55"/>
                <a:gd name="T11" fmla="*/ 78 h 55"/>
                <a:gd name="T12" fmla="*/ 52 w 55"/>
                <a:gd name="T13" fmla="*/ 69 h 55"/>
                <a:gd name="T14" fmla="*/ 59 w 55"/>
                <a:gd name="T15" fmla="*/ 59 h 55"/>
                <a:gd name="T16" fmla="*/ 61 w 55"/>
                <a:gd name="T17" fmla="*/ 41 h 55"/>
                <a:gd name="T18" fmla="*/ 59 w 55"/>
                <a:gd name="T19" fmla="*/ 27 h 55"/>
                <a:gd name="T20" fmla="*/ 52 w 55"/>
                <a:gd name="T21" fmla="*/ 12 h 55"/>
                <a:gd name="T22" fmla="*/ 41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40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Freeform 34"/>
            <p:cNvSpPr>
              <a:spLocks/>
            </p:cNvSpPr>
            <p:nvPr/>
          </p:nvSpPr>
          <p:spPr bwMode="auto">
            <a:xfrm>
              <a:off x="2227" y="1332"/>
              <a:ext cx="62" cy="78"/>
            </a:xfrm>
            <a:custGeom>
              <a:avLst/>
              <a:gdLst>
                <a:gd name="T0" fmla="*/ 0 w 55"/>
                <a:gd name="T1" fmla="*/ 37 h 53"/>
                <a:gd name="T2" fmla="*/ 2 w 55"/>
                <a:gd name="T3" fmla="*/ 54 h 53"/>
                <a:gd name="T4" fmla="*/ 8 w 55"/>
                <a:gd name="T5" fmla="*/ 66 h 53"/>
                <a:gd name="T6" fmla="*/ 19 w 55"/>
                <a:gd name="T7" fmla="*/ 75 h 53"/>
                <a:gd name="T8" fmla="*/ 30 w 55"/>
                <a:gd name="T9" fmla="*/ 78 h 53"/>
                <a:gd name="T10" fmla="*/ 44 w 55"/>
                <a:gd name="T11" fmla="*/ 75 h 53"/>
                <a:gd name="T12" fmla="*/ 53 w 55"/>
                <a:gd name="T13" fmla="*/ 66 h 53"/>
                <a:gd name="T14" fmla="*/ 60 w 55"/>
                <a:gd name="T15" fmla="*/ 54 h 53"/>
                <a:gd name="T16" fmla="*/ 62 w 55"/>
                <a:gd name="T17" fmla="*/ 37 h 53"/>
                <a:gd name="T18" fmla="*/ 60 w 55"/>
                <a:gd name="T19" fmla="*/ 24 h 53"/>
                <a:gd name="T20" fmla="*/ 53 w 55"/>
                <a:gd name="T21" fmla="*/ 12 h 53"/>
                <a:gd name="T22" fmla="*/ 44 w 55"/>
                <a:gd name="T23" fmla="*/ 3 h 53"/>
                <a:gd name="T24" fmla="*/ 30 w 55"/>
                <a:gd name="T25" fmla="*/ 0 h 53"/>
                <a:gd name="T26" fmla="*/ 19 w 55"/>
                <a:gd name="T27" fmla="*/ 3 h 53"/>
                <a:gd name="T28" fmla="*/ 8 w 55"/>
                <a:gd name="T29" fmla="*/ 12 h 53"/>
                <a:gd name="T30" fmla="*/ 2 w 55"/>
                <a:gd name="T31" fmla="*/ 24 h 53"/>
                <a:gd name="T32" fmla="*/ 0 w 55"/>
                <a:gd name="T33" fmla="*/ 37 h 53"/>
                <a:gd name="T34" fmla="*/ 0 w 55"/>
                <a:gd name="T35" fmla="*/ 37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5"/>
                  </a:moveTo>
                  <a:lnTo>
                    <a:pt x="2" y="37"/>
                  </a:lnTo>
                  <a:lnTo>
                    <a:pt x="7" y="45"/>
                  </a:lnTo>
                  <a:lnTo>
                    <a:pt x="17" y="51"/>
                  </a:lnTo>
                  <a:lnTo>
                    <a:pt x="27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5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Freeform 35"/>
            <p:cNvSpPr>
              <a:spLocks/>
            </p:cNvSpPr>
            <p:nvPr/>
          </p:nvSpPr>
          <p:spPr bwMode="auto">
            <a:xfrm>
              <a:off x="2877" y="142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5 h 55"/>
                <a:gd name="T4" fmla="*/ 9 w 53"/>
                <a:gd name="T5" fmla="*/ 70 h 55"/>
                <a:gd name="T6" fmla="*/ 18 w 53"/>
                <a:gd name="T7" fmla="*/ 79 h 55"/>
                <a:gd name="T8" fmla="*/ 28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5 h 55"/>
                <a:gd name="T16" fmla="*/ 59 w 53"/>
                <a:gd name="T17" fmla="*/ 40 h 55"/>
                <a:gd name="T18" fmla="*/ 57 w 53"/>
                <a:gd name="T19" fmla="*/ 22 h 55"/>
                <a:gd name="T20" fmla="*/ 50 w 53"/>
                <a:gd name="T21" fmla="*/ 12 h 55"/>
                <a:gd name="T22" fmla="*/ 41 w 53"/>
                <a:gd name="T23" fmla="*/ 3 h 55"/>
                <a:gd name="T24" fmla="*/ 28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2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5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7"/>
                  </a:lnTo>
                  <a:lnTo>
                    <a:pt x="53" y="27"/>
                  </a:lnTo>
                  <a:lnTo>
                    <a:pt x="51" y="15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Freeform 36"/>
            <p:cNvSpPr>
              <a:spLocks/>
            </p:cNvSpPr>
            <p:nvPr/>
          </p:nvSpPr>
          <p:spPr bwMode="auto">
            <a:xfrm>
              <a:off x="2982" y="936"/>
              <a:ext cx="62" cy="82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8 h 55"/>
                <a:gd name="T4" fmla="*/ 9 w 55"/>
                <a:gd name="T5" fmla="*/ 70 h 55"/>
                <a:gd name="T6" fmla="*/ 18 w 55"/>
                <a:gd name="T7" fmla="*/ 79 h 55"/>
                <a:gd name="T8" fmla="*/ 32 w 55"/>
                <a:gd name="T9" fmla="*/ 82 h 55"/>
                <a:gd name="T10" fmla="*/ 44 w 55"/>
                <a:gd name="T11" fmla="*/ 79 h 55"/>
                <a:gd name="T12" fmla="*/ 53 w 55"/>
                <a:gd name="T13" fmla="*/ 70 h 55"/>
                <a:gd name="T14" fmla="*/ 60 w 55"/>
                <a:gd name="T15" fmla="*/ 58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Freeform 37"/>
            <p:cNvSpPr>
              <a:spLocks/>
            </p:cNvSpPr>
            <p:nvPr/>
          </p:nvSpPr>
          <p:spPr bwMode="auto">
            <a:xfrm>
              <a:off x="2251" y="876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2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5 h 55"/>
                <a:gd name="T20" fmla="*/ 52 w 55"/>
                <a:gd name="T21" fmla="*/ 12 h 55"/>
                <a:gd name="T22" fmla="*/ 42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5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8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1" name="Freeform 38"/>
            <p:cNvSpPr>
              <a:spLocks/>
            </p:cNvSpPr>
            <p:nvPr/>
          </p:nvSpPr>
          <p:spPr bwMode="auto">
            <a:xfrm>
              <a:off x="723" y="332"/>
              <a:ext cx="2909" cy="203"/>
            </a:xfrm>
            <a:custGeom>
              <a:avLst/>
              <a:gdLst>
                <a:gd name="T0" fmla="*/ 2778 w 2601"/>
                <a:gd name="T1" fmla="*/ 43 h 137"/>
                <a:gd name="T2" fmla="*/ 2676 w 2601"/>
                <a:gd name="T3" fmla="*/ 127 h 137"/>
                <a:gd name="T4" fmla="*/ 2580 w 2601"/>
                <a:gd name="T5" fmla="*/ 130 h 137"/>
                <a:gd name="T6" fmla="*/ 2468 w 2601"/>
                <a:gd name="T7" fmla="*/ 22 h 137"/>
                <a:gd name="T8" fmla="*/ 2257 w 2601"/>
                <a:gd name="T9" fmla="*/ 64 h 137"/>
                <a:gd name="T10" fmla="*/ 2143 w 2601"/>
                <a:gd name="T11" fmla="*/ 124 h 137"/>
                <a:gd name="T12" fmla="*/ 2047 w 2601"/>
                <a:gd name="T13" fmla="*/ 55 h 137"/>
                <a:gd name="T14" fmla="*/ 1919 w 2601"/>
                <a:gd name="T15" fmla="*/ 0 h 137"/>
                <a:gd name="T16" fmla="*/ 1831 w 2601"/>
                <a:gd name="T17" fmla="*/ 49 h 137"/>
                <a:gd name="T18" fmla="*/ 1750 w 2601"/>
                <a:gd name="T19" fmla="*/ 127 h 137"/>
                <a:gd name="T20" fmla="*/ 1637 w 2601"/>
                <a:gd name="T21" fmla="*/ 130 h 137"/>
                <a:gd name="T22" fmla="*/ 1526 w 2601"/>
                <a:gd name="T23" fmla="*/ 25 h 137"/>
                <a:gd name="T24" fmla="*/ 1383 w 2601"/>
                <a:gd name="T25" fmla="*/ 37 h 137"/>
                <a:gd name="T26" fmla="*/ 1288 w 2601"/>
                <a:gd name="T27" fmla="*/ 116 h 137"/>
                <a:gd name="T28" fmla="*/ 1216 w 2601"/>
                <a:gd name="T29" fmla="*/ 145 h 137"/>
                <a:gd name="T30" fmla="*/ 1128 w 2601"/>
                <a:gd name="T31" fmla="*/ 93 h 137"/>
                <a:gd name="T32" fmla="*/ 1028 w 2601"/>
                <a:gd name="T33" fmla="*/ 6 h 137"/>
                <a:gd name="T34" fmla="*/ 915 w 2601"/>
                <a:gd name="T35" fmla="*/ 31 h 137"/>
                <a:gd name="T36" fmla="*/ 846 w 2601"/>
                <a:gd name="T37" fmla="*/ 101 h 137"/>
                <a:gd name="T38" fmla="*/ 742 w 2601"/>
                <a:gd name="T39" fmla="*/ 151 h 137"/>
                <a:gd name="T40" fmla="*/ 627 w 2601"/>
                <a:gd name="T41" fmla="*/ 61 h 137"/>
                <a:gd name="T42" fmla="*/ 436 w 2601"/>
                <a:gd name="T43" fmla="*/ 22 h 137"/>
                <a:gd name="T44" fmla="*/ 294 w 2601"/>
                <a:gd name="T45" fmla="*/ 127 h 137"/>
                <a:gd name="T46" fmla="*/ 197 w 2601"/>
                <a:gd name="T47" fmla="*/ 87 h 137"/>
                <a:gd name="T48" fmla="*/ 83 w 2601"/>
                <a:gd name="T49" fmla="*/ 6 h 137"/>
                <a:gd name="T50" fmla="*/ 1 w 2601"/>
                <a:gd name="T51" fmla="*/ 22 h 137"/>
                <a:gd name="T52" fmla="*/ 23 w 2601"/>
                <a:gd name="T53" fmla="*/ 58 h 137"/>
                <a:gd name="T54" fmla="*/ 126 w 2601"/>
                <a:gd name="T55" fmla="*/ 87 h 137"/>
                <a:gd name="T56" fmla="*/ 237 w 2601"/>
                <a:gd name="T57" fmla="*/ 172 h 137"/>
                <a:gd name="T58" fmla="*/ 349 w 2601"/>
                <a:gd name="T59" fmla="*/ 154 h 137"/>
                <a:gd name="T60" fmla="*/ 452 w 2601"/>
                <a:gd name="T61" fmla="*/ 70 h 137"/>
                <a:gd name="T62" fmla="*/ 593 w 2601"/>
                <a:gd name="T63" fmla="*/ 90 h 137"/>
                <a:gd name="T64" fmla="*/ 707 w 2601"/>
                <a:gd name="T65" fmla="*/ 194 h 137"/>
                <a:gd name="T66" fmla="*/ 849 w 2601"/>
                <a:gd name="T67" fmla="*/ 160 h 137"/>
                <a:gd name="T68" fmla="*/ 924 w 2601"/>
                <a:gd name="T69" fmla="*/ 87 h 137"/>
                <a:gd name="T70" fmla="*/ 1003 w 2601"/>
                <a:gd name="T71" fmla="*/ 52 h 137"/>
                <a:gd name="T72" fmla="*/ 1090 w 2601"/>
                <a:gd name="T73" fmla="*/ 119 h 137"/>
                <a:gd name="T74" fmla="*/ 1194 w 2601"/>
                <a:gd name="T75" fmla="*/ 194 h 137"/>
                <a:gd name="T76" fmla="*/ 1293 w 2601"/>
                <a:gd name="T77" fmla="*/ 175 h 137"/>
                <a:gd name="T78" fmla="*/ 1381 w 2601"/>
                <a:gd name="T79" fmla="*/ 101 h 137"/>
                <a:gd name="T80" fmla="*/ 1493 w 2601"/>
                <a:gd name="T81" fmla="*/ 64 h 137"/>
                <a:gd name="T82" fmla="*/ 1600 w 2601"/>
                <a:gd name="T83" fmla="*/ 163 h 137"/>
                <a:gd name="T84" fmla="*/ 1748 w 2601"/>
                <a:gd name="T85" fmla="*/ 188 h 137"/>
                <a:gd name="T86" fmla="*/ 1842 w 2601"/>
                <a:gd name="T87" fmla="*/ 104 h 137"/>
                <a:gd name="T88" fmla="*/ 1906 w 2601"/>
                <a:gd name="T89" fmla="*/ 58 h 137"/>
                <a:gd name="T90" fmla="*/ 2009 w 2601"/>
                <a:gd name="T91" fmla="*/ 84 h 137"/>
                <a:gd name="T92" fmla="*/ 2116 w 2601"/>
                <a:gd name="T93" fmla="*/ 169 h 137"/>
                <a:gd name="T94" fmla="*/ 2231 w 2601"/>
                <a:gd name="T95" fmla="*/ 151 h 137"/>
                <a:gd name="T96" fmla="*/ 2334 w 2601"/>
                <a:gd name="T97" fmla="*/ 67 h 137"/>
                <a:gd name="T98" fmla="*/ 2475 w 2601"/>
                <a:gd name="T99" fmla="*/ 87 h 137"/>
                <a:gd name="T100" fmla="*/ 2589 w 2601"/>
                <a:gd name="T101" fmla="*/ 194 h 137"/>
                <a:gd name="T102" fmla="*/ 2710 w 2601"/>
                <a:gd name="T103" fmla="*/ 163 h 137"/>
                <a:gd name="T104" fmla="*/ 2808 w 2601"/>
                <a:gd name="T105" fmla="*/ 84 h 137"/>
                <a:gd name="T106" fmla="*/ 2890 w 2601"/>
                <a:gd name="T107" fmla="*/ 93 h 137"/>
                <a:gd name="T108" fmla="*/ 2905 w 2601"/>
                <a:gd name="T109" fmla="*/ 46 h 1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7"/>
                <a:gd name="T167" fmla="*/ 2601 w 2601"/>
                <a:gd name="T168" fmla="*/ 137 h 1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7">
                  <a:moveTo>
                    <a:pt x="2592" y="27"/>
                  </a:moveTo>
                  <a:lnTo>
                    <a:pt x="2568" y="19"/>
                  </a:lnTo>
                  <a:lnTo>
                    <a:pt x="2544" y="15"/>
                  </a:lnTo>
                  <a:lnTo>
                    <a:pt x="2523" y="17"/>
                  </a:lnTo>
                  <a:lnTo>
                    <a:pt x="2503" y="21"/>
                  </a:lnTo>
                  <a:lnTo>
                    <a:pt x="2484" y="29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0"/>
                  </a:lnTo>
                  <a:lnTo>
                    <a:pt x="2405" y="78"/>
                  </a:lnTo>
                  <a:lnTo>
                    <a:pt x="2393" y="86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8"/>
                  </a:lnTo>
                  <a:lnTo>
                    <a:pt x="2291" y="78"/>
                  </a:lnTo>
                  <a:lnTo>
                    <a:pt x="2275" y="66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7"/>
                  </a:lnTo>
                  <a:lnTo>
                    <a:pt x="2207" y="15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3"/>
                  </a:lnTo>
                  <a:lnTo>
                    <a:pt x="2046" y="27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2"/>
                  </a:lnTo>
                  <a:lnTo>
                    <a:pt x="1959" y="82"/>
                  </a:lnTo>
                  <a:lnTo>
                    <a:pt x="1946" y="86"/>
                  </a:lnTo>
                  <a:lnTo>
                    <a:pt x="1930" y="86"/>
                  </a:lnTo>
                  <a:lnTo>
                    <a:pt x="1916" y="84"/>
                  </a:lnTo>
                  <a:lnTo>
                    <a:pt x="1902" y="80"/>
                  </a:lnTo>
                  <a:lnTo>
                    <a:pt x="1889" y="74"/>
                  </a:lnTo>
                  <a:lnTo>
                    <a:pt x="1875" y="66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7"/>
                  </a:lnTo>
                  <a:lnTo>
                    <a:pt x="1812" y="25"/>
                  </a:lnTo>
                  <a:lnTo>
                    <a:pt x="1794" y="17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5"/>
                  </a:lnTo>
                  <a:lnTo>
                    <a:pt x="1659" y="19"/>
                  </a:lnTo>
                  <a:lnTo>
                    <a:pt x="1649" y="27"/>
                  </a:lnTo>
                  <a:lnTo>
                    <a:pt x="1637" y="33"/>
                  </a:lnTo>
                  <a:lnTo>
                    <a:pt x="1627" y="41"/>
                  </a:lnTo>
                  <a:lnTo>
                    <a:pt x="1618" y="47"/>
                  </a:lnTo>
                  <a:lnTo>
                    <a:pt x="1608" y="55"/>
                  </a:lnTo>
                  <a:lnTo>
                    <a:pt x="1594" y="66"/>
                  </a:lnTo>
                  <a:lnTo>
                    <a:pt x="1578" y="76"/>
                  </a:lnTo>
                  <a:lnTo>
                    <a:pt x="1565" y="86"/>
                  </a:lnTo>
                  <a:lnTo>
                    <a:pt x="1551" y="92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8"/>
                  </a:lnTo>
                  <a:lnTo>
                    <a:pt x="1447" y="78"/>
                  </a:lnTo>
                  <a:lnTo>
                    <a:pt x="1431" y="66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29"/>
                  </a:lnTo>
                  <a:lnTo>
                    <a:pt x="1364" y="17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7"/>
                  </a:lnTo>
                  <a:lnTo>
                    <a:pt x="1237" y="25"/>
                  </a:lnTo>
                  <a:lnTo>
                    <a:pt x="1219" y="37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2"/>
                  </a:lnTo>
                  <a:lnTo>
                    <a:pt x="1152" y="78"/>
                  </a:lnTo>
                  <a:lnTo>
                    <a:pt x="1142" y="84"/>
                  </a:lnTo>
                  <a:lnTo>
                    <a:pt x="1133" y="90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6"/>
                  </a:lnTo>
                  <a:lnTo>
                    <a:pt x="1060" y="92"/>
                  </a:lnTo>
                  <a:lnTo>
                    <a:pt x="1046" y="86"/>
                  </a:lnTo>
                  <a:lnTo>
                    <a:pt x="1034" y="80"/>
                  </a:lnTo>
                  <a:lnTo>
                    <a:pt x="1023" y="70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29"/>
                  </a:lnTo>
                  <a:lnTo>
                    <a:pt x="952" y="19"/>
                  </a:lnTo>
                  <a:lnTo>
                    <a:pt x="936" y="10"/>
                  </a:lnTo>
                  <a:lnTo>
                    <a:pt x="919" y="4"/>
                  </a:lnTo>
                  <a:lnTo>
                    <a:pt x="899" y="0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5"/>
                  </a:lnTo>
                  <a:lnTo>
                    <a:pt x="818" y="21"/>
                  </a:lnTo>
                  <a:lnTo>
                    <a:pt x="809" y="27"/>
                  </a:lnTo>
                  <a:lnTo>
                    <a:pt x="799" y="35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8"/>
                  </a:lnTo>
                  <a:lnTo>
                    <a:pt x="740" y="78"/>
                  </a:lnTo>
                  <a:lnTo>
                    <a:pt x="726" y="88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0"/>
                  </a:lnTo>
                  <a:lnTo>
                    <a:pt x="608" y="80"/>
                  </a:lnTo>
                  <a:lnTo>
                    <a:pt x="593" y="68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29"/>
                  </a:lnTo>
                  <a:lnTo>
                    <a:pt x="524" y="17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5"/>
                  </a:lnTo>
                  <a:lnTo>
                    <a:pt x="363" y="27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2"/>
                  </a:lnTo>
                  <a:lnTo>
                    <a:pt x="276" y="82"/>
                  </a:lnTo>
                  <a:lnTo>
                    <a:pt x="263" y="86"/>
                  </a:lnTo>
                  <a:lnTo>
                    <a:pt x="247" y="88"/>
                  </a:lnTo>
                  <a:lnTo>
                    <a:pt x="233" y="86"/>
                  </a:lnTo>
                  <a:lnTo>
                    <a:pt x="219" y="80"/>
                  </a:lnTo>
                  <a:lnTo>
                    <a:pt x="206" y="74"/>
                  </a:lnTo>
                  <a:lnTo>
                    <a:pt x="192" y="66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7"/>
                  </a:lnTo>
                  <a:lnTo>
                    <a:pt x="129" y="27"/>
                  </a:lnTo>
                  <a:lnTo>
                    <a:pt x="113" y="17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5"/>
                  </a:lnTo>
                  <a:lnTo>
                    <a:pt x="55" y="35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8"/>
                  </a:lnTo>
                  <a:lnTo>
                    <a:pt x="143" y="78"/>
                  </a:lnTo>
                  <a:lnTo>
                    <a:pt x="159" y="88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1"/>
                  </a:lnTo>
                  <a:lnTo>
                    <a:pt x="249" y="123"/>
                  </a:lnTo>
                  <a:lnTo>
                    <a:pt x="269" y="121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6"/>
                  </a:lnTo>
                  <a:lnTo>
                    <a:pt x="353" y="74"/>
                  </a:lnTo>
                  <a:lnTo>
                    <a:pt x="369" y="65"/>
                  </a:lnTo>
                  <a:lnTo>
                    <a:pt x="386" y="55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2"/>
                  </a:lnTo>
                  <a:lnTo>
                    <a:pt x="561" y="86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3"/>
                  </a:lnTo>
                  <a:lnTo>
                    <a:pt x="632" y="131"/>
                  </a:lnTo>
                  <a:lnTo>
                    <a:pt x="657" y="137"/>
                  </a:lnTo>
                  <a:lnTo>
                    <a:pt x="681" y="137"/>
                  </a:lnTo>
                  <a:lnTo>
                    <a:pt x="703" y="133"/>
                  </a:lnTo>
                  <a:lnTo>
                    <a:pt x="724" y="127"/>
                  </a:lnTo>
                  <a:lnTo>
                    <a:pt x="742" y="119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4"/>
                  </a:lnTo>
                  <a:lnTo>
                    <a:pt x="799" y="78"/>
                  </a:lnTo>
                  <a:lnTo>
                    <a:pt x="809" y="70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5"/>
                  </a:lnTo>
                  <a:lnTo>
                    <a:pt x="897" y="35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0"/>
                  </a:lnTo>
                  <a:lnTo>
                    <a:pt x="975" y="80"/>
                  </a:lnTo>
                  <a:lnTo>
                    <a:pt x="989" y="90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19"/>
                  </a:lnTo>
                  <a:lnTo>
                    <a:pt x="1050" y="127"/>
                  </a:lnTo>
                  <a:lnTo>
                    <a:pt x="1068" y="131"/>
                  </a:lnTo>
                  <a:lnTo>
                    <a:pt x="1087" y="135"/>
                  </a:lnTo>
                  <a:lnTo>
                    <a:pt x="1107" y="133"/>
                  </a:lnTo>
                  <a:lnTo>
                    <a:pt x="1119" y="131"/>
                  </a:lnTo>
                  <a:lnTo>
                    <a:pt x="1133" y="127"/>
                  </a:lnTo>
                  <a:lnTo>
                    <a:pt x="1144" y="123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8"/>
                  </a:lnTo>
                  <a:lnTo>
                    <a:pt x="1219" y="78"/>
                  </a:lnTo>
                  <a:lnTo>
                    <a:pt x="1235" y="68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2"/>
                  </a:lnTo>
                  <a:lnTo>
                    <a:pt x="1398" y="84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1"/>
                  </a:lnTo>
                  <a:lnTo>
                    <a:pt x="1472" y="131"/>
                  </a:lnTo>
                  <a:lnTo>
                    <a:pt x="1498" y="135"/>
                  </a:lnTo>
                  <a:lnTo>
                    <a:pt x="1521" y="137"/>
                  </a:lnTo>
                  <a:lnTo>
                    <a:pt x="1543" y="133"/>
                  </a:lnTo>
                  <a:lnTo>
                    <a:pt x="1563" y="127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4"/>
                  </a:lnTo>
                  <a:lnTo>
                    <a:pt x="1639" y="76"/>
                  </a:lnTo>
                  <a:lnTo>
                    <a:pt x="1647" y="70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5"/>
                  </a:lnTo>
                  <a:lnTo>
                    <a:pt x="1737" y="35"/>
                  </a:lnTo>
                  <a:lnTo>
                    <a:pt x="1751" y="37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7"/>
                  </a:lnTo>
                  <a:lnTo>
                    <a:pt x="1812" y="66"/>
                  </a:lnTo>
                  <a:lnTo>
                    <a:pt x="1826" y="76"/>
                  </a:lnTo>
                  <a:lnTo>
                    <a:pt x="1841" y="86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19"/>
                  </a:lnTo>
                  <a:lnTo>
                    <a:pt x="1930" y="121"/>
                  </a:lnTo>
                  <a:lnTo>
                    <a:pt x="1949" y="119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4"/>
                  </a:lnTo>
                  <a:lnTo>
                    <a:pt x="2036" y="74"/>
                  </a:lnTo>
                  <a:lnTo>
                    <a:pt x="2052" y="63"/>
                  </a:lnTo>
                  <a:lnTo>
                    <a:pt x="2069" y="55"/>
                  </a:lnTo>
                  <a:lnTo>
                    <a:pt x="2087" y="45"/>
                  </a:lnTo>
                  <a:lnTo>
                    <a:pt x="2107" y="41"/>
                  </a:lnTo>
                  <a:lnTo>
                    <a:pt x="2128" y="37"/>
                  </a:lnTo>
                  <a:lnTo>
                    <a:pt x="2152" y="37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0"/>
                  </a:lnTo>
                  <a:lnTo>
                    <a:pt x="2244" y="84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1"/>
                  </a:lnTo>
                  <a:lnTo>
                    <a:pt x="2315" y="131"/>
                  </a:lnTo>
                  <a:lnTo>
                    <a:pt x="2334" y="135"/>
                  </a:lnTo>
                  <a:lnTo>
                    <a:pt x="2354" y="135"/>
                  </a:lnTo>
                  <a:lnTo>
                    <a:pt x="2372" y="131"/>
                  </a:lnTo>
                  <a:lnTo>
                    <a:pt x="2389" y="125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0"/>
                  </a:lnTo>
                  <a:lnTo>
                    <a:pt x="2468" y="80"/>
                  </a:lnTo>
                  <a:lnTo>
                    <a:pt x="2482" y="70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7"/>
                  </a:lnTo>
                  <a:lnTo>
                    <a:pt x="2597" y="31"/>
                  </a:lnTo>
                  <a:lnTo>
                    <a:pt x="2592" y="27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2" name="Freeform 39"/>
            <p:cNvSpPr>
              <a:spLocks/>
            </p:cNvSpPr>
            <p:nvPr/>
          </p:nvSpPr>
          <p:spPr bwMode="auto">
            <a:xfrm>
              <a:off x="221" y="884"/>
              <a:ext cx="156" cy="3969"/>
            </a:xfrm>
            <a:custGeom>
              <a:avLst/>
              <a:gdLst>
                <a:gd name="T0" fmla="*/ 90 w 139"/>
                <a:gd name="T1" fmla="*/ 2480 h 2679"/>
                <a:gd name="T2" fmla="*/ 143 w 139"/>
                <a:gd name="T3" fmla="*/ 2369 h 2679"/>
                <a:gd name="T4" fmla="*/ 131 w 139"/>
                <a:gd name="T5" fmla="*/ 2206 h 2679"/>
                <a:gd name="T6" fmla="*/ 48 w 139"/>
                <a:gd name="T7" fmla="*/ 1985 h 2679"/>
                <a:gd name="T8" fmla="*/ 97 w 139"/>
                <a:gd name="T9" fmla="*/ 1834 h 2679"/>
                <a:gd name="T10" fmla="*/ 152 w 139"/>
                <a:gd name="T11" fmla="*/ 1686 h 2679"/>
                <a:gd name="T12" fmla="*/ 121 w 139"/>
                <a:gd name="T13" fmla="*/ 1532 h 2679"/>
                <a:gd name="T14" fmla="*/ 53 w 139"/>
                <a:gd name="T15" fmla="*/ 1402 h 2679"/>
                <a:gd name="T16" fmla="*/ 85 w 139"/>
                <a:gd name="T17" fmla="*/ 1182 h 2679"/>
                <a:gd name="T18" fmla="*/ 134 w 139"/>
                <a:gd name="T19" fmla="*/ 1052 h 2679"/>
                <a:gd name="T20" fmla="*/ 117 w 139"/>
                <a:gd name="T21" fmla="*/ 924 h 2679"/>
                <a:gd name="T22" fmla="*/ 62 w 139"/>
                <a:gd name="T23" fmla="*/ 813 h 2679"/>
                <a:gd name="T24" fmla="*/ 48 w 139"/>
                <a:gd name="T25" fmla="*/ 647 h 2679"/>
                <a:gd name="T26" fmla="*/ 110 w 139"/>
                <a:gd name="T27" fmla="*/ 523 h 2679"/>
                <a:gd name="T28" fmla="*/ 143 w 139"/>
                <a:gd name="T29" fmla="*/ 321 h 2679"/>
                <a:gd name="T30" fmla="*/ 57 w 139"/>
                <a:gd name="T31" fmla="*/ 89 h 2679"/>
                <a:gd name="T32" fmla="*/ 57 w 139"/>
                <a:gd name="T33" fmla="*/ 3 h 2679"/>
                <a:gd name="T34" fmla="*/ 33 w 139"/>
                <a:gd name="T35" fmla="*/ 16 h 2679"/>
                <a:gd name="T36" fmla="*/ 33 w 139"/>
                <a:gd name="T37" fmla="*/ 176 h 2679"/>
                <a:gd name="T38" fmla="*/ 103 w 139"/>
                <a:gd name="T39" fmla="*/ 336 h 2679"/>
                <a:gd name="T40" fmla="*/ 74 w 139"/>
                <a:gd name="T41" fmla="*/ 499 h 2679"/>
                <a:gd name="T42" fmla="*/ 10 w 139"/>
                <a:gd name="T43" fmla="*/ 633 h 2679"/>
                <a:gd name="T44" fmla="*/ 48 w 139"/>
                <a:gd name="T45" fmla="*/ 889 h 2679"/>
                <a:gd name="T46" fmla="*/ 90 w 139"/>
                <a:gd name="T47" fmla="*/ 1067 h 2679"/>
                <a:gd name="T48" fmla="*/ 19 w 139"/>
                <a:gd name="T49" fmla="*/ 1230 h 2679"/>
                <a:gd name="T50" fmla="*/ 7 w 139"/>
                <a:gd name="T51" fmla="*/ 1384 h 2679"/>
                <a:gd name="T52" fmla="*/ 88 w 139"/>
                <a:gd name="T53" fmla="*/ 1559 h 2679"/>
                <a:gd name="T54" fmla="*/ 90 w 139"/>
                <a:gd name="T55" fmla="*/ 1762 h 2679"/>
                <a:gd name="T56" fmla="*/ 19 w 139"/>
                <a:gd name="T57" fmla="*/ 1886 h 2679"/>
                <a:gd name="T58" fmla="*/ 19 w 139"/>
                <a:gd name="T59" fmla="*/ 2052 h 2679"/>
                <a:gd name="T60" fmla="*/ 81 w 139"/>
                <a:gd name="T61" fmla="*/ 2194 h 2679"/>
                <a:gd name="T62" fmla="*/ 99 w 139"/>
                <a:gd name="T63" fmla="*/ 2372 h 2679"/>
                <a:gd name="T64" fmla="*/ 21 w 139"/>
                <a:gd name="T65" fmla="*/ 2517 h 2679"/>
                <a:gd name="T66" fmla="*/ 9 w 139"/>
                <a:gd name="T67" fmla="*/ 2665 h 2679"/>
                <a:gd name="T68" fmla="*/ 88 w 139"/>
                <a:gd name="T69" fmla="*/ 2840 h 2679"/>
                <a:gd name="T70" fmla="*/ 90 w 139"/>
                <a:gd name="T71" fmla="*/ 3043 h 2679"/>
                <a:gd name="T72" fmla="*/ 19 w 139"/>
                <a:gd name="T73" fmla="*/ 3169 h 2679"/>
                <a:gd name="T74" fmla="*/ 33 w 139"/>
                <a:gd name="T75" fmla="*/ 3419 h 2679"/>
                <a:gd name="T76" fmla="*/ 99 w 139"/>
                <a:gd name="T77" fmla="*/ 3593 h 2679"/>
                <a:gd name="T78" fmla="*/ 30 w 139"/>
                <a:gd name="T79" fmla="*/ 3770 h 2679"/>
                <a:gd name="T80" fmla="*/ 2 w 139"/>
                <a:gd name="T81" fmla="*/ 3916 h 2679"/>
                <a:gd name="T82" fmla="*/ 24 w 139"/>
                <a:gd name="T83" fmla="*/ 3969 h 2679"/>
                <a:gd name="T84" fmla="*/ 46 w 139"/>
                <a:gd name="T85" fmla="*/ 3936 h 2679"/>
                <a:gd name="T86" fmla="*/ 101 w 139"/>
                <a:gd name="T87" fmla="*/ 3725 h 2679"/>
                <a:gd name="T88" fmla="*/ 138 w 139"/>
                <a:gd name="T89" fmla="*/ 3590 h 2679"/>
                <a:gd name="T90" fmla="*/ 108 w 139"/>
                <a:gd name="T91" fmla="*/ 3477 h 2679"/>
                <a:gd name="T92" fmla="*/ 55 w 139"/>
                <a:gd name="T93" fmla="*/ 3353 h 2679"/>
                <a:gd name="T94" fmla="*/ 57 w 139"/>
                <a:gd name="T95" fmla="*/ 3187 h 2679"/>
                <a:gd name="T96" fmla="*/ 126 w 139"/>
                <a:gd name="T97" fmla="*/ 3064 h 2679"/>
                <a:gd name="T98" fmla="*/ 152 w 139"/>
                <a:gd name="T99" fmla="*/ 2895 h 2679"/>
                <a:gd name="T100" fmla="*/ 97 w 139"/>
                <a:gd name="T101" fmla="*/ 2765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9"/>
                <a:gd name="T154" fmla="*/ 0 h 2679"/>
                <a:gd name="T155" fmla="*/ 139 w 139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9" h="2679">
                  <a:moveTo>
                    <a:pt x="41" y="1790"/>
                  </a:moveTo>
                  <a:lnTo>
                    <a:pt x="37" y="1756"/>
                  </a:lnTo>
                  <a:lnTo>
                    <a:pt x="45" y="1729"/>
                  </a:lnTo>
                  <a:lnTo>
                    <a:pt x="61" y="1701"/>
                  </a:lnTo>
                  <a:lnTo>
                    <a:pt x="80" y="1674"/>
                  </a:lnTo>
                  <a:lnTo>
                    <a:pt x="92" y="1660"/>
                  </a:lnTo>
                  <a:lnTo>
                    <a:pt x="102" y="1646"/>
                  </a:lnTo>
                  <a:lnTo>
                    <a:pt x="112" y="1631"/>
                  </a:lnTo>
                  <a:lnTo>
                    <a:pt x="121" y="1615"/>
                  </a:lnTo>
                  <a:lnTo>
                    <a:pt x="127" y="1599"/>
                  </a:lnTo>
                  <a:lnTo>
                    <a:pt x="133" y="1580"/>
                  </a:lnTo>
                  <a:lnTo>
                    <a:pt x="135" y="1560"/>
                  </a:lnTo>
                  <a:lnTo>
                    <a:pt x="133" y="1538"/>
                  </a:lnTo>
                  <a:lnTo>
                    <a:pt x="127" y="1513"/>
                  </a:lnTo>
                  <a:lnTo>
                    <a:pt x="117" y="1489"/>
                  </a:lnTo>
                  <a:lnTo>
                    <a:pt x="104" y="1466"/>
                  </a:lnTo>
                  <a:lnTo>
                    <a:pt x="88" y="1440"/>
                  </a:lnTo>
                  <a:lnTo>
                    <a:pt x="68" y="1409"/>
                  </a:lnTo>
                  <a:lnTo>
                    <a:pt x="51" y="1375"/>
                  </a:lnTo>
                  <a:lnTo>
                    <a:pt x="43" y="1340"/>
                  </a:lnTo>
                  <a:lnTo>
                    <a:pt x="43" y="1305"/>
                  </a:lnTo>
                  <a:lnTo>
                    <a:pt x="51" y="1287"/>
                  </a:lnTo>
                  <a:lnTo>
                    <a:pt x="61" y="1269"/>
                  </a:lnTo>
                  <a:lnTo>
                    <a:pt x="72" y="1254"/>
                  </a:lnTo>
                  <a:lnTo>
                    <a:pt x="86" y="1238"/>
                  </a:lnTo>
                  <a:lnTo>
                    <a:pt x="98" y="1222"/>
                  </a:lnTo>
                  <a:lnTo>
                    <a:pt x="112" y="1205"/>
                  </a:lnTo>
                  <a:lnTo>
                    <a:pt x="123" y="1185"/>
                  </a:lnTo>
                  <a:lnTo>
                    <a:pt x="131" y="1163"/>
                  </a:lnTo>
                  <a:lnTo>
                    <a:pt x="135" y="1138"/>
                  </a:lnTo>
                  <a:lnTo>
                    <a:pt x="137" y="1114"/>
                  </a:lnTo>
                  <a:lnTo>
                    <a:pt x="133" y="1091"/>
                  </a:lnTo>
                  <a:lnTo>
                    <a:pt x="127" y="1071"/>
                  </a:lnTo>
                  <a:lnTo>
                    <a:pt x="117" y="1052"/>
                  </a:lnTo>
                  <a:lnTo>
                    <a:pt x="108" y="1034"/>
                  </a:lnTo>
                  <a:lnTo>
                    <a:pt x="96" y="1016"/>
                  </a:lnTo>
                  <a:lnTo>
                    <a:pt x="84" y="1001"/>
                  </a:lnTo>
                  <a:lnTo>
                    <a:pt x="70" y="983"/>
                  </a:lnTo>
                  <a:lnTo>
                    <a:pt x="57" y="965"/>
                  </a:lnTo>
                  <a:lnTo>
                    <a:pt x="47" y="946"/>
                  </a:lnTo>
                  <a:lnTo>
                    <a:pt x="39" y="924"/>
                  </a:lnTo>
                  <a:lnTo>
                    <a:pt x="35" y="891"/>
                  </a:lnTo>
                  <a:lnTo>
                    <a:pt x="43" y="859"/>
                  </a:lnTo>
                  <a:lnTo>
                    <a:pt x="59" y="828"/>
                  </a:lnTo>
                  <a:lnTo>
                    <a:pt x="76" y="798"/>
                  </a:lnTo>
                  <a:lnTo>
                    <a:pt x="88" y="781"/>
                  </a:lnTo>
                  <a:lnTo>
                    <a:pt x="98" y="763"/>
                  </a:lnTo>
                  <a:lnTo>
                    <a:pt x="108" y="745"/>
                  </a:lnTo>
                  <a:lnTo>
                    <a:pt x="114" y="728"/>
                  </a:lnTo>
                  <a:lnTo>
                    <a:pt x="119" y="710"/>
                  </a:lnTo>
                  <a:lnTo>
                    <a:pt x="121" y="690"/>
                  </a:lnTo>
                  <a:lnTo>
                    <a:pt x="121" y="671"/>
                  </a:lnTo>
                  <a:lnTo>
                    <a:pt x="116" y="649"/>
                  </a:lnTo>
                  <a:lnTo>
                    <a:pt x="110" y="637"/>
                  </a:lnTo>
                  <a:lnTo>
                    <a:pt x="104" y="624"/>
                  </a:lnTo>
                  <a:lnTo>
                    <a:pt x="94" y="612"/>
                  </a:lnTo>
                  <a:lnTo>
                    <a:pt x="86" y="600"/>
                  </a:lnTo>
                  <a:lnTo>
                    <a:pt x="74" y="584"/>
                  </a:lnTo>
                  <a:lnTo>
                    <a:pt x="64" y="567"/>
                  </a:lnTo>
                  <a:lnTo>
                    <a:pt x="55" y="549"/>
                  </a:lnTo>
                  <a:lnTo>
                    <a:pt x="47" y="530"/>
                  </a:lnTo>
                  <a:lnTo>
                    <a:pt x="41" y="510"/>
                  </a:lnTo>
                  <a:lnTo>
                    <a:pt x="37" y="486"/>
                  </a:lnTo>
                  <a:lnTo>
                    <a:pt x="37" y="463"/>
                  </a:lnTo>
                  <a:lnTo>
                    <a:pt x="43" y="437"/>
                  </a:lnTo>
                  <a:lnTo>
                    <a:pt x="51" y="418"/>
                  </a:lnTo>
                  <a:lnTo>
                    <a:pt x="61" y="400"/>
                  </a:lnTo>
                  <a:lnTo>
                    <a:pt x="72" y="384"/>
                  </a:lnTo>
                  <a:lnTo>
                    <a:pt x="84" y="369"/>
                  </a:lnTo>
                  <a:lnTo>
                    <a:pt x="98" y="353"/>
                  </a:lnTo>
                  <a:lnTo>
                    <a:pt x="112" y="335"/>
                  </a:lnTo>
                  <a:lnTo>
                    <a:pt x="121" y="316"/>
                  </a:lnTo>
                  <a:lnTo>
                    <a:pt x="131" y="294"/>
                  </a:lnTo>
                  <a:lnTo>
                    <a:pt x="135" y="253"/>
                  </a:lnTo>
                  <a:lnTo>
                    <a:pt x="127" y="217"/>
                  </a:lnTo>
                  <a:lnTo>
                    <a:pt x="110" y="184"/>
                  </a:lnTo>
                  <a:lnTo>
                    <a:pt x="90" y="155"/>
                  </a:lnTo>
                  <a:lnTo>
                    <a:pt x="70" y="123"/>
                  </a:lnTo>
                  <a:lnTo>
                    <a:pt x="57" y="92"/>
                  </a:lnTo>
                  <a:lnTo>
                    <a:pt x="51" y="60"/>
                  </a:lnTo>
                  <a:lnTo>
                    <a:pt x="61" y="25"/>
                  </a:lnTo>
                  <a:lnTo>
                    <a:pt x="62" y="17"/>
                  </a:lnTo>
                  <a:lnTo>
                    <a:pt x="61" y="11"/>
                  </a:lnTo>
                  <a:lnTo>
                    <a:pt x="57" y="5"/>
                  </a:lnTo>
                  <a:lnTo>
                    <a:pt x="51" y="2"/>
                  </a:lnTo>
                  <a:lnTo>
                    <a:pt x="45" y="0"/>
                  </a:lnTo>
                  <a:lnTo>
                    <a:pt x="39" y="2"/>
                  </a:lnTo>
                  <a:lnTo>
                    <a:pt x="33" y="5"/>
                  </a:lnTo>
                  <a:lnTo>
                    <a:pt x="29" y="11"/>
                  </a:lnTo>
                  <a:lnTo>
                    <a:pt x="19" y="35"/>
                  </a:lnTo>
                  <a:lnTo>
                    <a:pt x="17" y="58"/>
                  </a:lnTo>
                  <a:lnTo>
                    <a:pt x="17" y="80"/>
                  </a:lnTo>
                  <a:lnTo>
                    <a:pt x="21" y="100"/>
                  </a:lnTo>
                  <a:lnTo>
                    <a:pt x="29" y="119"/>
                  </a:lnTo>
                  <a:lnTo>
                    <a:pt x="39" y="139"/>
                  </a:lnTo>
                  <a:lnTo>
                    <a:pt x="49" y="157"/>
                  </a:lnTo>
                  <a:lnTo>
                    <a:pt x="61" y="172"/>
                  </a:lnTo>
                  <a:lnTo>
                    <a:pt x="78" y="200"/>
                  </a:lnTo>
                  <a:lnTo>
                    <a:pt x="92" y="227"/>
                  </a:lnTo>
                  <a:lnTo>
                    <a:pt x="100" y="255"/>
                  </a:lnTo>
                  <a:lnTo>
                    <a:pt x="98" y="284"/>
                  </a:lnTo>
                  <a:lnTo>
                    <a:pt x="90" y="304"/>
                  </a:lnTo>
                  <a:lnTo>
                    <a:pt x="78" y="321"/>
                  </a:lnTo>
                  <a:lnTo>
                    <a:pt x="66" y="337"/>
                  </a:lnTo>
                  <a:lnTo>
                    <a:pt x="53" y="353"/>
                  </a:lnTo>
                  <a:lnTo>
                    <a:pt x="39" y="369"/>
                  </a:lnTo>
                  <a:lnTo>
                    <a:pt x="27" y="386"/>
                  </a:lnTo>
                  <a:lnTo>
                    <a:pt x="17" y="406"/>
                  </a:lnTo>
                  <a:lnTo>
                    <a:pt x="9" y="427"/>
                  </a:lnTo>
                  <a:lnTo>
                    <a:pt x="2" y="471"/>
                  </a:lnTo>
                  <a:lnTo>
                    <a:pt x="4" y="510"/>
                  </a:lnTo>
                  <a:lnTo>
                    <a:pt x="13" y="543"/>
                  </a:lnTo>
                  <a:lnTo>
                    <a:pt x="27" y="573"/>
                  </a:lnTo>
                  <a:lnTo>
                    <a:pt x="43" y="600"/>
                  </a:lnTo>
                  <a:lnTo>
                    <a:pt x="59" y="622"/>
                  </a:lnTo>
                  <a:lnTo>
                    <a:pt x="72" y="643"/>
                  </a:lnTo>
                  <a:lnTo>
                    <a:pt x="82" y="661"/>
                  </a:lnTo>
                  <a:lnTo>
                    <a:pt x="88" y="690"/>
                  </a:lnTo>
                  <a:lnTo>
                    <a:pt x="80" y="720"/>
                  </a:lnTo>
                  <a:lnTo>
                    <a:pt x="66" y="749"/>
                  </a:lnTo>
                  <a:lnTo>
                    <a:pt x="47" y="779"/>
                  </a:lnTo>
                  <a:lnTo>
                    <a:pt x="37" y="794"/>
                  </a:lnTo>
                  <a:lnTo>
                    <a:pt x="25" y="812"/>
                  </a:lnTo>
                  <a:lnTo>
                    <a:pt x="17" y="830"/>
                  </a:lnTo>
                  <a:lnTo>
                    <a:pt x="9" y="849"/>
                  </a:lnTo>
                  <a:lnTo>
                    <a:pt x="4" y="869"/>
                  </a:lnTo>
                  <a:lnTo>
                    <a:pt x="0" y="891"/>
                  </a:lnTo>
                  <a:lnTo>
                    <a:pt x="0" y="912"/>
                  </a:lnTo>
                  <a:lnTo>
                    <a:pt x="6" y="934"/>
                  </a:lnTo>
                  <a:lnTo>
                    <a:pt x="15" y="959"/>
                  </a:lnTo>
                  <a:lnTo>
                    <a:pt x="27" y="981"/>
                  </a:lnTo>
                  <a:lnTo>
                    <a:pt x="41" y="1003"/>
                  </a:lnTo>
                  <a:lnTo>
                    <a:pt x="57" y="1022"/>
                  </a:lnTo>
                  <a:lnTo>
                    <a:pt x="78" y="1052"/>
                  </a:lnTo>
                  <a:lnTo>
                    <a:pt x="94" y="1081"/>
                  </a:lnTo>
                  <a:lnTo>
                    <a:pt x="102" y="1114"/>
                  </a:lnTo>
                  <a:lnTo>
                    <a:pt x="98" y="1154"/>
                  </a:lnTo>
                  <a:lnTo>
                    <a:pt x="90" y="1173"/>
                  </a:lnTo>
                  <a:lnTo>
                    <a:pt x="80" y="1189"/>
                  </a:lnTo>
                  <a:lnTo>
                    <a:pt x="66" y="1205"/>
                  </a:lnTo>
                  <a:lnTo>
                    <a:pt x="55" y="1220"/>
                  </a:lnTo>
                  <a:lnTo>
                    <a:pt x="41" y="1238"/>
                  </a:lnTo>
                  <a:lnTo>
                    <a:pt x="29" y="1254"/>
                  </a:lnTo>
                  <a:lnTo>
                    <a:pt x="17" y="1273"/>
                  </a:lnTo>
                  <a:lnTo>
                    <a:pt x="9" y="1297"/>
                  </a:lnTo>
                  <a:lnTo>
                    <a:pt x="6" y="1320"/>
                  </a:lnTo>
                  <a:lnTo>
                    <a:pt x="8" y="1344"/>
                  </a:lnTo>
                  <a:lnTo>
                    <a:pt x="11" y="1364"/>
                  </a:lnTo>
                  <a:lnTo>
                    <a:pt x="17" y="1385"/>
                  </a:lnTo>
                  <a:lnTo>
                    <a:pt x="27" y="1405"/>
                  </a:lnTo>
                  <a:lnTo>
                    <a:pt x="37" y="1424"/>
                  </a:lnTo>
                  <a:lnTo>
                    <a:pt x="47" y="1442"/>
                  </a:lnTo>
                  <a:lnTo>
                    <a:pt x="59" y="1460"/>
                  </a:lnTo>
                  <a:lnTo>
                    <a:pt x="72" y="1481"/>
                  </a:lnTo>
                  <a:lnTo>
                    <a:pt x="84" y="1503"/>
                  </a:lnTo>
                  <a:lnTo>
                    <a:pt x="94" y="1523"/>
                  </a:lnTo>
                  <a:lnTo>
                    <a:pt x="98" y="1544"/>
                  </a:lnTo>
                  <a:lnTo>
                    <a:pt x="98" y="1574"/>
                  </a:lnTo>
                  <a:lnTo>
                    <a:pt x="88" y="1601"/>
                  </a:lnTo>
                  <a:lnTo>
                    <a:pt x="72" y="1627"/>
                  </a:lnTo>
                  <a:lnTo>
                    <a:pt x="53" y="1652"/>
                  </a:lnTo>
                  <a:lnTo>
                    <a:pt x="41" y="1668"/>
                  </a:lnTo>
                  <a:lnTo>
                    <a:pt x="29" y="1684"/>
                  </a:lnTo>
                  <a:lnTo>
                    <a:pt x="19" y="1699"/>
                  </a:lnTo>
                  <a:lnTo>
                    <a:pt x="11" y="1717"/>
                  </a:lnTo>
                  <a:lnTo>
                    <a:pt x="6" y="1735"/>
                  </a:lnTo>
                  <a:lnTo>
                    <a:pt x="2" y="1754"/>
                  </a:lnTo>
                  <a:lnTo>
                    <a:pt x="2" y="1776"/>
                  </a:lnTo>
                  <a:lnTo>
                    <a:pt x="8" y="1799"/>
                  </a:lnTo>
                  <a:lnTo>
                    <a:pt x="17" y="1825"/>
                  </a:lnTo>
                  <a:lnTo>
                    <a:pt x="29" y="1846"/>
                  </a:lnTo>
                  <a:lnTo>
                    <a:pt x="43" y="1868"/>
                  </a:lnTo>
                  <a:lnTo>
                    <a:pt x="57" y="1888"/>
                  </a:lnTo>
                  <a:lnTo>
                    <a:pt x="78" y="1917"/>
                  </a:lnTo>
                  <a:lnTo>
                    <a:pt x="96" y="1947"/>
                  </a:lnTo>
                  <a:lnTo>
                    <a:pt x="102" y="1980"/>
                  </a:lnTo>
                  <a:lnTo>
                    <a:pt x="98" y="2017"/>
                  </a:lnTo>
                  <a:lnTo>
                    <a:pt x="90" y="2037"/>
                  </a:lnTo>
                  <a:lnTo>
                    <a:pt x="80" y="2054"/>
                  </a:lnTo>
                  <a:lnTo>
                    <a:pt x="68" y="2070"/>
                  </a:lnTo>
                  <a:lnTo>
                    <a:pt x="55" y="2086"/>
                  </a:lnTo>
                  <a:lnTo>
                    <a:pt x="41" y="2102"/>
                  </a:lnTo>
                  <a:lnTo>
                    <a:pt x="29" y="2119"/>
                  </a:lnTo>
                  <a:lnTo>
                    <a:pt x="17" y="2139"/>
                  </a:lnTo>
                  <a:lnTo>
                    <a:pt x="9" y="2162"/>
                  </a:lnTo>
                  <a:lnTo>
                    <a:pt x="4" y="2206"/>
                  </a:lnTo>
                  <a:lnTo>
                    <a:pt x="6" y="2243"/>
                  </a:lnTo>
                  <a:lnTo>
                    <a:pt x="15" y="2276"/>
                  </a:lnTo>
                  <a:lnTo>
                    <a:pt x="29" y="2308"/>
                  </a:lnTo>
                  <a:lnTo>
                    <a:pt x="45" y="2333"/>
                  </a:lnTo>
                  <a:lnTo>
                    <a:pt x="61" y="2357"/>
                  </a:lnTo>
                  <a:lnTo>
                    <a:pt x="74" y="2378"/>
                  </a:lnTo>
                  <a:lnTo>
                    <a:pt x="84" y="2396"/>
                  </a:lnTo>
                  <a:lnTo>
                    <a:pt x="88" y="2425"/>
                  </a:lnTo>
                  <a:lnTo>
                    <a:pt x="82" y="2453"/>
                  </a:lnTo>
                  <a:lnTo>
                    <a:pt x="68" y="2482"/>
                  </a:lnTo>
                  <a:lnTo>
                    <a:pt x="49" y="2512"/>
                  </a:lnTo>
                  <a:lnTo>
                    <a:pt x="39" y="2527"/>
                  </a:lnTo>
                  <a:lnTo>
                    <a:pt x="27" y="2545"/>
                  </a:lnTo>
                  <a:lnTo>
                    <a:pt x="19" y="2563"/>
                  </a:lnTo>
                  <a:lnTo>
                    <a:pt x="11" y="2582"/>
                  </a:lnTo>
                  <a:lnTo>
                    <a:pt x="6" y="2602"/>
                  </a:lnTo>
                  <a:lnTo>
                    <a:pt x="2" y="2622"/>
                  </a:lnTo>
                  <a:lnTo>
                    <a:pt x="2" y="2643"/>
                  </a:lnTo>
                  <a:lnTo>
                    <a:pt x="8" y="2667"/>
                  </a:lnTo>
                  <a:lnTo>
                    <a:pt x="9" y="2673"/>
                  </a:lnTo>
                  <a:lnTo>
                    <a:pt x="15" y="2677"/>
                  </a:lnTo>
                  <a:lnTo>
                    <a:pt x="21" y="2679"/>
                  </a:lnTo>
                  <a:lnTo>
                    <a:pt x="29" y="2679"/>
                  </a:lnTo>
                  <a:lnTo>
                    <a:pt x="35" y="2675"/>
                  </a:lnTo>
                  <a:lnTo>
                    <a:pt x="39" y="2669"/>
                  </a:lnTo>
                  <a:lnTo>
                    <a:pt x="41" y="2663"/>
                  </a:lnTo>
                  <a:lnTo>
                    <a:pt x="41" y="2657"/>
                  </a:lnTo>
                  <a:lnTo>
                    <a:pt x="37" y="2624"/>
                  </a:lnTo>
                  <a:lnTo>
                    <a:pt x="45" y="2590"/>
                  </a:lnTo>
                  <a:lnTo>
                    <a:pt x="59" y="2561"/>
                  </a:lnTo>
                  <a:lnTo>
                    <a:pt x="78" y="2529"/>
                  </a:lnTo>
                  <a:lnTo>
                    <a:pt x="90" y="2514"/>
                  </a:lnTo>
                  <a:lnTo>
                    <a:pt x="100" y="2496"/>
                  </a:lnTo>
                  <a:lnTo>
                    <a:pt x="110" y="2480"/>
                  </a:lnTo>
                  <a:lnTo>
                    <a:pt x="116" y="2461"/>
                  </a:lnTo>
                  <a:lnTo>
                    <a:pt x="121" y="2443"/>
                  </a:lnTo>
                  <a:lnTo>
                    <a:pt x="123" y="2423"/>
                  </a:lnTo>
                  <a:lnTo>
                    <a:pt x="121" y="2404"/>
                  </a:lnTo>
                  <a:lnTo>
                    <a:pt x="116" y="2382"/>
                  </a:lnTo>
                  <a:lnTo>
                    <a:pt x="110" y="2370"/>
                  </a:lnTo>
                  <a:lnTo>
                    <a:pt x="104" y="2359"/>
                  </a:lnTo>
                  <a:lnTo>
                    <a:pt x="96" y="2347"/>
                  </a:lnTo>
                  <a:lnTo>
                    <a:pt x="88" y="2333"/>
                  </a:lnTo>
                  <a:lnTo>
                    <a:pt x="76" y="2317"/>
                  </a:lnTo>
                  <a:lnTo>
                    <a:pt x="66" y="2300"/>
                  </a:lnTo>
                  <a:lnTo>
                    <a:pt x="57" y="2282"/>
                  </a:lnTo>
                  <a:lnTo>
                    <a:pt x="49" y="2263"/>
                  </a:lnTo>
                  <a:lnTo>
                    <a:pt x="43" y="2243"/>
                  </a:lnTo>
                  <a:lnTo>
                    <a:pt x="39" y="2221"/>
                  </a:lnTo>
                  <a:lnTo>
                    <a:pt x="39" y="2196"/>
                  </a:lnTo>
                  <a:lnTo>
                    <a:pt x="45" y="2170"/>
                  </a:lnTo>
                  <a:lnTo>
                    <a:pt x="51" y="2151"/>
                  </a:lnTo>
                  <a:lnTo>
                    <a:pt x="61" y="2133"/>
                  </a:lnTo>
                  <a:lnTo>
                    <a:pt x="72" y="2117"/>
                  </a:lnTo>
                  <a:lnTo>
                    <a:pt x="86" y="2102"/>
                  </a:lnTo>
                  <a:lnTo>
                    <a:pt x="100" y="2086"/>
                  </a:lnTo>
                  <a:lnTo>
                    <a:pt x="112" y="2068"/>
                  </a:lnTo>
                  <a:lnTo>
                    <a:pt x="123" y="2049"/>
                  </a:lnTo>
                  <a:lnTo>
                    <a:pt x="133" y="2027"/>
                  </a:lnTo>
                  <a:lnTo>
                    <a:pt x="137" y="2002"/>
                  </a:lnTo>
                  <a:lnTo>
                    <a:pt x="139" y="1978"/>
                  </a:lnTo>
                  <a:lnTo>
                    <a:pt x="135" y="1954"/>
                  </a:lnTo>
                  <a:lnTo>
                    <a:pt x="129" y="1935"/>
                  </a:lnTo>
                  <a:lnTo>
                    <a:pt x="119" y="1915"/>
                  </a:lnTo>
                  <a:lnTo>
                    <a:pt x="110" y="1897"/>
                  </a:lnTo>
                  <a:lnTo>
                    <a:pt x="98" y="1882"/>
                  </a:lnTo>
                  <a:lnTo>
                    <a:pt x="86" y="1866"/>
                  </a:lnTo>
                  <a:lnTo>
                    <a:pt x="72" y="1848"/>
                  </a:lnTo>
                  <a:lnTo>
                    <a:pt x="59" y="1829"/>
                  </a:lnTo>
                  <a:lnTo>
                    <a:pt x="49" y="1811"/>
                  </a:lnTo>
                  <a:lnTo>
                    <a:pt x="41" y="179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3" name="Freeform 40"/>
            <p:cNvSpPr>
              <a:spLocks/>
            </p:cNvSpPr>
            <p:nvPr/>
          </p:nvSpPr>
          <p:spPr bwMode="auto">
            <a:xfrm>
              <a:off x="3997" y="884"/>
              <a:ext cx="157" cy="3969"/>
            </a:xfrm>
            <a:custGeom>
              <a:avLst/>
              <a:gdLst>
                <a:gd name="T0" fmla="*/ 104 w 140"/>
                <a:gd name="T1" fmla="*/ 2816 h 2679"/>
                <a:gd name="T2" fmla="*/ 153 w 140"/>
                <a:gd name="T3" fmla="*/ 2683 h 2679"/>
                <a:gd name="T4" fmla="*/ 126 w 140"/>
                <a:gd name="T5" fmla="*/ 2517 h 2679"/>
                <a:gd name="T6" fmla="*/ 43 w 140"/>
                <a:gd name="T7" fmla="*/ 2320 h 2679"/>
                <a:gd name="T8" fmla="*/ 95 w 140"/>
                <a:gd name="T9" fmla="*/ 2163 h 2679"/>
                <a:gd name="T10" fmla="*/ 150 w 140"/>
                <a:gd name="T11" fmla="*/ 2018 h 2679"/>
                <a:gd name="T12" fmla="*/ 116 w 140"/>
                <a:gd name="T13" fmla="*/ 1864 h 2679"/>
                <a:gd name="T14" fmla="*/ 52 w 140"/>
                <a:gd name="T15" fmla="*/ 1716 h 2679"/>
                <a:gd name="T16" fmla="*/ 98 w 140"/>
                <a:gd name="T17" fmla="*/ 1523 h 2679"/>
                <a:gd name="T18" fmla="*/ 150 w 140"/>
                <a:gd name="T19" fmla="*/ 1404 h 2679"/>
                <a:gd name="T20" fmla="*/ 123 w 140"/>
                <a:gd name="T21" fmla="*/ 1236 h 2679"/>
                <a:gd name="T22" fmla="*/ 43 w 140"/>
                <a:gd name="T23" fmla="*/ 1037 h 2679"/>
                <a:gd name="T24" fmla="*/ 95 w 140"/>
                <a:gd name="T25" fmla="*/ 880 h 2679"/>
                <a:gd name="T26" fmla="*/ 153 w 140"/>
                <a:gd name="T27" fmla="*/ 707 h 2679"/>
                <a:gd name="T28" fmla="*/ 89 w 140"/>
                <a:gd name="T29" fmla="*/ 481 h 2679"/>
                <a:gd name="T30" fmla="*/ 80 w 140"/>
                <a:gd name="T31" fmla="*/ 293 h 2679"/>
                <a:gd name="T32" fmla="*/ 146 w 140"/>
                <a:gd name="T33" fmla="*/ 145 h 2679"/>
                <a:gd name="T34" fmla="*/ 146 w 140"/>
                <a:gd name="T35" fmla="*/ 10 h 2679"/>
                <a:gd name="T36" fmla="*/ 113 w 140"/>
                <a:gd name="T37" fmla="*/ 13 h 2679"/>
                <a:gd name="T38" fmla="*/ 89 w 140"/>
                <a:gd name="T39" fmla="*/ 176 h 2679"/>
                <a:gd name="T40" fmla="*/ 27 w 140"/>
                <a:gd name="T41" fmla="*/ 324 h 2679"/>
                <a:gd name="T42" fmla="*/ 34 w 140"/>
                <a:gd name="T43" fmla="*/ 459 h 2679"/>
                <a:gd name="T44" fmla="*/ 82 w 140"/>
                <a:gd name="T45" fmla="*/ 563 h 2679"/>
                <a:gd name="T46" fmla="*/ 113 w 140"/>
                <a:gd name="T47" fmla="*/ 717 h 2679"/>
                <a:gd name="T48" fmla="*/ 59 w 140"/>
                <a:gd name="T49" fmla="*/ 858 h 2679"/>
                <a:gd name="T50" fmla="*/ 2 w 140"/>
                <a:gd name="T51" fmla="*/ 1006 h 2679"/>
                <a:gd name="T52" fmla="*/ 34 w 140"/>
                <a:gd name="T53" fmla="*/ 1160 h 2679"/>
                <a:gd name="T54" fmla="*/ 102 w 140"/>
                <a:gd name="T55" fmla="*/ 1290 h 2679"/>
                <a:gd name="T56" fmla="*/ 66 w 140"/>
                <a:gd name="T57" fmla="*/ 1490 h 2679"/>
                <a:gd name="T58" fmla="*/ 13 w 140"/>
                <a:gd name="T59" fmla="*/ 1604 h 2679"/>
                <a:gd name="T60" fmla="*/ 25 w 140"/>
                <a:gd name="T61" fmla="*/ 1764 h 2679"/>
                <a:gd name="T62" fmla="*/ 109 w 140"/>
                <a:gd name="T63" fmla="*/ 1985 h 2679"/>
                <a:gd name="T64" fmla="*/ 59 w 140"/>
                <a:gd name="T65" fmla="*/ 2136 h 2679"/>
                <a:gd name="T66" fmla="*/ 4 w 140"/>
                <a:gd name="T67" fmla="*/ 2287 h 2679"/>
                <a:gd name="T68" fmla="*/ 36 w 140"/>
                <a:gd name="T69" fmla="*/ 2442 h 2679"/>
                <a:gd name="T70" fmla="*/ 104 w 140"/>
                <a:gd name="T71" fmla="*/ 2570 h 2679"/>
                <a:gd name="T72" fmla="*/ 71 w 140"/>
                <a:gd name="T73" fmla="*/ 2791 h 2679"/>
                <a:gd name="T74" fmla="*/ 22 w 140"/>
                <a:gd name="T75" fmla="*/ 2919 h 2679"/>
                <a:gd name="T76" fmla="*/ 40 w 140"/>
                <a:gd name="T77" fmla="*/ 3046 h 2679"/>
                <a:gd name="T78" fmla="*/ 95 w 140"/>
                <a:gd name="T79" fmla="*/ 3157 h 2679"/>
                <a:gd name="T80" fmla="*/ 109 w 140"/>
                <a:gd name="T81" fmla="*/ 3323 h 2679"/>
                <a:gd name="T82" fmla="*/ 47 w 140"/>
                <a:gd name="T83" fmla="*/ 3448 h 2679"/>
                <a:gd name="T84" fmla="*/ 13 w 140"/>
                <a:gd name="T85" fmla="*/ 3649 h 2679"/>
                <a:gd name="T86" fmla="*/ 100 w 140"/>
                <a:gd name="T87" fmla="*/ 3879 h 2679"/>
                <a:gd name="T88" fmla="*/ 100 w 140"/>
                <a:gd name="T89" fmla="*/ 3966 h 2679"/>
                <a:gd name="T90" fmla="*/ 135 w 140"/>
                <a:gd name="T91" fmla="*/ 3916 h 2679"/>
                <a:gd name="T92" fmla="*/ 113 w 140"/>
                <a:gd name="T93" fmla="*/ 3765 h 2679"/>
                <a:gd name="T94" fmla="*/ 45 w 140"/>
                <a:gd name="T95" fmla="*/ 3593 h 2679"/>
                <a:gd name="T96" fmla="*/ 98 w 140"/>
                <a:gd name="T97" fmla="*/ 3450 h 2679"/>
                <a:gd name="T98" fmla="*/ 155 w 140"/>
                <a:gd name="T99" fmla="*/ 3274 h 2679"/>
                <a:gd name="T100" fmla="*/ 91 w 140"/>
                <a:gd name="T101" fmla="*/ 3049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"/>
                <a:gd name="T154" fmla="*/ 0 h 2679"/>
                <a:gd name="T155" fmla="*/ 140 w 140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" h="2679">
                  <a:moveTo>
                    <a:pt x="57" y="2019"/>
                  </a:moveTo>
                  <a:lnTo>
                    <a:pt x="52" y="1990"/>
                  </a:lnTo>
                  <a:lnTo>
                    <a:pt x="59" y="1960"/>
                  </a:lnTo>
                  <a:lnTo>
                    <a:pt x="73" y="1931"/>
                  </a:lnTo>
                  <a:lnTo>
                    <a:pt x="93" y="1901"/>
                  </a:lnTo>
                  <a:lnTo>
                    <a:pt x="103" y="1886"/>
                  </a:lnTo>
                  <a:lnTo>
                    <a:pt x="114" y="1868"/>
                  </a:lnTo>
                  <a:lnTo>
                    <a:pt x="122" y="1850"/>
                  </a:lnTo>
                  <a:lnTo>
                    <a:pt x="132" y="1831"/>
                  </a:lnTo>
                  <a:lnTo>
                    <a:pt x="136" y="1811"/>
                  </a:lnTo>
                  <a:lnTo>
                    <a:pt x="140" y="1792"/>
                  </a:lnTo>
                  <a:lnTo>
                    <a:pt x="140" y="1770"/>
                  </a:lnTo>
                  <a:lnTo>
                    <a:pt x="134" y="1746"/>
                  </a:lnTo>
                  <a:lnTo>
                    <a:pt x="124" y="1721"/>
                  </a:lnTo>
                  <a:lnTo>
                    <a:pt x="112" y="1699"/>
                  </a:lnTo>
                  <a:lnTo>
                    <a:pt x="99" y="1678"/>
                  </a:lnTo>
                  <a:lnTo>
                    <a:pt x="83" y="1658"/>
                  </a:lnTo>
                  <a:lnTo>
                    <a:pt x="61" y="1629"/>
                  </a:lnTo>
                  <a:lnTo>
                    <a:pt x="46" y="1599"/>
                  </a:lnTo>
                  <a:lnTo>
                    <a:pt x="38" y="1566"/>
                  </a:lnTo>
                  <a:lnTo>
                    <a:pt x="42" y="1529"/>
                  </a:lnTo>
                  <a:lnTo>
                    <a:pt x="50" y="1509"/>
                  </a:lnTo>
                  <a:lnTo>
                    <a:pt x="59" y="1491"/>
                  </a:lnTo>
                  <a:lnTo>
                    <a:pt x="73" y="1476"/>
                  </a:lnTo>
                  <a:lnTo>
                    <a:pt x="85" y="1460"/>
                  </a:lnTo>
                  <a:lnTo>
                    <a:pt x="99" y="1444"/>
                  </a:lnTo>
                  <a:lnTo>
                    <a:pt x="110" y="1426"/>
                  </a:lnTo>
                  <a:lnTo>
                    <a:pt x="122" y="1407"/>
                  </a:lnTo>
                  <a:lnTo>
                    <a:pt x="130" y="1385"/>
                  </a:lnTo>
                  <a:lnTo>
                    <a:pt x="134" y="1362"/>
                  </a:lnTo>
                  <a:lnTo>
                    <a:pt x="132" y="1338"/>
                  </a:lnTo>
                  <a:lnTo>
                    <a:pt x="128" y="1317"/>
                  </a:lnTo>
                  <a:lnTo>
                    <a:pt x="122" y="1297"/>
                  </a:lnTo>
                  <a:lnTo>
                    <a:pt x="112" y="1275"/>
                  </a:lnTo>
                  <a:lnTo>
                    <a:pt x="103" y="1258"/>
                  </a:lnTo>
                  <a:lnTo>
                    <a:pt x="93" y="1238"/>
                  </a:lnTo>
                  <a:lnTo>
                    <a:pt x="81" y="1220"/>
                  </a:lnTo>
                  <a:lnTo>
                    <a:pt x="67" y="1199"/>
                  </a:lnTo>
                  <a:lnTo>
                    <a:pt x="55" y="1177"/>
                  </a:lnTo>
                  <a:lnTo>
                    <a:pt x="46" y="1158"/>
                  </a:lnTo>
                  <a:lnTo>
                    <a:pt x="40" y="1138"/>
                  </a:lnTo>
                  <a:lnTo>
                    <a:pt x="42" y="1107"/>
                  </a:lnTo>
                  <a:lnTo>
                    <a:pt x="52" y="1079"/>
                  </a:lnTo>
                  <a:lnTo>
                    <a:pt x="67" y="1054"/>
                  </a:lnTo>
                  <a:lnTo>
                    <a:pt x="87" y="1028"/>
                  </a:lnTo>
                  <a:lnTo>
                    <a:pt x="99" y="1014"/>
                  </a:lnTo>
                  <a:lnTo>
                    <a:pt x="108" y="999"/>
                  </a:lnTo>
                  <a:lnTo>
                    <a:pt x="120" y="983"/>
                  </a:lnTo>
                  <a:lnTo>
                    <a:pt x="128" y="965"/>
                  </a:lnTo>
                  <a:lnTo>
                    <a:pt x="134" y="948"/>
                  </a:lnTo>
                  <a:lnTo>
                    <a:pt x="138" y="926"/>
                  </a:lnTo>
                  <a:lnTo>
                    <a:pt x="136" y="904"/>
                  </a:lnTo>
                  <a:lnTo>
                    <a:pt x="132" y="881"/>
                  </a:lnTo>
                  <a:lnTo>
                    <a:pt x="122" y="857"/>
                  </a:lnTo>
                  <a:lnTo>
                    <a:pt x="110" y="834"/>
                  </a:lnTo>
                  <a:lnTo>
                    <a:pt x="97" y="814"/>
                  </a:lnTo>
                  <a:lnTo>
                    <a:pt x="83" y="793"/>
                  </a:lnTo>
                  <a:lnTo>
                    <a:pt x="61" y="763"/>
                  </a:lnTo>
                  <a:lnTo>
                    <a:pt x="46" y="734"/>
                  </a:lnTo>
                  <a:lnTo>
                    <a:pt x="38" y="700"/>
                  </a:lnTo>
                  <a:lnTo>
                    <a:pt x="42" y="663"/>
                  </a:lnTo>
                  <a:lnTo>
                    <a:pt x="50" y="643"/>
                  </a:lnTo>
                  <a:lnTo>
                    <a:pt x="59" y="626"/>
                  </a:lnTo>
                  <a:lnTo>
                    <a:pt x="71" y="610"/>
                  </a:lnTo>
                  <a:lnTo>
                    <a:pt x="85" y="594"/>
                  </a:lnTo>
                  <a:lnTo>
                    <a:pt x="99" y="579"/>
                  </a:lnTo>
                  <a:lnTo>
                    <a:pt x="110" y="561"/>
                  </a:lnTo>
                  <a:lnTo>
                    <a:pt x="122" y="541"/>
                  </a:lnTo>
                  <a:lnTo>
                    <a:pt x="130" y="520"/>
                  </a:lnTo>
                  <a:lnTo>
                    <a:pt x="136" y="477"/>
                  </a:lnTo>
                  <a:lnTo>
                    <a:pt x="134" y="437"/>
                  </a:lnTo>
                  <a:lnTo>
                    <a:pt x="124" y="404"/>
                  </a:lnTo>
                  <a:lnTo>
                    <a:pt x="110" y="374"/>
                  </a:lnTo>
                  <a:lnTo>
                    <a:pt x="95" y="347"/>
                  </a:lnTo>
                  <a:lnTo>
                    <a:pt x="79" y="325"/>
                  </a:lnTo>
                  <a:lnTo>
                    <a:pt x="65" y="304"/>
                  </a:lnTo>
                  <a:lnTo>
                    <a:pt x="55" y="286"/>
                  </a:lnTo>
                  <a:lnTo>
                    <a:pt x="52" y="257"/>
                  </a:lnTo>
                  <a:lnTo>
                    <a:pt x="57" y="227"/>
                  </a:lnTo>
                  <a:lnTo>
                    <a:pt x="71" y="198"/>
                  </a:lnTo>
                  <a:lnTo>
                    <a:pt x="91" y="168"/>
                  </a:lnTo>
                  <a:lnTo>
                    <a:pt x="101" y="153"/>
                  </a:lnTo>
                  <a:lnTo>
                    <a:pt x="112" y="135"/>
                  </a:lnTo>
                  <a:lnTo>
                    <a:pt x="120" y="117"/>
                  </a:lnTo>
                  <a:lnTo>
                    <a:pt x="130" y="98"/>
                  </a:lnTo>
                  <a:lnTo>
                    <a:pt x="134" y="78"/>
                  </a:lnTo>
                  <a:lnTo>
                    <a:pt x="138" y="57"/>
                  </a:lnTo>
                  <a:lnTo>
                    <a:pt x="138" y="35"/>
                  </a:lnTo>
                  <a:lnTo>
                    <a:pt x="132" y="13"/>
                  </a:lnTo>
                  <a:lnTo>
                    <a:pt x="130" y="7"/>
                  </a:lnTo>
                  <a:lnTo>
                    <a:pt x="124" y="2"/>
                  </a:lnTo>
                  <a:lnTo>
                    <a:pt x="118" y="0"/>
                  </a:lnTo>
                  <a:lnTo>
                    <a:pt x="110" y="2"/>
                  </a:lnTo>
                  <a:lnTo>
                    <a:pt x="105" y="4"/>
                  </a:lnTo>
                  <a:lnTo>
                    <a:pt x="101" y="9"/>
                  </a:lnTo>
                  <a:lnTo>
                    <a:pt x="99" y="15"/>
                  </a:lnTo>
                  <a:lnTo>
                    <a:pt x="99" y="23"/>
                  </a:lnTo>
                  <a:lnTo>
                    <a:pt x="103" y="57"/>
                  </a:lnTo>
                  <a:lnTo>
                    <a:pt x="95" y="88"/>
                  </a:lnTo>
                  <a:lnTo>
                    <a:pt x="79" y="119"/>
                  </a:lnTo>
                  <a:lnTo>
                    <a:pt x="61" y="149"/>
                  </a:lnTo>
                  <a:lnTo>
                    <a:pt x="50" y="166"/>
                  </a:lnTo>
                  <a:lnTo>
                    <a:pt x="40" y="182"/>
                  </a:lnTo>
                  <a:lnTo>
                    <a:pt x="30" y="202"/>
                  </a:lnTo>
                  <a:lnTo>
                    <a:pt x="24" y="219"/>
                  </a:lnTo>
                  <a:lnTo>
                    <a:pt x="18" y="237"/>
                  </a:lnTo>
                  <a:lnTo>
                    <a:pt x="16" y="257"/>
                  </a:lnTo>
                  <a:lnTo>
                    <a:pt x="18" y="276"/>
                  </a:lnTo>
                  <a:lnTo>
                    <a:pt x="24" y="298"/>
                  </a:lnTo>
                  <a:lnTo>
                    <a:pt x="30" y="310"/>
                  </a:lnTo>
                  <a:lnTo>
                    <a:pt x="36" y="321"/>
                  </a:lnTo>
                  <a:lnTo>
                    <a:pt x="44" y="333"/>
                  </a:lnTo>
                  <a:lnTo>
                    <a:pt x="52" y="347"/>
                  </a:lnTo>
                  <a:lnTo>
                    <a:pt x="63" y="363"/>
                  </a:lnTo>
                  <a:lnTo>
                    <a:pt x="73" y="380"/>
                  </a:lnTo>
                  <a:lnTo>
                    <a:pt x="83" y="398"/>
                  </a:lnTo>
                  <a:lnTo>
                    <a:pt x="91" y="418"/>
                  </a:lnTo>
                  <a:lnTo>
                    <a:pt x="97" y="437"/>
                  </a:lnTo>
                  <a:lnTo>
                    <a:pt x="101" y="461"/>
                  </a:lnTo>
                  <a:lnTo>
                    <a:pt x="101" y="484"/>
                  </a:lnTo>
                  <a:lnTo>
                    <a:pt x="95" y="510"/>
                  </a:lnTo>
                  <a:lnTo>
                    <a:pt x="89" y="530"/>
                  </a:lnTo>
                  <a:lnTo>
                    <a:pt x="79" y="547"/>
                  </a:lnTo>
                  <a:lnTo>
                    <a:pt x="67" y="563"/>
                  </a:lnTo>
                  <a:lnTo>
                    <a:pt x="53" y="579"/>
                  </a:lnTo>
                  <a:lnTo>
                    <a:pt x="40" y="594"/>
                  </a:lnTo>
                  <a:lnTo>
                    <a:pt x="28" y="612"/>
                  </a:lnTo>
                  <a:lnTo>
                    <a:pt x="16" y="632"/>
                  </a:lnTo>
                  <a:lnTo>
                    <a:pt x="6" y="653"/>
                  </a:lnTo>
                  <a:lnTo>
                    <a:pt x="2" y="679"/>
                  </a:lnTo>
                  <a:lnTo>
                    <a:pt x="0" y="702"/>
                  </a:lnTo>
                  <a:lnTo>
                    <a:pt x="4" y="726"/>
                  </a:lnTo>
                  <a:lnTo>
                    <a:pt x="10" y="745"/>
                  </a:lnTo>
                  <a:lnTo>
                    <a:pt x="20" y="765"/>
                  </a:lnTo>
                  <a:lnTo>
                    <a:pt x="30" y="783"/>
                  </a:lnTo>
                  <a:lnTo>
                    <a:pt x="42" y="798"/>
                  </a:lnTo>
                  <a:lnTo>
                    <a:pt x="53" y="814"/>
                  </a:lnTo>
                  <a:lnTo>
                    <a:pt x="67" y="834"/>
                  </a:lnTo>
                  <a:lnTo>
                    <a:pt x="81" y="851"/>
                  </a:lnTo>
                  <a:lnTo>
                    <a:pt x="91" y="871"/>
                  </a:lnTo>
                  <a:lnTo>
                    <a:pt x="99" y="891"/>
                  </a:lnTo>
                  <a:lnTo>
                    <a:pt x="103" y="924"/>
                  </a:lnTo>
                  <a:lnTo>
                    <a:pt x="95" y="953"/>
                  </a:lnTo>
                  <a:lnTo>
                    <a:pt x="79" y="981"/>
                  </a:lnTo>
                  <a:lnTo>
                    <a:pt x="59" y="1006"/>
                  </a:lnTo>
                  <a:lnTo>
                    <a:pt x="48" y="1020"/>
                  </a:lnTo>
                  <a:lnTo>
                    <a:pt x="38" y="1034"/>
                  </a:lnTo>
                  <a:lnTo>
                    <a:pt x="28" y="1050"/>
                  </a:lnTo>
                  <a:lnTo>
                    <a:pt x="18" y="1065"/>
                  </a:lnTo>
                  <a:lnTo>
                    <a:pt x="12" y="1083"/>
                  </a:lnTo>
                  <a:lnTo>
                    <a:pt x="6" y="1101"/>
                  </a:lnTo>
                  <a:lnTo>
                    <a:pt x="4" y="1120"/>
                  </a:lnTo>
                  <a:lnTo>
                    <a:pt x="6" y="1142"/>
                  </a:lnTo>
                  <a:lnTo>
                    <a:pt x="12" y="1167"/>
                  </a:lnTo>
                  <a:lnTo>
                    <a:pt x="22" y="1191"/>
                  </a:lnTo>
                  <a:lnTo>
                    <a:pt x="36" y="1214"/>
                  </a:lnTo>
                  <a:lnTo>
                    <a:pt x="52" y="1240"/>
                  </a:lnTo>
                  <a:lnTo>
                    <a:pt x="71" y="1273"/>
                  </a:lnTo>
                  <a:lnTo>
                    <a:pt x="89" y="1305"/>
                  </a:lnTo>
                  <a:lnTo>
                    <a:pt x="97" y="1340"/>
                  </a:lnTo>
                  <a:lnTo>
                    <a:pt x="97" y="1375"/>
                  </a:lnTo>
                  <a:lnTo>
                    <a:pt x="89" y="1395"/>
                  </a:lnTo>
                  <a:lnTo>
                    <a:pt x="79" y="1411"/>
                  </a:lnTo>
                  <a:lnTo>
                    <a:pt x="67" y="1426"/>
                  </a:lnTo>
                  <a:lnTo>
                    <a:pt x="53" y="1442"/>
                  </a:lnTo>
                  <a:lnTo>
                    <a:pt x="42" y="1460"/>
                  </a:lnTo>
                  <a:lnTo>
                    <a:pt x="28" y="1476"/>
                  </a:lnTo>
                  <a:lnTo>
                    <a:pt x="16" y="1495"/>
                  </a:lnTo>
                  <a:lnTo>
                    <a:pt x="8" y="1519"/>
                  </a:lnTo>
                  <a:lnTo>
                    <a:pt x="4" y="1544"/>
                  </a:lnTo>
                  <a:lnTo>
                    <a:pt x="2" y="1568"/>
                  </a:lnTo>
                  <a:lnTo>
                    <a:pt x="6" y="1591"/>
                  </a:lnTo>
                  <a:lnTo>
                    <a:pt x="12" y="1611"/>
                  </a:lnTo>
                  <a:lnTo>
                    <a:pt x="22" y="1631"/>
                  </a:lnTo>
                  <a:lnTo>
                    <a:pt x="32" y="1648"/>
                  </a:lnTo>
                  <a:lnTo>
                    <a:pt x="44" y="1664"/>
                  </a:lnTo>
                  <a:lnTo>
                    <a:pt x="55" y="1680"/>
                  </a:lnTo>
                  <a:lnTo>
                    <a:pt x="69" y="1697"/>
                  </a:lnTo>
                  <a:lnTo>
                    <a:pt x="83" y="1717"/>
                  </a:lnTo>
                  <a:lnTo>
                    <a:pt x="93" y="1735"/>
                  </a:lnTo>
                  <a:lnTo>
                    <a:pt x="101" y="1756"/>
                  </a:lnTo>
                  <a:lnTo>
                    <a:pt x="105" y="1790"/>
                  </a:lnTo>
                  <a:lnTo>
                    <a:pt x="97" y="1823"/>
                  </a:lnTo>
                  <a:lnTo>
                    <a:pt x="81" y="1852"/>
                  </a:lnTo>
                  <a:lnTo>
                    <a:pt x="63" y="1884"/>
                  </a:lnTo>
                  <a:lnTo>
                    <a:pt x="52" y="1899"/>
                  </a:lnTo>
                  <a:lnTo>
                    <a:pt x="42" y="1917"/>
                  </a:lnTo>
                  <a:lnTo>
                    <a:pt x="32" y="1935"/>
                  </a:lnTo>
                  <a:lnTo>
                    <a:pt x="26" y="1952"/>
                  </a:lnTo>
                  <a:lnTo>
                    <a:pt x="20" y="1970"/>
                  </a:lnTo>
                  <a:lnTo>
                    <a:pt x="18" y="1990"/>
                  </a:lnTo>
                  <a:lnTo>
                    <a:pt x="18" y="2009"/>
                  </a:lnTo>
                  <a:lnTo>
                    <a:pt x="24" y="2031"/>
                  </a:lnTo>
                  <a:lnTo>
                    <a:pt x="30" y="2045"/>
                  </a:lnTo>
                  <a:lnTo>
                    <a:pt x="36" y="2056"/>
                  </a:lnTo>
                  <a:lnTo>
                    <a:pt x="46" y="2068"/>
                  </a:lnTo>
                  <a:lnTo>
                    <a:pt x="53" y="2082"/>
                  </a:lnTo>
                  <a:lnTo>
                    <a:pt x="65" y="2098"/>
                  </a:lnTo>
                  <a:lnTo>
                    <a:pt x="75" y="2113"/>
                  </a:lnTo>
                  <a:lnTo>
                    <a:pt x="85" y="2131"/>
                  </a:lnTo>
                  <a:lnTo>
                    <a:pt x="93" y="2151"/>
                  </a:lnTo>
                  <a:lnTo>
                    <a:pt x="99" y="2170"/>
                  </a:lnTo>
                  <a:lnTo>
                    <a:pt x="103" y="2194"/>
                  </a:lnTo>
                  <a:lnTo>
                    <a:pt x="103" y="2217"/>
                  </a:lnTo>
                  <a:lnTo>
                    <a:pt x="97" y="2243"/>
                  </a:lnTo>
                  <a:lnTo>
                    <a:pt x="89" y="2263"/>
                  </a:lnTo>
                  <a:lnTo>
                    <a:pt x="79" y="2280"/>
                  </a:lnTo>
                  <a:lnTo>
                    <a:pt x="67" y="2296"/>
                  </a:lnTo>
                  <a:lnTo>
                    <a:pt x="55" y="2312"/>
                  </a:lnTo>
                  <a:lnTo>
                    <a:pt x="42" y="2327"/>
                  </a:lnTo>
                  <a:lnTo>
                    <a:pt x="28" y="2345"/>
                  </a:lnTo>
                  <a:lnTo>
                    <a:pt x="18" y="2365"/>
                  </a:lnTo>
                  <a:lnTo>
                    <a:pt x="8" y="2386"/>
                  </a:lnTo>
                  <a:lnTo>
                    <a:pt x="4" y="2427"/>
                  </a:lnTo>
                  <a:lnTo>
                    <a:pt x="12" y="2463"/>
                  </a:lnTo>
                  <a:lnTo>
                    <a:pt x="30" y="2496"/>
                  </a:lnTo>
                  <a:lnTo>
                    <a:pt x="50" y="2526"/>
                  </a:lnTo>
                  <a:lnTo>
                    <a:pt x="69" y="2555"/>
                  </a:lnTo>
                  <a:lnTo>
                    <a:pt x="83" y="2586"/>
                  </a:lnTo>
                  <a:lnTo>
                    <a:pt x="89" y="2618"/>
                  </a:lnTo>
                  <a:lnTo>
                    <a:pt x="79" y="2653"/>
                  </a:lnTo>
                  <a:lnTo>
                    <a:pt x="77" y="2661"/>
                  </a:lnTo>
                  <a:lnTo>
                    <a:pt x="79" y="2667"/>
                  </a:lnTo>
                  <a:lnTo>
                    <a:pt x="83" y="2673"/>
                  </a:lnTo>
                  <a:lnTo>
                    <a:pt x="89" y="2677"/>
                  </a:lnTo>
                  <a:lnTo>
                    <a:pt x="95" y="2679"/>
                  </a:lnTo>
                  <a:lnTo>
                    <a:pt x="101" y="2677"/>
                  </a:lnTo>
                  <a:lnTo>
                    <a:pt x="106" y="2675"/>
                  </a:lnTo>
                  <a:lnTo>
                    <a:pt x="110" y="2669"/>
                  </a:lnTo>
                  <a:lnTo>
                    <a:pt x="120" y="2643"/>
                  </a:lnTo>
                  <a:lnTo>
                    <a:pt x="122" y="2622"/>
                  </a:lnTo>
                  <a:lnTo>
                    <a:pt x="122" y="2598"/>
                  </a:lnTo>
                  <a:lnTo>
                    <a:pt x="118" y="2579"/>
                  </a:lnTo>
                  <a:lnTo>
                    <a:pt x="110" y="2559"/>
                  </a:lnTo>
                  <a:lnTo>
                    <a:pt x="101" y="2541"/>
                  </a:lnTo>
                  <a:lnTo>
                    <a:pt x="91" y="2524"/>
                  </a:lnTo>
                  <a:lnTo>
                    <a:pt x="79" y="2508"/>
                  </a:lnTo>
                  <a:lnTo>
                    <a:pt x="61" y="2480"/>
                  </a:lnTo>
                  <a:lnTo>
                    <a:pt x="48" y="2453"/>
                  </a:lnTo>
                  <a:lnTo>
                    <a:pt x="40" y="2425"/>
                  </a:lnTo>
                  <a:lnTo>
                    <a:pt x="42" y="2396"/>
                  </a:lnTo>
                  <a:lnTo>
                    <a:pt x="50" y="2376"/>
                  </a:lnTo>
                  <a:lnTo>
                    <a:pt x="61" y="2361"/>
                  </a:lnTo>
                  <a:lnTo>
                    <a:pt x="73" y="2345"/>
                  </a:lnTo>
                  <a:lnTo>
                    <a:pt x="87" y="2329"/>
                  </a:lnTo>
                  <a:lnTo>
                    <a:pt x="101" y="2312"/>
                  </a:lnTo>
                  <a:lnTo>
                    <a:pt x="112" y="2296"/>
                  </a:lnTo>
                  <a:lnTo>
                    <a:pt x="122" y="2276"/>
                  </a:lnTo>
                  <a:lnTo>
                    <a:pt x="130" y="2253"/>
                  </a:lnTo>
                  <a:lnTo>
                    <a:pt x="138" y="2210"/>
                  </a:lnTo>
                  <a:lnTo>
                    <a:pt x="136" y="2172"/>
                  </a:lnTo>
                  <a:lnTo>
                    <a:pt x="126" y="2139"/>
                  </a:lnTo>
                  <a:lnTo>
                    <a:pt x="112" y="2107"/>
                  </a:lnTo>
                  <a:lnTo>
                    <a:pt x="97" y="2082"/>
                  </a:lnTo>
                  <a:lnTo>
                    <a:pt x="81" y="2058"/>
                  </a:lnTo>
                  <a:lnTo>
                    <a:pt x="67" y="2037"/>
                  </a:lnTo>
                  <a:lnTo>
                    <a:pt x="57" y="2019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4" name="Freeform 41"/>
            <p:cNvSpPr>
              <a:spLocks/>
            </p:cNvSpPr>
            <p:nvPr/>
          </p:nvSpPr>
          <p:spPr bwMode="auto">
            <a:xfrm>
              <a:off x="723" y="5196"/>
              <a:ext cx="2909" cy="204"/>
            </a:xfrm>
            <a:custGeom>
              <a:avLst/>
              <a:gdLst>
                <a:gd name="T0" fmla="*/ 2778 w 2601"/>
                <a:gd name="T1" fmla="*/ 44 h 138"/>
                <a:gd name="T2" fmla="*/ 2676 w 2601"/>
                <a:gd name="T3" fmla="*/ 129 h 138"/>
                <a:gd name="T4" fmla="*/ 2580 w 2601"/>
                <a:gd name="T5" fmla="*/ 132 h 138"/>
                <a:gd name="T6" fmla="*/ 2468 w 2601"/>
                <a:gd name="T7" fmla="*/ 24 h 138"/>
                <a:gd name="T8" fmla="*/ 2257 w 2601"/>
                <a:gd name="T9" fmla="*/ 64 h 138"/>
                <a:gd name="T10" fmla="*/ 2143 w 2601"/>
                <a:gd name="T11" fmla="*/ 126 h 138"/>
                <a:gd name="T12" fmla="*/ 2047 w 2601"/>
                <a:gd name="T13" fmla="*/ 56 h 138"/>
                <a:gd name="T14" fmla="*/ 1919 w 2601"/>
                <a:gd name="T15" fmla="*/ 0 h 138"/>
                <a:gd name="T16" fmla="*/ 1831 w 2601"/>
                <a:gd name="T17" fmla="*/ 50 h 138"/>
                <a:gd name="T18" fmla="*/ 1750 w 2601"/>
                <a:gd name="T19" fmla="*/ 129 h 138"/>
                <a:gd name="T20" fmla="*/ 1637 w 2601"/>
                <a:gd name="T21" fmla="*/ 132 h 138"/>
                <a:gd name="T22" fmla="*/ 1526 w 2601"/>
                <a:gd name="T23" fmla="*/ 27 h 138"/>
                <a:gd name="T24" fmla="*/ 1383 w 2601"/>
                <a:gd name="T25" fmla="*/ 38 h 138"/>
                <a:gd name="T26" fmla="*/ 1288 w 2601"/>
                <a:gd name="T27" fmla="*/ 117 h 138"/>
                <a:gd name="T28" fmla="*/ 1216 w 2601"/>
                <a:gd name="T29" fmla="*/ 145 h 138"/>
                <a:gd name="T30" fmla="*/ 1128 w 2601"/>
                <a:gd name="T31" fmla="*/ 93 h 138"/>
                <a:gd name="T32" fmla="*/ 1028 w 2601"/>
                <a:gd name="T33" fmla="*/ 6 h 138"/>
                <a:gd name="T34" fmla="*/ 915 w 2601"/>
                <a:gd name="T35" fmla="*/ 33 h 138"/>
                <a:gd name="T36" fmla="*/ 846 w 2601"/>
                <a:gd name="T37" fmla="*/ 102 h 138"/>
                <a:gd name="T38" fmla="*/ 742 w 2601"/>
                <a:gd name="T39" fmla="*/ 151 h 138"/>
                <a:gd name="T40" fmla="*/ 627 w 2601"/>
                <a:gd name="T41" fmla="*/ 61 h 138"/>
                <a:gd name="T42" fmla="*/ 436 w 2601"/>
                <a:gd name="T43" fmla="*/ 24 h 138"/>
                <a:gd name="T44" fmla="*/ 294 w 2601"/>
                <a:gd name="T45" fmla="*/ 129 h 138"/>
                <a:gd name="T46" fmla="*/ 197 w 2601"/>
                <a:gd name="T47" fmla="*/ 87 h 138"/>
                <a:gd name="T48" fmla="*/ 83 w 2601"/>
                <a:gd name="T49" fmla="*/ 6 h 138"/>
                <a:gd name="T50" fmla="*/ 0 w 2601"/>
                <a:gd name="T51" fmla="*/ 33 h 138"/>
                <a:gd name="T52" fmla="*/ 41 w 2601"/>
                <a:gd name="T53" fmla="*/ 56 h 138"/>
                <a:gd name="T54" fmla="*/ 144 w 2601"/>
                <a:gd name="T55" fmla="*/ 102 h 138"/>
                <a:gd name="T56" fmla="*/ 256 w 2601"/>
                <a:gd name="T57" fmla="*/ 180 h 138"/>
                <a:gd name="T58" fmla="*/ 362 w 2601"/>
                <a:gd name="T59" fmla="*/ 139 h 138"/>
                <a:gd name="T60" fmla="*/ 474 w 2601"/>
                <a:gd name="T61" fmla="*/ 61 h 138"/>
                <a:gd name="T62" fmla="*/ 610 w 2601"/>
                <a:gd name="T63" fmla="*/ 108 h 138"/>
                <a:gd name="T64" fmla="*/ 735 w 2601"/>
                <a:gd name="T65" fmla="*/ 204 h 138"/>
                <a:gd name="T66" fmla="*/ 867 w 2601"/>
                <a:gd name="T67" fmla="*/ 142 h 138"/>
                <a:gd name="T68" fmla="*/ 935 w 2601"/>
                <a:gd name="T69" fmla="*/ 78 h 138"/>
                <a:gd name="T70" fmla="*/ 1019 w 2601"/>
                <a:gd name="T71" fmla="*/ 58 h 138"/>
                <a:gd name="T72" fmla="*/ 1106 w 2601"/>
                <a:gd name="T73" fmla="*/ 135 h 138"/>
                <a:gd name="T74" fmla="*/ 1216 w 2601"/>
                <a:gd name="T75" fmla="*/ 201 h 138"/>
                <a:gd name="T76" fmla="*/ 1306 w 2601"/>
                <a:gd name="T77" fmla="*/ 166 h 138"/>
                <a:gd name="T78" fmla="*/ 1398 w 2601"/>
                <a:gd name="T79" fmla="*/ 87 h 138"/>
                <a:gd name="T80" fmla="*/ 1512 w 2601"/>
                <a:gd name="T81" fmla="*/ 75 h 138"/>
                <a:gd name="T82" fmla="*/ 1623 w 2601"/>
                <a:gd name="T83" fmla="*/ 180 h 138"/>
                <a:gd name="T84" fmla="*/ 1767 w 2601"/>
                <a:gd name="T85" fmla="*/ 174 h 138"/>
                <a:gd name="T86" fmla="*/ 1853 w 2601"/>
                <a:gd name="T87" fmla="*/ 93 h 138"/>
                <a:gd name="T88" fmla="*/ 1924 w 2601"/>
                <a:gd name="T89" fmla="*/ 53 h 138"/>
                <a:gd name="T90" fmla="*/ 2027 w 2601"/>
                <a:gd name="T91" fmla="*/ 99 h 138"/>
                <a:gd name="T92" fmla="*/ 2136 w 2601"/>
                <a:gd name="T93" fmla="*/ 177 h 138"/>
                <a:gd name="T94" fmla="*/ 2244 w 2601"/>
                <a:gd name="T95" fmla="*/ 139 h 138"/>
                <a:gd name="T96" fmla="*/ 2357 w 2601"/>
                <a:gd name="T97" fmla="*/ 61 h 138"/>
                <a:gd name="T98" fmla="*/ 2492 w 2601"/>
                <a:gd name="T99" fmla="*/ 105 h 138"/>
                <a:gd name="T100" fmla="*/ 2610 w 2601"/>
                <a:gd name="T101" fmla="*/ 201 h 138"/>
                <a:gd name="T102" fmla="*/ 2727 w 2601"/>
                <a:gd name="T103" fmla="*/ 148 h 138"/>
                <a:gd name="T104" fmla="*/ 2826 w 2601"/>
                <a:gd name="T105" fmla="*/ 78 h 138"/>
                <a:gd name="T106" fmla="*/ 2897 w 2601"/>
                <a:gd name="T107" fmla="*/ 90 h 138"/>
                <a:gd name="T108" fmla="*/ 2899 w 2601"/>
                <a:gd name="T109" fmla="*/ 41 h 1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8"/>
                <a:gd name="T167" fmla="*/ 2601 w 2601"/>
                <a:gd name="T168" fmla="*/ 138 h 1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8">
                  <a:moveTo>
                    <a:pt x="2592" y="28"/>
                  </a:moveTo>
                  <a:lnTo>
                    <a:pt x="2568" y="20"/>
                  </a:lnTo>
                  <a:lnTo>
                    <a:pt x="2544" y="16"/>
                  </a:lnTo>
                  <a:lnTo>
                    <a:pt x="2523" y="18"/>
                  </a:lnTo>
                  <a:lnTo>
                    <a:pt x="2503" y="22"/>
                  </a:lnTo>
                  <a:lnTo>
                    <a:pt x="2484" y="30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1"/>
                  </a:lnTo>
                  <a:lnTo>
                    <a:pt x="2405" y="79"/>
                  </a:lnTo>
                  <a:lnTo>
                    <a:pt x="2393" y="87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9"/>
                  </a:lnTo>
                  <a:lnTo>
                    <a:pt x="2291" y="79"/>
                  </a:lnTo>
                  <a:lnTo>
                    <a:pt x="2275" y="67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8"/>
                  </a:lnTo>
                  <a:lnTo>
                    <a:pt x="2207" y="16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4"/>
                  </a:lnTo>
                  <a:lnTo>
                    <a:pt x="2046" y="28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3"/>
                  </a:lnTo>
                  <a:lnTo>
                    <a:pt x="1959" y="83"/>
                  </a:lnTo>
                  <a:lnTo>
                    <a:pt x="1946" y="87"/>
                  </a:lnTo>
                  <a:lnTo>
                    <a:pt x="1930" y="87"/>
                  </a:lnTo>
                  <a:lnTo>
                    <a:pt x="1916" y="85"/>
                  </a:lnTo>
                  <a:lnTo>
                    <a:pt x="1902" y="81"/>
                  </a:lnTo>
                  <a:lnTo>
                    <a:pt x="1889" y="75"/>
                  </a:lnTo>
                  <a:lnTo>
                    <a:pt x="1875" y="67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8"/>
                  </a:lnTo>
                  <a:lnTo>
                    <a:pt x="1812" y="26"/>
                  </a:lnTo>
                  <a:lnTo>
                    <a:pt x="1794" y="18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6"/>
                  </a:lnTo>
                  <a:lnTo>
                    <a:pt x="1659" y="22"/>
                  </a:lnTo>
                  <a:lnTo>
                    <a:pt x="1649" y="28"/>
                  </a:lnTo>
                  <a:lnTo>
                    <a:pt x="1637" y="34"/>
                  </a:lnTo>
                  <a:lnTo>
                    <a:pt x="1627" y="41"/>
                  </a:lnTo>
                  <a:lnTo>
                    <a:pt x="1618" y="49"/>
                  </a:lnTo>
                  <a:lnTo>
                    <a:pt x="1608" y="57"/>
                  </a:lnTo>
                  <a:lnTo>
                    <a:pt x="1594" y="67"/>
                  </a:lnTo>
                  <a:lnTo>
                    <a:pt x="1578" y="79"/>
                  </a:lnTo>
                  <a:lnTo>
                    <a:pt x="1565" y="87"/>
                  </a:lnTo>
                  <a:lnTo>
                    <a:pt x="1551" y="94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9"/>
                  </a:lnTo>
                  <a:lnTo>
                    <a:pt x="1447" y="79"/>
                  </a:lnTo>
                  <a:lnTo>
                    <a:pt x="1431" y="67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30"/>
                  </a:lnTo>
                  <a:lnTo>
                    <a:pt x="1364" y="18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8"/>
                  </a:lnTo>
                  <a:lnTo>
                    <a:pt x="1237" y="26"/>
                  </a:lnTo>
                  <a:lnTo>
                    <a:pt x="1219" y="38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3"/>
                  </a:lnTo>
                  <a:lnTo>
                    <a:pt x="1152" y="79"/>
                  </a:lnTo>
                  <a:lnTo>
                    <a:pt x="1142" y="85"/>
                  </a:lnTo>
                  <a:lnTo>
                    <a:pt x="1133" y="91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8"/>
                  </a:lnTo>
                  <a:lnTo>
                    <a:pt x="1060" y="94"/>
                  </a:lnTo>
                  <a:lnTo>
                    <a:pt x="1046" y="89"/>
                  </a:lnTo>
                  <a:lnTo>
                    <a:pt x="1034" y="81"/>
                  </a:lnTo>
                  <a:lnTo>
                    <a:pt x="1023" y="73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30"/>
                  </a:lnTo>
                  <a:lnTo>
                    <a:pt x="952" y="20"/>
                  </a:lnTo>
                  <a:lnTo>
                    <a:pt x="936" y="12"/>
                  </a:lnTo>
                  <a:lnTo>
                    <a:pt x="919" y="4"/>
                  </a:lnTo>
                  <a:lnTo>
                    <a:pt x="899" y="2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6"/>
                  </a:lnTo>
                  <a:lnTo>
                    <a:pt x="818" y="22"/>
                  </a:lnTo>
                  <a:lnTo>
                    <a:pt x="809" y="28"/>
                  </a:lnTo>
                  <a:lnTo>
                    <a:pt x="799" y="36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9"/>
                  </a:lnTo>
                  <a:lnTo>
                    <a:pt x="740" y="79"/>
                  </a:lnTo>
                  <a:lnTo>
                    <a:pt x="726" y="89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1"/>
                  </a:lnTo>
                  <a:lnTo>
                    <a:pt x="608" y="81"/>
                  </a:lnTo>
                  <a:lnTo>
                    <a:pt x="593" y="69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30"/>
                  </a:lnTo>
                  <a:lnTo>
                    <a:pt x="524" y="18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6"/>
                  </a:lnTo>
                  <a:lnTo>
                    <a:pt x="363" y="28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3"/>
                  </a:lnTo>
                  <a:lnTo>
                    <a:pt x="276" y="83"/>
                  </a:lnTo>
                  <a:lnTo>
                    <a:pt x="263" y="87"/>
                  </a:lnTo>
                  <a:lnTo>
                    <a:pt x="247" y="89"/>
                  </a:lnTo>
                  <a:lnTo>
                    <a:pt x="233" y="87"/>
                  </a:lnTo>
                  <a:lnTo>
                    <a:pt x="219" y="81"/>
                  </a:lnTo>
                  <a:lnTo>
                    <a:pt x="206" y="75"/>
                  </a:lnTo>
                  <a:lnTo>
                    <a:pt x="192" y="67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8"/>
                  </a:lnTo>
                  <a:lnTo>
                    <a:pt x="129" y="28"/>
                  </a:lnTo>
                  <a:lnTo>
                    <a:pt x="113" y="18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6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8"/>
                  </a:lnTo>
                  <a:lnTo>
                    <a:pt x="55" y="38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9"/>
                  </a:lnTo>
                  <a:lnTo>
                    <a:pt x="143" y="79"/>
                  </a:lnTo>
                  <a:lnTo>
                    <a:pt x="159" y="89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2"/>
                  </a:lnTo>
                  <a:lnTo>
                    <a:pt x="249" y="124"/>
                  </a:lnTo>
                  <a:lnTo>
                    <a:pt x="269" y="122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7"/>
                  </a:lnTo>
                  <a:lnTo>
                    <a:pt x="353" y="77"/>
                  </a:lnTo>
                  <a:lnTo>
                    <a:pt x="369" y="65"/>
                  </a:lnTo>
                  <a:lnTo>
                    <a:pt x="386" y="57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3"/>
                  </a:lnTo>
                  <a:lnTo>
                    <a:pt x="561" y="87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4"/>
                  </a:lnTo>
                  <a:lnTo>
                    <a:pt x="632" y="132"/>
                  </a:lnTo>
                  <a:lnTo>
                    <a:pt x="657" y="138"/>
                  </a:lnTo>
                  <a:lnTo>
                    <a:pt x="681" y="138"/>
                  </a:lnTo>
                  <a:lnTo>
                    <a:pt x="703" y="136"/>
                  </a:lnTo>
                  <a:lnTo>
                    <a:pt x="724" y="128"/>
                  </a:lnTo>
                  <a:lnTo>
                    <a:pt x="742" y="120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5"/>
                  </a:lnTo>
                  <a:lnTo>
                    <a:pt x="799" y="79"/>
                  </a:lnTo>
                  <a:lnTo>
                    <a:pt x="809" y="71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6"/>
                  </a:lnTo>
                  <a:lnTo>
                    <a:pt x="897" y="36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1"/>
                  </a:lnTo>
                  <a:lnTo>
                    <a:pt x="975" y="81"/>
                  </a:lnTo>
                  <a:lnTo>
                    <a:pt x="989" y="91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20"/>
                  </a:lnTo>
                  <a:lnTo>
                    <a:pt x="1050" y="128"/>
                  </a:lnTo>
                  <a:lnTo>
                    <a:pt x="1068" y="132"/>
                  </a:lnTo>
                  <a:lnTo>
                    <a:pt x="1087" y="136"/>
                  </a:lnTo>
                  <a:lnTo>
                    <a:pt x="1107" y="134"/>
                  </a:lnTo>
                  <a:lnTo>
                    <a:pt x="1119" y="132"/>
                  </a:lnTo>
                  <a:lnTo>
                    <a:pt x="1133" y="128"/>
                  </a:lnTo>
                  <a:lnTo>
                    <a:pt x="1144" y="124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9"/>
                  </a:lnTo>
                  <a:lnTo>
                    <a:pt x="1219" y="79"/>
                  </a:lnTo>
                  <a:lnTo>
                    <a:pt x="1235" y="69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3"/>
                  </a:lnTo>
                  <a:lnTo>
                    <a:pt x="1398" y="85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2"/>
                  </a:lnTo>
                  <a:lnTo>
                    <a:pt x="1472" y="132"/>
                  </a:lnTo>
                  <a:lnTo>
                    <a:pt x="1498" y="136"/>
                  </a:lnTo>
                  <a:lnTo>
                    <a:pt x="1521" y="138"/>
                  </a:lnTo>
                  <a:lnTo>
                    <a:pt x="1543" y="134"/>
                  </a:lnTo>
                  <a:lnTo>
                    <a:pt x="1563" y="128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5"/>
                  </a:lnTo>
                  <a:lnTo>
                    <a:pt x="1639" y="77"/>
                  </a:lnTo>
                  <a:lnTo>
                    <a:pt x="1647" y="71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6"/>
                  </a:lnTo>
                  <a:lnTo>
                    <a:pt x="1737" y="36"/>
                  </a:lnTo>
                  <a:lnTo>
                    <a:pt x="1751" y="39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9"/>
                  </a:lnTo>
                  <a:lnTo>
                    <a:pt x="1812" y="67"/>
                  </a:lnTo>
                  <a:lnTo>
                    <a:pt x="1826" y="77"/>
                  </a:lnTo>
                  <a:lnTo>
                    <a:pt x="1841" y="87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20"/>
                  </a:lnTo>
                  <a:lnTo>
                    <a:pt x="1930" y="122"/>
                  </a:lnTo>
                  <a:lnTo>
                    <a:pt x="1949" y="120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7"/>
                  </a:lnTo>
                  <a:lnTo>
                    <a:pt x="2036" y="75"/>
                  </a:lnTo>
                  <a:lnTo>
                    <a:pt x="2052" y="65"/>
                  </a:lnTo>
                  <a:lnTo>
                    <a:pt x="2069" y="55"/>
                  </a:lnTo>
                  <a:lnTo>
                    <a:pt x="2087" y="47"/>
                  </a:lnTo>
                  <a:lnTo>
                    <a:pt x="2107" y="41"/>
                  </a:lnTo>
                  <a:lnTo>
                    <a:pt x="2128" y="38"/>
                  </a:lnTo>
                  <a:lnTo>
                    <a:pt x="2152" y="38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1"/>
                  </a:lnTo>
                  <a:lnTo>
                    <a:pt x="2244" y="85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2"/>
                  </a:lnTo>
                  <a:lnTo>
                    <a:pt x="2315" y="132"/>
                  </a:lnTo>
                  <a:lnTo>
                    <a:pt x="2334" y="136"/>
                  </a:lnTo>
                  <a:lnTo>
                    <a:pt x="2354" y="136"/>
                  </a:lnTo>
                  <a:lnTo>
                    <a:pt x="2372" y="132"/>
                  </a:lnTo>
                  <a:lnTo>
                    <a:pt x="2389" y="126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1"/>
                  </a:lnTo>
                  <a:lnTo>
                    <a:pt x="2468" y="81"/>
                  </a:lnTo>
                  <a:lnTo>
                    <a:pt x="2482" y="71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9"/>
                  </a:lnTo>
                  <a:lnTo>
                    <a:pt x="2597" y="34"/>
                  </a:lnTo>
                  <a:lnTo>
                    <a:pt x="2592" y="28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5" name="Freeform 42"/>
            <p:cNvSpPr>
              <a:spLocks/>
            </p:cNvSpPr>
            <p:nvPr/>
          </p:nvSpPr>
          <p:spPr bwMode="auto">
            <a:xfrm>
              <a:off x="3222" y="1727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6" name="Freeform 43"/>
            <p:cNvSpPr>
              <a:spLocks/>
            </p:cNvSpPr>
            <p:nvPr/>
          </p:nvSpPr>
          <p:spPr bwMode="auto">
            <a:xfrm>
              <a:off x="1008" y="326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7" name="Freeform 44"/>
            <p:cNvSpPr>
              <a:spLocks/>
            </p:cNvSpPr>
            <p:nvPr/>
          </p:nvSpPr>
          <p:spPr bwMode="auto">
            <a:xfrm>
              <a:off x="1739" y="3806"/>
              <a:ext cx="288" cy="401"/>
            </a:xfrm>
            <a:custGeom>
              <a:avLst/>
              <a:gdLst>
                <a:gd name="T0" fmla="*/ 176 w 257"/>
                <a:gd name="T1" fmla="*/ 3 h 271"/>
                <a:gd name="T2" fmla="*/ 130 w 257"/>
                <a:gd name="T3" fmla="*/ 6 h 271"/>
                <a:gd name="T4" fmla="*/ 87 w 257"/>
                <a:gd name="T5" fmla="*/ 30 h 271"/>
                <a:gd name="T6" fmla="*/ 81 w 257"/>
                <a:gd name="T7" fmla="*/ 52 h 271"/>
                <a:gd name="T8" fmla="*/ 96 w 257"/>
                <a:gd name="T9" fmla="*/ 73 h 271"/>
                <a:gd name="T10" fmla="*/ 119 w 257"/>
                <a:gd name="T11" fmla="*/ 58 h 271"/>
                <a:gd name="T12" fmla="*/ 149 w 257"/>
                <a:gd name="T13" fmla="*/ 47 h 271"/>
                <a:gd name="T14" fmla="*/ 180 w 257"/>
                <a:gd name="T15" fmla="*/ 52 h 271"/>
                <a:gd name="T16" fmla="*/ 193 w 257"/>
                <a:gd name="T17" fmla="*/ 61 h 271"/>
                <a:gd name="T18" fmla="*/ 240 w 257"/>
                <a:gd name="T19" fmla="*/ 102 h 271"/>
                <a:gd name="T20" fmla="*/ 251 w 257"/>
                <a:gd name="T21" fmla="*/ 181 h 271"/>
                <a:gd name="T22" fmla="*/ 240 w 257"/>
                <a:gd name="T23" fmla="*/ 274 h 271"/>
                <a:gd name="T24" fmla="*/ 220 w 257"/>
                <a:gd name="T25" fmla="*/ 308 h 271"/>
                <a:gd name="T26" fmla="*/ 189 w 257"/>
                <a:gd name="T27" fmla="*/ 337 h 271"/>
                <a:gd name="T28" fmla="*/ 140 w 257"/>
                <a:gd name="T29" fmla="*/ 352 h 271"/>
                <a:gd name="T30" fmla="*/ 90 w 257"/>
                <a:gd name="T31" fmla="*/ 349 h 271"/>
                <a:gd name="T32" fmla="*/ 50 w 257"/>
                <a:gd name="T33" fmla="*/ 323 h 271"/>
                <a:gd name="T34" fmla="*/ 37 w 257"/>
                <a:gd name="T35" fmla="*/ 287 h 271"/>
                <a:gd name="T36" fmla="*/ 39 w 257"/>
                <a:gd name="T37" fmla="*/ 232 h 271"/>
                <a:gd name="T38" fmla="*/ 64 w 257"/>
                <a:gd name="T39" fmla="*/ 198 h 271"/>
                <a:gd name="T40" fmla="*/ 110 w 257"/>
                <a:gd name="T41" fmla="*/ 198 h 271"/>
                <a:gd name="T42" fmla="*/ 114 w 257"/>
                <a:gd name="T43" fmla="*/ 201 h 271"/>
                <a:gd name="T44" fmla="*/ 114 w 257"/>
                <a:gd name="T45" fmla="*/ 201 h 271"/>
                <a:gd name="T46" fmla="*/ 114 w 257"/>
                <a:gd name="T47" fmla="*/ 201 h 271"/>
                <a:gd name="T48" fmla="*/ 123 w 257"/>
                <a:gd name="T49" fmla="*/ 215 h 271"/>
                <a:gd name="T50" fmla="*/ 121 w 257"/>
                <a:gd name="T51" fmla="*/ 238 h 271"/>
                <a:gd name="T52" fmla="*/ 108 w 257"/>
                <a:gd name="T53" fmla="*/ 259 h 271"/>
                <a:gd name="T54" fmla="*/ 108 w 257"/>
                <a:gd name="T55" fmla="*/ 284 h 271"/>
                <a:gd name="T56" fmla="*/ 126 w 257"/>
                <a:gd name="T57" fmla="*/ 293 h 271"/>
                <a:gd name="T58" fmla="*/ 154 w 257"/>
                <a:gd name="T59" fmla="*/ 259 h 271"/>
                <a:gd name="T60" fmla="*/ 156 w 257"/>
                <a:gd name="T61" fmla="*/ 203 h 271"/>
                <a:gd name="T62" fmla="*/ 133 w 257"/>
                <a:gd name="T63" fmla="*/ 163 h 271"/>
                <a:gd name="T64" fmla="*/ 90 w 257"/>
                <a:gd name="T65" fmla="*/ 145 h 271"/>
                <a:gd name="T66" fmla="*/ 55 w 257"/>
                <a:gd name="T67" fmla="*/ 154 h 271"/>
                <a:gd name="T68" fmla="*/ 15 w 257"/>
                <a:gd name="T69" fmla="*/ 192 h 271"/>
                <a:gd name="T70" fmla="*/ 0 w 257"/>
                <a:gd name="T71" fmla="*/ 274 h 271"/>
                <a:gd name="T72" fmla="*/ 15 w 257"/>
                <a:gd name="T73" fmla="*/ 346 h 271"/>
                <a:gd name="T74" fmla="*/ 59 w 257"/>
                <a:gd name="T75" fmla="*/ 386 h 271"/>
                <a:gd name="T76" fmla="*/ 121 w 257"/>
                <a:gd name="T77" fmla="*/ 401 h 271"/>
                <a:gd name="T78" fmla="*/ 187 w 257"/>
                <a:gd name="T79" fmla="*/ 389 h 271"/>
                <a:gd name="T80" fmla="*/ 235 w 257"/>
                <a:gd name="T81" fmla="*/ 358 h 271"/>
                <a:gd name="T82" fmla="*/ 266 w 257"/>
                <a:gd name="T83" fmla="*/ 308 h 271"/>
                <a:gd name="T84" fmla="*/ 281 w 257"/>
                <a:gd name="T85" fmla="*/ 247 h 271"/>
                <a:gd name="T86" fmla="*/ 286 w 257"/>
                <a:gd name="T87" fmla="*/ 139 h 271"/>
                <a:gd name="T88" fmla="*/ 240 w 257"/>
                <a:gd name="T89" fmla="*/ 38 h 2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7"/>
                <a:gd name="T136" fmla="*/ 0 h 271"/>
                <a:gd name="T137" fmla="*/ 257 w 257"/>
                <a:gd name="T138" fmla="*/ 271 h 2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7" h="271">
                  <a:moveTo>
                    <a:pt x="182" y="12"/>
                  </a:moveTo>
                  <a:lnTo>
                    <a:pt x="169" y="6"/>
                  </a:lnTo>
                  <a:lnTo>
                    <a:pt x="157" y="2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6" y="4"/>
                  </a:lnTo>
                  <a:lnTo>
                    <a:pt x="104" y="6"/>
                  </a:lnTo>
                  <a:lnTo>
                    <a:pt x="90" y="12"/>
                  </a:lnTo>
                  <a:lnTo>
                    <a:pt x="78" y="20"/>
                  </a:lnTo>
                  <a:lnTo>
                    <a:pt x="74" y="26"/>
                  </a:lnTo>
                  <a:lnTo>
                    <a:pt x="72" y="30"/>
                  </a:lnTo>
                  <a:lnTo>
                    <a:pt x="72" y="35"/>
                  </a:lnTo>
                  <a:lnTo>
                    <a:pt x="76" y="41"/>
                  </a:lnTo>
                  <a:lnTo>
                    <a:pt x="80" y="45"/>
                  </a:lnTo>
                  <a:lnTo>
                    <a:pt x="86" y="49"/>
                  </a:lnTo>
                  <a:lnTo>
                    <a:pt x="92" y="49"/>
                  </a:lnTo>
                  <a:lnTo>
                    <a:pt x="98" y="45"/>
                  </a:lnTo>
                  <a:lnTo>
                    <a:pt x="106" y="39"/>
                  </a:lnTo>
                  <a:lnTo>
                    <a:pt x="116" y="35"/>
                  </a:lnTo>
                  <a:lnTo>
                    <a:pt x="123" y="33"/>
                  </a:lnTo>
                  <a:lnTo>
                    <a:pt x="133" y="32"/>
                  </a:lnTo>
                  <a:lnTo>
                    <a:pt x="143" y="32"/>
                  </a:lnTo>
                  <a:lnTo>
                    <a:pt x="153" y="33"/>
                  </a:lnTo>
                  <a:lnTo>
                    <a:pt x="161" y="35"/>
                  </a:lnTo>
                  <a:lnTo>
                    <a:pt x="171" y="39"/>
                  </a:lnTo>
                  <a:lnTo>
                    <a:pt x="171" y="41"/>
                  </a:lnTo>
                  <a:lnTo>
                    <a:pt x="172" y="41"/>
                  </a:lnTo>
                  <a:lnTo>
                    <a:pt x="190" y="47"/>
                  </a:lnTo>
                  <a:lnTo>
                    <a:pt x="202" y="57"/>
                  </a:lnTo>
                  <a:lnTo>
                    <a:pt x="214" y="69"/>
                  </a:lnTo>
                  <a:lnTo>
                    <a:pt x="220" y="84"/>
                  </a:lnTo>
                  <a:lnTo>
                    <a:pt x="224" y="102"/>
                  </a:lnTo>
                  <a:lnTo>
                    <a:pt x="224" y="122"/>
                  </a:lnTo>
                  <a:lnTo>
                    <a:pt x="222" y="147"/>
                  </a:lnTo>
                  <a:lnTo>
                    <a:pt x="216" y="175"/>
                  </a:lnTo>
                  <a:lnTo>
                    <a:pt x="214" y="185"/>
                  </a:lnTo>
                  <a:lnTo>
                    <a:pt x="208" y="192"/>
                  </a:lnTo>
                  <a:lnTo>
                    <a:pt x="202" y="202"/>
                  </a:lnTo>
                  <a:lnTo>
                    <a:pt x="196" y="208"/>
                  </a:lnTo>
                  <a:lnTo>
                    <a:pt x="188" y="216"/>
                  </a:lnTo>
                  <a:lnTo>
                    <a:pt x="178" y="222"/>
                  </a:lnTo>
                  <a:lnTo>
                    <a:pt x="169" y="228"/>
                  </a:lnTo>
                  <a:lnTo>
                    <a:pt x="157" y="232"/>
                  </a:lnTo>
                  <a:lnTo>
                    <a:pt x="141" y="236"/>
                  </a:lnTo>
                  <a:lnTo>
                    <a:pt x="125" y="238"/>
                  </a:lnTo>
                  <a:lnTo>
                    <a:pt x="112" y="240"/>
                  </a:lnTo>
                  <a:lnTo>
                    <a:pt x="96" y="238"/>
                  </a:lnTo>
                  <a:lnTo>
                    <a:pt x="80" y="236"/>
                  </a:lnTo>
                  <a:lnTo>
                    <a:pt x="68" y="232"/>
                  </a:lnTo>
                  <a:lnTo>
                    <a:pt x="55" y="226"/>
                  </a:lnTo>
                  <a:lnTo>
                    <a:pt x="45" y="218"/>
                  </a:lnTo>
                  <a:lnTo>
                    <a:pt x="41" y="214"/>
                  </a:lnTo>
                  <a:lnTo>
                    <a:pt x="37" y="206"/>
                  </a:lnTo>
                  <a:lnTo>
                    <a:pt x="33" y="194"/>
                  </a:lnTo>
                  <a:lnTo>
                    <a:pt x="31" y="183"/>
                  </a:lnTo>
                  <a:lnTo>
                    <a:pt x="31" y="169"/>
                  </a:lnTo>
                  <a:lnTo>
                    <a:pt x="35" y="157"/>
                  </a:lnTo>
                  <a:lnTo>
                    <a:pt x="39" y="147"/>
                  </a:lnTo>
                  <a:lnTo>
                    <a:pt x="45" y="139"/>
                  </a:lnTo>
                  <a:lnTo>
                    <a:pt x="57" y="134"/>
                  </a:lnTo>
                  <a:lnTo>
                    <a:pt x="72" y="130"/>
                  </a:lnTo>
                  <a:lnTo>
                    <a:pt x="88" y="130"/>
                  </a:lnTo>
                  <a:lnTo>
                    <a:pt x="98" y="134"/>
                  </a:lnTo>
                  <a:lnTo>
                    <a:pt x="100" y="134"/>
                  </a:lnTo>
                  <a:lnTo>
                    <a:pt x="100" y="136"/>
                  </a:lnTo>
                  <a:lnTo>
                    <a:pt x="102" y="136"/>
                  </a:lnTo>
                  <a:lnTo>
                    <a:pt x="104" y="137"/>
                  </a:lnTo>
                  <a:lnTo>
                    <a:pt x="106" y="141"/>
                  </a:lnTo>
                  <a:lnTo>
                    <a:pt x="110" y="145"/>
                  </a:lnTo>
                  <a:lnTo>
                    <a:pt x="110" y="151"/>
                  </a:lnTo>
                  <a:lnTo>
                    <a:pt x="110" y="157"/>
                  </a:lnTo>
                  <a:lnTo>
                    <a:pt x="108" y="161"/>
                  </a:lnTo>
                  <a:lnTo>
                    <a:pt x="104" y="165"/>
                  </a:lnTo>
                  <a:lnTo>
                    <a:pt x="100" y="169"/>
                  </a:lnTo>
                  <a:lnTo>
                    <a:pt x="96" y="175"/>
                  </a:lnTo>
                  <a:lnTo>
                    <a:pt x="92" y="181"/>
                  </a:lnTo>
                  <a:lnTo>
                    <a:pt x="92" y="187"/>
                  </a:lnTo>
                  <a:lnTo>
                    <a:pt x="96" y="192"/>
                  </a:lnTo>
                  <a:lnTo>
                    <a:pt x="102" y="196"/>
                  </a:lnTo>
                  <a:lnTo>
                    <a:pt x="108" y="198"/>
                  </a:lnTo>
                  <a:lnTo>
                    <a:pt x="112" y="198"/>
                  </a:lnTo>
                  <a:lnTo>
                    <a:pt x="118" y="196"/>
                  </a:lnTo>
                  <a:lnTo>
                    <a:pt x="129" y="187"/>
                  </a:lnTo>
                  <a:lnTo>
                    <a:pt x="137" y="175"/>
                  </a:lnTo>
                  <a:lnTo>
                    <a:pt x="141" y="163"/>
                  </a:lnTo>
                  <a:lnTo>
                    <a:pt x="141" y="149"/>
                  </a:lnTo>
                  <a:lnTo>
                    <a:pt x="139" y="137"/>
                  </a:lnTo>
                  <a:lnTo>
                    <a:pt x="135" y="126"/>
                  </a:lnTo>
                  <a:lnTo>
                    <a:pt x="127" y="118"/>
                  </a:lnTo>
                  <a:lnTo>
                    <a:pt x="119" y="110"/>
                  </a:lnTo>
                  <a:lnTo>
                    <a:pt x="108" y="102"/>
                  </a:lnTo>
                  <a:lnTo>
                    <a:pt x="94" y="98"/>
                  </a:lnTo>
                  <a:lnTo>
                    <a:pt x="80" y="98"/>
                  </a:lnTo>
                  <a:lnTo>
                    <a:pt x="70" y="98"/>
                  </a:lnTo>
                  <a:lnTo>
                    <a:pt x="63" y="100"/>
                  </a:lnTo>
                  <a:lnTo>
                    <a:pt x="49" y="104"/>
                  </a:lnTo>
                  <a:lnTo>
                    <a:pt x="35" y="108"/>
                  </a:lnTo>
                  <a:lnTo>
                    <a:pt x="23" y="116"/>
                  </a:lnTo>
                  <a:lnTo>
                    <a:pt x="13" y="130"/>
                  </a:lnTo>
                  <a:lnTo>
                    <a:pt x="6" y="147"/>
                  </a:lnTo>
                  <a:lnTo>
                    <a:pt x="0" y="165"/>
                  </a:lnTo>
                  <a:lnTo>
                    <a:pt x="0" y="185"/>
                  </a:lnTo>
                  <a:lnTo>
                    <a:pt x="2" y="202"/>
                  </a:lnTo>
                  <a:lnTo>
                    <a:pt x="8" y="220"/>
                  </a:lnTo>
                  <a:lnTo>
                    <a:pt x="13" y="234"/>
                  </a:lnTo>
                  <a:lnTo>
                    <a:pt x="23" y="243"/>
                  </a:lnTo>
                  <a:lnTo>
                    <a:pt x="37" y="253"/>
                  </a:lnTo>
                  <a:lnTo>
                    <a:pt x="53" y="261"/>
                  </a:lnTo>
                  <a:lnTo>
                    <a:pt x="70" y="265"/>
                  </a:lnTo>
                  <a:lnTo>
                    <a:pt x="90" y="269"/>
                  </a:lnTo>
                  <a:lnTo>
                    <a:pt x="108" y="271"/>
                  </a:lnTo>
                  <a:lnTo>
                    <a:pt x="127" y="271"/>
                  </a:lnTo>
                  <a:lnTo>
                    <a:pt x="147" y="267"/>
                  </a:lnTo>
                  <a:lnTo>
                    <a:pt x="167" y="263"/>
                  </a:lnTo>
                  <a:lnTo>
                    <a:pt x="182" y="257"/>
                  </a:lnTo>
                  <a:lnTo>
                    <a:pt x="196" y="249"/>
                  </a:lnTo>
                  <a:lnTo>
                    <a:pt x="210" y="242"/>
                  </a:lnTo>
                  <a:lnTo>
                    <a:pt x="220" y="232"/>
                  </a:lnTo>
                  <a:lnTo>
                    <a:pt x="229" y="220"/>
                  </a:lnTo>
                  <a:lnTo>
                    <a:pt x="237" y="208"/>
                  </a:lnTo>
                  <a:lnTo>
                    <a:pt x="243" y="196"/>
                  </a:lnTo>
                  <a:lnTo>
                    <a:pt x="247" y="183"/>
                  </a:lnTo>
                  <a:lnTo>
                    <a:pt x="251" y="167"/>
                  </a:lnTo>
                  <a:lnTo>
                    <a:pt x="255" y="145"/>
                  </a:lnTo>
                  <a:lnTo>
                    <a:pt x="257" y="122"/>
                  </a:lnTo>
                  <a:lnTo>
                    <a:pt x="255" y="94"/>
                  </a:lnTo>
                  <a:lnTo>
                    <a:pt x="247" y="69"/>
                  </a:lnTo>
                  <a:lnTo>
                    <a:pt x="235" y="45"/>
                  </a:lnTo>
                  <a:lnTo>
                    <a:pt x="214" y="26"/>
                  </a:lnTo>
                  <a:lnTo>
                    <a:pt x="182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8" name="Freeform 45"/>
            <p:cNvSpPr>
              <a:spLocks/>
            </p:cNvSpPr>
            <p:nvPr/>
          </p:nvSpPr>
          <p:spPr bwMode="auto">
            <a:xfrm>
              <a:off x="2626" y="4164"/>
              <a:ext cx="326" cy="538"/>
            </a:xfrm>
            <a:custGeom>
              <a:avLst/>
              <a:gdLst>
                <a:gd name="T0" fmla="*/ 258 w 291"/>
                <a:gd name="T1" fmla="*/ 230 h 363"/>
                <a:gd name="T2" fmla="*/ 240 w 291"/>
                <a:gd name="T3" fmla="*/ 218 h 363"/>
                <a:gd name="T4" fmla="*/ 220 w 291"/>
                <a:gd name="T5" fmla="*/ 212 h 363"/>
                <a:gd name="T6" fmla="*/ 201 w 291"/>
                <a:gd name="T7" fmla="*/ 212 h 363"/>
                <a:gd name="T8" fmla="*/ 171 w 291"/>
                <a:gd name="T9" fmla="*/ 221 h 363"/>
                <a:gd name="T10" fmla="*/ 143 w 291"/>
                <a:gd name="T11" fmla="*/ 249 h 363"/>
                <a:gd name="T12" fmla="*/ 123 w 291"/>
                <a:gd name="T13" fmla="*/ 305 h 363"/>
                <a:gd name="T14" fmla="*/ 134 w 291"/>
                <a:gd name="T15" fmla="*/ 372 h 363"/>
                <a:gd name="T16" fmla="*/ 152 w 291"/>
                <a:gd name="T17" fmla="*/ 397 h 363"/>
                <a:gd name="T18" fmla="*/ 162 w 291"/>
                <a:gd name="T19" fmla="*/ 400 h 363"/>
                <a:gd name="T20" fmla="*/ 174 w 291"/>
                <a:gd name="T21" fmla="*/ 387 h 363"/>
                <a:gd name="T22" fmla="*/ 176 w 291"/>
                <a:gd name="T23" fmla="*/ 369 h 363"/>
                <a:gd name="T24" fmla="*/ 171 w 291"/>
                <a:gd name="T25" fmla="*/ 360 h 363"/>
                <a:gd name="T26" fmla="*/ 160 w 291"/>
                <a:gd name="T27" fmla="*/ 336 h 363"/>
                <a:gd name="T28" fmla="*/ 165 w 291"/>
                <a:gd name="T29" fmla="*/ 290 h 363"/>
                <a:gd name="T30" fmla="*/ 180 w 291"/>
                <a:gd name="T31" fmla="*/ 270 h 363"/>
                <a:gd name="T32" fmla="*/ 196 w 291"/>
                <a:gd name="T33" fmla="*/ 261 h 363"/>
                <a:gd name="T34" fmla="*/ 222 w 291"/>
                <a:gd name="T35" fmla="*/ 261 h 363"/>
                <a:gd name="T36" fmla="*/ 244 w 291"/>
                <a:gd name="T37" fmla="*/ 273 h 363"/>
                <a:gd name="T38" fmla="*/ 279 w 291"/>
                <a:gd name="T39" fmla="*/ 328 h 363"/>
                <a:gd name="T40" fmla="*/ 290 w 291"/>
                <a:gd name="T41" fmla="*/ 403 h 363"/>
                <a:gd name="T42" fmla="*/ 274 w 291"/>
                <a:gd name="T43" fmla="*/ 445 h 363"/>
                <a:gd name="T44" fmla="*/ 242 w 291"/>
                <a:gd name="T45" fmla="*/ 473 h 363"/>
                <a:gd name="T46" fmla="*/ 209 w 291"/>
                <a:gd name="T47" fmla="*/ 485 h 363"/>
                <a:gd name="T48" fmla="*/ 174 w 291"/>
                <a:gd name="T49" fmla="*/ 488 h 363"/>
                <a:gd name="T50" fmla="*/ 139 w 291"/>
                <a:gd name="T51" fmla="*/ 485 h 363"/>
                <a:gd name="T52" fmla="*/ 105 w 291"/>
                <a:gd name="T53" fmla="*/ 470 h 363"/>
                <a:gd name="T54" fmla="*/ 73 w 291"/>
                <a:gd name="T55" fmla="*/ 445 h 363"/>
                <a:gd name="T56" fmla="*/ 44 w 291"/>
                <a:gd name="T57" fmla="*/ 397 h 363"/>
                <a:gd name="T58" fmla="*/ 35 w 291"/>
                <a:gd name="T59" fmla="*/ 273 h 363"/>
                <a:gd name="T60" fmla="*/ 64 w 291"/>
                <a:gd name="T61" fmla="*/ 148 h 363"/>
                <a:gd name="T62" fmla="*/ 80 w 291"/>
                <a:gd name="T63" fmla="*/ 119 h 363"/>
                <a:gd name="T64" fmla="*/ 101 w 291"/>
                <a:gd name="T65" fmla="*/ 86 h 363"/>
                <a:gd name="T66" fmla="*/ 132 w 291"/>
                <a:gd name="T67" fmla="*/ 64 h 363"/>
                <a:gd name="T68" fmla="*/ 169 w 291"/>
                <a:gd name="T69" fmla="*/ 46 h 363"/>
                <a:gd name="T70" fmla="*/ 180 w 291"/>
                <a:gd name="T71" fmla="*/ 37 h 363"/>
                <a:gd name="T72" fmla="*/ 183 w 291"/>
                <a:gd name="T73" fmla="*/ 19 h 363"/>
                <a:gd name="T74" fmla="*/ 176 w 291"/>
                <a:gd name="T75" fmla="*/ 1 h 363"/>
                <a:gd name="T76" fmla="*/ 162 w 291"/>
                <a:gd name="T77" fmla="*/ 0 h 363"/>
                <a:gd name="T78" fmla="*/ 123 w 291"/>
                <a:gd name="T79" fmla="*/ 13 h 363"/>
                <a:gd name="T80" fmla="*/ 89 w 291"/>
                <a:gd name="T81" fmla="*/ 40 h 363"/>
                <a:gd name="T82" fmla="*/ 57 w 291"/>
                <a:gd name="T83" fmla="*/ 77 h 363"/>
                <a:gd name="T84" fmla="*/ 32 w 291"/>
                <a:gd name="T85" fmla="*/ 124 h 363"/>
                <a:gd name="T86" fmla="*/ 0 w 291"/>
                <a:gd name="T87" fmla="*/ 267 h 363"/>
                <a:gd name="T88" fmla="*/ 11 w 291"/>
                <a:gd name="T89" fmla="*/ 415 h 363"/>
                <a:gd name="T90" fmla="*/ 25 w 291"/>
                <a:gd name="T91" fmla="*/ 448 h 363"/>
                <a:gd name="T92" fmla="*/ 41 w 291"/>
                <a:gd name="T93" fmla="*/ 473 h 363"/>
                <a:gd name="T94" fmla="*/ 64 w 291"/>
                <a:gd name="T95" fmla="*/ 497 h 363"/>
                <a:gd name="T96" fmla="*/ 92 w 291"/>
                <a:gd name="T97" fmla="*/ 514 h 363"/>
                <a:gd name="T98" fmla="*/ 132 w 291"/>
                <a:gd name="T99" fmla="*/ 532 h 363"/>
                <a:gd name="T100" fmla="*/ 176 w 291"/>
                <a:gd name="T101" fmla="*/ 538 h 363"/>
                <a:gd name="T102" fmla="*/ 217 w 291"/>
                <a:gd name="T103" fmla="*/ 532 h 363"/>
                <a:gd name="T104" fmla="*/ 258 w 291"/>
                <a:gd name="T105" fmla="*/ 517 h 363"/>
                <a:gd name="T106" fmla="*/ 283 w 291"/>
                <a:gd name="T107" fmla="*/ 499 h 363"/>
                <a:gd name="T108" fmla="*/ 306 w 291"/>
                <a:gd name="T109" fmla="*/ 473 h 363"/>
                <a:gd name="T110" fmla="*/ 319 w 291"/>
                <a:gd name="T111" fmla="*/ 445 h 363"/>
                <a:gd name="T112" fmla="*/ 326 w 291"/>
                <a:gd name="T113" fmla="*/ 409 h 363"/>
                <a:gd name="T114" fmla="*/ 324 w 291"/>
                <a:gd name="T115" fmla="*/ 357 h 363"/>
                <a:gd name="T116" fmla="*/ 313 w 291"/>
                <a:gd name="T117" fmla="*/ 308 h 363"/>
                <a:gd name="T118" fmla="*/ 290 w 291"/>
                <a:gd name="T119" fmla="*/ 264 h 363"/>
                <a:gd name="T120" fmla="*/ 267 w 291"/>
                <a:gd name="T121" fmla="*/ 234 h 3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1"/>
                <a:gd name="T184" fmla="*/ 0 h 363"/>
                <a:gd name="T185" fmla="*/ 291 w 291"/>
                <a:gd name="T186" fmla="*/ 363 h 3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1" h="363">
                  <a:moveTo>
                    <a:pt x="238" y="158"/>
                  </a:moveTo>
                  <a:lnTo>
                    <a:pt x="230" y="155"/>
                  </a:lnTo>
                  <a:lnTo>
                    <a:pt x="222" y="151"/>
                  </a:lnTo>
                  <a:lnTo>
                    <a:pt x="214" y="147"/>
                  </a:lnTo>
                  <a:lnTo>
                    <a:pt x="206" y="145"/>
                  </a:lnTo>
                  <a:lnTo>
                    <a:pt x="196" y="143"/>
                  </a:lnTo>
                  <a:lnTo>
                    <a:pt x="187" y="143"/>
                  </a:lnTo>
                  <a:lnTo>
                    <a:pt x="179" y="143"/>
                  </a:lnTo>
                  <a:lnTo>
                    <a:pt x="169" y="145"/>
                  </a:lnTo>
                  <a:lnTo>
                    <a:pt x="153" y="149"/>
                  </a:lnTo>
                  <a:lnTo>
                    <a:pt x="139" y="157"/>
                  </a:lnTo>
                  <a:lnTo>
                    <a:pt x="128" y="168"/>
                  </a:lnTo>
                  <a:lnTo>
                    <a:pt x="118" y="180"/>
                  </a:lnTo>
                  <a:lnTo>
                    <a:pt x="110" y="206"/>
                  </a:lnTo>
                  <a:lnTo>
                    <a:pt x="112" y="231"/>
                  </a:lnTo>
                  <a:lnTo>
                    <a:pt x="120" y="251"/>
                  </a:lnTo>
                  <a:lnTo>
                    <a:pt x="130" y="264"/>
                  </a:lnTo>
                  <a:lnTo>
                    <a:pt x="136" y="268"/>
                  </a:lnTo>
                  <a:lnTo>
                    <a:pt x="141" y="270"/>
                  </a:lnTo>
                  <a:lnTo>
                    <a:pt x="145" y="270"/>
                  </a:lnTo>
                  <a:lnTo>
                    <a:pt x="151" y="266"/>
                  </a:lnTo>
                  <a:lnTo>
                    <a:pt x="155" y="261"/>
                  </a:lnTo>
                  <a:lnTo>
                    <a:pt x="157" y="255"/>
                  </a:lnTo>
                  <a:lnTo>
                    <a:pt x="157" y="249"/>
                  </a:lnTo>
                  <a:lnTo>
                    <a:pt x="153" y="243"/>
                  </a:lnTo>
                  <a:lnTo>
                    <a:pt x="149" y="239"/>
                  </a:lnTo>
                  <a:lnTo>
                    <a:pt x="143" y="227"/>
                  </a:lnTo>
                  <a:lnTo>
                    <a:pt x="141" y="213"/>
                  </a:lnTo>
                  <a:lnTo>
                    <a:pt x="147" y="196"/>
                  </a:lnTo>
                  <a:lnTo>
                    <a:pt x="153" y="188"/>
                  </a:lnTo>
                  <a:lnTo>
                    <a:pt x="161" y="182"/>
                  </a:lnTo>
                  <a:lnTo>
                    <a:pt x="169" y="178"/>
                  </a:lnTo>
                  <a:lnTo>
                    <a:pt x="175" y="176"/>
                  </a:lnTo>
                  <a:lnTo>
                    <a:pt x="187" y="174"/>
                  </a:lnTo>
                  <a:lnTo>
                    <a:pt x="198" y="176"/>
                  </a:lnTo>
                  <a:lnTo>
                    <a:pt x="210" y="178"/>
                  </a:lnTo>
                  <a:lnTo>
                    <a:pt x="218" y="184"/>
                  </a:lnTo>
                  <a:lnTo>
                    <a:pt x="236" y="200"/>
                  </a:lnTo>
                  <a:lnTo>
                    <a:pt x="249" y="221"/>
                  </a:lnTo>
                  <a:lnTo>
                    <a:pt x="257" y="245"/>
                  </a:lnTo>
                  <a:lnTo>
                    <a:pt x="259" y="272"/>
                  </a:lnTo>
                  <a:lnTo>
                    <a:pt x="255" y="288"/>
                  </a:lnTo>
                  <a:lnTo>
                    <a:pt x="245" y="300"/>
                  </a:lnTo>
                  <a:lnTo>
                    <a:pt x="234" y="312"/>
                  </a:lnTo>
                  <a:lnTo>
                    <a:pt x="216" y="319"/>
                  </a:lnTo>
                  <a:lnTo>
                    <a:pt x="202" y="325"/>
                  </a:lnTo>
                  <a:lnTo>
                    <a:pt x="187" y="327"/>
                  </a:lnTo>
                  <a:lnTo>
                    <a:pt x="171" y="329"/>
                  </a:lnTo>
                  <a:lnTo>
                    <a:pt x="155" y="329"/>
                  </a:lnTo>
                  <a:lnTo>
                    <a:pt x="139" y="329"/>
                  </a:lnTo>
                  <a:lnTo>
                    <a:pt x="124" y="327"/>
                  </a:lnTo>
                  <a:lnTo>
                    <a:pt x="108" y="323"/>
                  </a:lnTo>
                  <a:lnTo>
                    <a:pt x="94" y="317"/>
                  </a:lnTo>
                  <a:lnTo>
                    <a:pt x="81" y="310"/>
                  </a:lnTo>
                  <a:lnTo>
                    <a:pt x="65" y="300"/>
                  </a:lnTo>
                  <a:lnTo>
                    <a:pt x="51" y="286"/>
                  </a:lnTo>
                  <a:lnTo>
                    <a:pt x="39" y="268"/>
                  </a:lnTo>
                  <a:lnTo>
                    <a:pt x="31" y="227"/>
                  </a:lnTo>
                  <a:lnTo>
                    <a:pt x="31" y="184"/>
                  </a:lnTo>
                  <a:lnTo>
                    <a:pt x="39" y="139"/>
                  </a:lnTo>
                  <a:lnTo>
                    <a:pt x="57" y="100"/>
                  </a:lnTo>
                  <a:lnTo>
                    <a:pt x="63" y="90"/>
                  </a:lnTo>
                  <a:lnTo>
                    <a:pt x="71" y="80"/>
                  </a:lnTo>
                  <a:lnTo>
                    <a:pt x="81" y="70"/>
                  </a:lnTo>
                  <a:lnTo>
                    <a:pt x="90" y="58"/>
                  </a:lnTo>
                  <a:lnTo>
                    <a:pt x="102" y="51"/>
                  </a:lnTo>
                  <a:lnTo>
                    <a:pt x="118" y="43"/>
                  </a:lnTo>
                  <a:lnTo>
                    <a:pt x="134" y="35"/>
                  </a:lnTo>
                  <a:lnTo>
                    <a:pt x="151" y="31"/>
                  </a:lnTo>
                  <a:lnTo>
                    <a:pt x="157" y="29"/>
                  </a:lnTo>
                  <a:lnTo>
                    <a:pt x="161" y="25"/>
                  </a:lnTo>
                  <a:lnTo>
                    <a:pt x="163" y="19"/>
                  </a:lnTo>
                  <a:lnTo>
                    <a:pt x="163" y="13"/>
                  </a:lnTo>
                  <a:lnTo>
                    <a:pt x="161" y="7"/>
                  </a:lnTo>
                  <a:lnTo>
                    <a:pt x="157" y="1"/>
                  </a:lnTo>
                  <a:lnTo>
                    <a:pt x="151" y="0"/>
                  </a:lnTo>
                  <a:lnTo>
                    <a:pt x="145" y="0"/>
                  </a:lnTo>
                  <a:lnTo>
                    <a:pt x="128" y="3"/>
                  </a:lnTo>
                  <a:lnTo>
                    <a:pt x="110" y="9"/>
                  </a:lnTo>
                  <a:lnTo>
                    <a:pt x="94" y="17"/>
                  </a:lnTo>
                  <a:lnTo>
                    <a:pt x="79" y="27"/>
                  </a:lnTo>
                  <a:lnTo>
                    <a:pt x="65" y="39"/>
                  </a:lnTo>
                  <a:lnTo>
                    <a:pt x="51" y="52"/>
                  </a:lnTo>
                  <a:lnTo>
                    <a:pt x="39" y="66"/>
                  </a:lnTo>
                  <a:lnTo>
                    <a:pt x="29" y="84"/>
                  </a:lnTo>
                  <a:lnTo>
                    <a:pt x="10" y="129"/>
                  </a:lnTo>
                  <a:lnTo>
                    <a:pt x="0" y="180"/>
                  </a:lnTo>
                  <a:lnTo>
                    <a:pt x="0" y="231"/>
                  </a:lnTo>
                  <a:lnTo>
                    <a:pt x="10" y="280"/>
                  </a:lnTo>
                  <a:lnTo>
                    <a:pt x="16" y="290"/>
                  </a:lnTo>
                  <a:lnTo>
                    <a:pt x="22" y="302"/>
                  </a:lnTo>
                  <a:lnTo>
                    <a:pt x="29" y="312"/>
                  </a:lnTo>
                  <a:lnTo>
                    <a:pt x="37" y="319"/>
                  </a:lnTo>
                  <a:lnTo>
                    <a:pt x="47" y="327"/>
                  </a:lnTo>
                  <a:lnTo>
                    <a:pt x="57" y="335"/>
                  </a:lnTo>
                  <a:lnTo>
                    <a:pt x="69" y="341"/>
                  </a:lnTo>
                  <a:lnTo>
                    <a:pt x="82" y="347"/>
                  </a:lnTo>
                  <a:lnTo>
                    <a:pt x="100" y="353"/>
                  </a:lnTo>
                  <a:lnTo>
                    <a:pt x="118" y="359"/>
                  </a:lnTo>
                  <a:lnTo>
                    <a:pt x="137" y="361"/>
                  </a:lnTo>
                  <a:lnTo>
                    <a:pt x="157" y="363"/>
                  </a:lnTo>
                  <a:lnTo>
                    <a:pt x="175" y="361"/>
                  </a:lnTo>
                  <a:lnTo>
                    <a:pt x="194" y="359"/>
                  </a:lnTo>
                  <a:lnTo>
                    <a:pt x="212" y="355"/>
                  </a:lnTo>
                  <a:lnTo>
                    <a:pt x="230" y="349"/>
                  </a:lnTo>
                  <a:lnTo>
                    <a:pt x="242" y="343"/>
                  </a:lnTo>
                  <a:lnTo>
                    <a:pt x="253" y="337"/>
                  </a:lnTo>
                  <a:lnTo>
                    <a:pt x="263" y="327"/>
                  </a:lnTo>
                  <a:lnTo>
                    <a:pt x="273" y="319"/>
                  </a:lnTo>
                  <a:lnTo>
                    <a:pt x="279" y="310"/>
                  </a:lnTo>
                  <a:lnTo>
                    <a:pt x="285" y="300"/>
                  </a:lnTo>
                  <a:lnTo>
                    <a:pt x="289" y="288"/>
                  </a:lnTo>
                  <a:lnTo>
                    <a:pt x="291" y="276"/>
                  </a:lnTo>
                  <a:lnTo>
                    <a:pt x="291" y="259"/>
                  </a:lnTo>
                  <a:lnTo>
                    <a:pt x="289" y="241"/>
                  </a:lnTo>
                  <a:lnTo>
                    <a:pt x="285" y="223"/>
                  </a:lnTo>
                  <a:lnTo>
                    <a:pt x="279" y="208"/>
                  </a:lnTo>
                  <a:lnTo>
                    <a:pt x="269" y="192"/>
                  </a:lnTo>
                  <a:lnTo>
                    <a:pt x="259" y="178"/>
                  </a:lnTo>
                  <a:lnTo>
                    <a:pt x="249" y="168"/>
                  </a:lnTo>
                  <a:lnTo>
                    <a:pt x="238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9" name="Freeform 46"/>
            <p:cNvSpPr>
              <a:spLocks/>
            </p:cNvSpPr>
            <p:nvPr/>
          </p:nvSpPr>
          <p:spPr bwMode="auto">
            <a:xfrm>
              <a:off x="2237" y="3800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5 w 55"/>
                <a:gd name="T11" fmla="*/ 78 h 55"/>
                <a:gd name="T12" fmla="*/ 54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4 h 55"/>
                <a:gd name="T20" fmla="*/ 54 w 55"/>
                <a:gd name="T21" fmla="*/ 12 h 55"/>
                <a:gd name="T22" fmla="*/ 45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0" name="Freeform 47"/>
            <p:cNvSpPr>
              <a:spLocks/>
            </p:cNvSpPr>
            <p:nvPr/>
          </p:nvSpPr>
          <p:spPr bwMode="auto">
            <a:xfrm>
              <a:off x="1770" y="450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1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1" name="Freeform 48"/>
            <p:cNvSpPr>
              <a:spLocks/>
            </p:cNvSpPr>
            <p:nvPr/>
          </p:nvSpPr>
          <p:spPr bwMode="auto">
            <a:xfrm>
              <a:off x="865" y="4542"/>
              <a:ext cx="61" cy="79"/>
            </a:xfrm>
            <a:custGeom>
              <a:avLst/>
              <a:gdLst>
                <a:gd name="T0" fmla="*/ 0 w 55"/>
                <a:gd name="T1" fmla="*/ 40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1 w 55"/>
                <a:gd name="T9" fmla="*/ 79 h 53"/>
                <a:gd name="T10" fmla="*/ 43 w 55"/>
                <a:gd name="T11" fmla="*/ 76 h 53"/>
                <a:gd name="T12" fmla="*/ 52 w 55"/>
                <a:gd name="T13" fmla="*/ 67 h 53"/>
                <a:gd name="T14" fmla="*/ 59 w 55"/>
                <a:gd name="T15" fmla="*/ 55 h 53"/>
                <a:gd name="T16" fmla="*/ 61 w 55"/>
                <a:gd name="T17" fmla="*/ 40 h 53"/>
                <a:gd name="T18" fmla="*/ 59 w 55"/>
                <a:gd name="T19" fmla="*/ 22 h 53"/>
                <a:gd name="T20" fmla="*/ 52 w 55"/>
                <a:gd name="T21" fmla="*/ 12 h 53"/>
                <a:gd name="T22" fmla="*/ 43 w 55"/>
                <a:gd name="T23" fmla="*/ 3 h 53"/>
                <a:gd name="T24" fmla="*/ 31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2 h 53"/>
                <a:gd name="T32" fmla="*/ 0 w 55"/>
                <a:gd name="T33" fmla="*/ 40 h 53"/>
                <a:gd name="T34" fmla="*/ 0 w 55"/>
                <a:gd name="T35" fmla="*/ 40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7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5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2" name="Freeform 49"/>
            <p:cNvSpPr>
              <a:spLocks/>
            </p:cNvSpPr>
            <p:nvPr/>
          </p:nvSpPr>
          <p:spPr bwMode="auto">
            <a:xfrm>
              <a:off x="3265" y="4727"/>
              <a:ext cx="59" cy="79"/>
            </a:xfrm>
            <a:custGeom>
              <a:avLst/>
              <a:gdLst>
                <a:gd name="T0" fmla="*/ 0 w 53"/>
                <a:gd name="T1" fmla="*/ 39 h 53"/>
                <a:gd name="T2" fmla="*/ 2 w 53"/>
                <a:gd name="T3" fmla="*/ 57 h 53"/>
                <a:gd name="T4" fmla="*/ 9 w 53"/>
                <a:gd name="T5" fmla="*/ 67 h 53"/>
                <a:gd name="T6" fmla="*/ 18 w 53"/>
                <a:gd name="T7" fmla="*/ 76 h 53"/>
                <a:gd name="T8" fmla="*/ 31 w 53"/>
                <a:gd name="T9" fmla="*/ 79 h 53"/>
                <a:gd name="T10" fmla="*/ 42 w 53"/>
                <a:gd name="T11" fmla="*/ 76 h 53"/>
                <a:gd name="T12" fmla="*/ 51 w 53"/>
                <a:gd name="T13" fmla="*/ 67 h 53"/>
                <a:gd name="T14" fmla="*/ 57 w 53"/>
                <a:gd name="T15" fmla="*/ 57 h 53"/>
                <a:gd name="T16" fmla="*/ 59 w 53"/>
                <a:gd name="T17" fmla="*/ 39 h 53"/>
                <a:gd name="T18" fmla="*/ 57 w 53"/>
                <a:gd name="T19" fmla="*/ 24 h 53"/>
                <a:gd name="T20" fmla="*/ 51 w 53"/>
                <a:gd name="T21" fmla="*/ 12 h 53"/>
                <a:gd name="T22" fmla="*/ 42 w 53"/>
                <a:gd name="T23" fmla="*/ 3 h 53"/>
                <a:gd name="T24" fmla="*/ 31 w 53"/>
                <a:gd name="T25" fmla="*/ 0 h 53"/>
                <a:gd name="T26" fmla="*/ 18 w 53"/>
                <a:gd name="T27" fmla="*/ 3 h 53"/>
                <a:gd name="T28" fmla="*/ 9 w 53"/>
                <a:gd name="T29" fmla="*/ 12 h 53"/>
                <a:gd name="T30" fmla="*/ 2 w 53"/>
                <a:gd name="T31" fmla="*/ 24 h 53"/>
                <a:gd name="T32" fmla="*/ 0 w 53"/>
                <a:gd name="T33" fmla="*/ 39 h 53"/>
                <a:gd name="T34" fmla="*/ 0 w 53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3"/>
                <a:gd name="T56" fmla="*/ 53 w 53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3">
                  <a:moveTo>
                    <a:pt x="0" y="26"/>
                  </a:moveTo>
                  <a:lnTo>
                    <a:pt x="2" y="38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8" y="51"/>
                  </a:lnTo>
                  <a:lnTo>
                    <a:pt x="46" y="45"/>
                  </a:lnTo>
                  <a:lnTo>
                    <a:pt x="51" y="38"/>
                  </a:lnTo>
                  <a:lnTo>
                    <a:pt x="53" y="26"/>
                  </a:lnTo>
                  <a:lnTo>
                    <a:pt x="51" y="16"/>
                  </a:lnTo>
                  <a:lnTo>
                    <a:pt x="46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3" name="Freeform 50"/>
            <p:cNvSpPr>
              <a:spLocks/>
            </p:cNvSpPr>
            <p:nvPr/>
          </p:nvSpPr>
          <p:spPr bwMode="auto">
            <a:xfrm>
              <a:off x="2045" y="4673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8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8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7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4" name="Freeform 51"/>
            <p:cNvSpPr>
              <a:spLocks/>
            </p:cNvSpPr>
            <p:nvPr/>
          </p:nvSpPr>
          <p:spPr bwMode="auto">
            <a:xfrm>
              <a:off x="1071" y="4196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5" name="Freeform 52"/>
            <p:cNvSpPr>
              <a:spLocks/>
            </p:cNvSpPr>
            <p:nvPr/>
          </p:nvSpPr>
          <p:spPr bwMode="auto">
            <a:xfrm>
              <a:off x="459" y="642"/>
              <a:ext cx="3334" cy="847"/>
            </a:xfrm>
            <a:custGeom>
              <a:avLst/>
              <a:gdLst>
                <a:gd name="T0" fmla="*/ 3007 w 2733"/>
                <a:gd name="T1" fmla="*/ 1895 h 2897"/>
                <a:gd name="T2" fmla="*/ 2980 w 2733"/>
                <a:gd name="T3" fmla="*/ 1678 h 2897"/>
                <a:gd name="T4" fmla="*/ 3044 w 2733"/>
                <a:gd name="T5" fmla="*/ 1467 h 2897"/>
                <a:gd name="T6" fmla="*/ 3036 w 2733"/>
                <a:gd name="T7" fmla="*/ 1231 h 2897"/>
                <a:gd name="T8" fmla="*/ 2984 w 2733"/>
                <a:gd name="T9" fmla="*/ 1033 h 2897"/>
                <a:gd name="T10" fmla="*/ 2995 w 2733"/>
                <a:gd name="T11" fmla="*/ 655 h 2897"/>
                <a:gd name="T12" fmla="*/ 2927 w 2733"/>
                <a:gd name="T13" fmla="*/ 480 h 2897"/>
                <a:gd name="T14" fmla="*/ 2982 w 2733"/>
                <a:gd name="T15" fmla="*/ 243 h 2897"/>
                <a:gd name="T16" fmla="*/ 2982 w 2733"/>
                <a:gd name="T17" fmla="*/ 69 h 2897"/>
                <a:gd name="T18" fmla="*/ 2842 w 2733"/>
                <a:gd name="T19" fmla="*/ 9 h 2897"/>
                <a:gd name="T20" fmla="*/ 2710 w 2733"/>
                <a:gd name="T21" fmla="*/ 7 h 2897"/>
                <a:gd name="T22" fmla="*/ 2537 w 2733"/>
                <a:gd name="T23" fmla="*/ 21 h 2897"/>
                <a:gd name="T24" fmla="*/ 2346 w 2733"/>
                <a:gd name="T25" fmla="*/ 30 h 2897"/>
                <a:gd name="T26" fmla="*/ 2223 w 2733"/>
                <a:gd name="T27" fmla="*/ 46 h 2897"/>
                <a:gd name="T28" fmla="*/ 2082 w 2733"/>
                <a:gd name="T29" fmla="*/ 62 h 2897"/>
                <a:gd name="T30" fmla="*/ 1883 w 2733"/>
                <a:gd name="T31" fmla="*/ 58 h 2897"/>
                <a:gd name="T32" fmla="*/ 1753 w 2733"/>
                <a:gd name="T33" fmla="*/ 35 h 2897"/>
                <a:gd name="T34" fmla="*/ 1621 w 2733"/>
                <a:gd name="T35" fmla="*/ 13 h 2897"/>
                <a:gd name="T36" fmla="*/ 1421 w 2733"/>
                <a:gd name="T37" fmla="*/ 11 h 2897"/>
                <a:gd name="T38" fmla="*/ 1281 w 2733"/>
                <a:gd name="T39" fmla="*/ 49 h 2897"/>
                <a:gd name="T40" fmla="*/ 1155 w 2733"/>
                <a:gd name="T41" fmla="*/ 94 h 2897"/>
                <a:gd name="T42" fmla="*/ 962 w 2733"/>
                <a:gd name="T43" fmla="*/ 109 h 2897"/>
                <a:gd name="T44" fmla="*/ 805 w 2733"/>
                <a:gd name="T45" fmla="*/ 81 h 2897"/>
                <a:gd name="T46" fmla="*/ 687 w 2733"/>
                <a:gd name="T47" fmla="*/ 42 h 2897"/>
                <a:gd name="T48" fmla="*/ 513 w 2733"/>
                <a:gd name="T49" fmla="*/ 21 h 2897"/>
                <a:gd name="T50" fmla="*/ 351 w 2733"/>
                <a:gd name="T51" fmla="*/ 9 h 2897"/>
                <a:gd name="T52" fmla="*/ 263 w 2733"/>
                <a:gd name="T53" fmla="*/ 1 h 2897"/>
                <a:gd name="T54" fmla="*/ 162 w 2733"/>
                <a:gd name="T55" fmla="*/ 45 h 2897"/>
                <a:gd name="T56" fmla="*/ 59 w 2733"/>
                <a:gd name="T57" fmla="*/ 212 h 2897"/>
                <a:gd name="T58" fmla="*/ 105 w 2733"/>
                <a:gd name="T59" fmla="*/ 489 h 2897"/>
                <a:gd name="T60" fmla="*/ 85 w 2733"/>
                <a:gd name="T61" fmla="*/ 886 h 2897"/>
                <a:gd name="T62" fmla="*/ 85 w 2733"/>
                <a:gd name="T63" fmla="*/ 1181 h 2897"/>
                <a:gd name="T64" fmla="*/ 30 w 2733"/>
                <a:gd name="T65" fmla="*/ 1373 h 2897"/>
                <a:gd name="T66" fmla="*/ 78 w 2733"/>
                <a:gd name="T67" fmla="*/ 1568 h 2897"/>
                <a:gd name="T68" fmla="*/ 73 w 2733"/>
                <a:gd name="T69" fmla="*/ 1799 h 2897"/>
                <a:gd name="T70" fmla="*/ 21 w 2733"/>
                <a:gd name="T71" fmla="*/ 1959 h 2897"/>
                <a:gd name="T72" fmla="*/ 182 w 2733"/>
                <a:gd name="T73" fmla="*/ 2050 h 2897"/>
                <a:gd name="T74" fmla="*/ 299 w 2733"/>
                <a:gd name="T75" fmla="*/ 2057 h 2897"/>
                <a:gd name="T76" fmla="*/ 450 w 2733"/>
                <a:gd name="T77" fmla="*/ 2040 h 2897"/>
                <a:gd name="T78" fmla="*/ 650 w 2733"/>
                <a:gd name="T79" fmla="*/ 2040 h 2897"/>
                <a:gd name="T80" fmla="*/ 780 w 2733"/>
                <a:gd name="T81" fmla="*/ 2053 h 2897"/>
                <a:gd name="T82" fmla="*/ 912 w 2733"/>
                <a:gd name="T83" fmla="*/ 2065 h 2897"/>
                <a:gd name="T84" fmla="*/ 1108 w 2733"/>
                <a:gd name="T85" fmla="*/ 2065 h 2897"/>
                <a:gd name="T86" fmla="*/ 1252 w 2733"/>
                <a:gd name="T87" fmla="*/ 2049 h 2897"/>
                <a:gd name="T88" fmla="*/ 1375 w 2733"/>
                <a:gd name="T89" fmla="*/ 2026 h 2897"/>
                <a:gd name="T90" fmla="*/ 1566 w 2733"/>
                <a:gd name="T91" fmla="*/ 2019 h 2897"/>
                <a:gd name="T92" fmla="*/ 1721 w 2733"/>
                <a:gd name="T93" fmla="*/ 2015 h 2897"/>
                <a:gd name="T94" fmla="*/ 1844 w 2733"/>
                <a:gd name="T95" fmla="*/ 2011 h 2897"/>
                <a:gd name="T96" fmla="*/ 2020 w 2733"/>
                <a:gd name="T97" fmla="*/ 2008 h 2897"/>
                <a:gd name="T98" fmla="*/ 2193 w 2733"/>
                <a:gd name="T99" fmla="*/ 2014 h 2897"/>
                <a:gd name="T100" fmla="*/ 2317 w 2733"/>
                <a:gd name="T101" fmla="*/ 2029 h 2897"/>
                <a:gd name="T102" fmla="*/ 2471 w 2733"/>
                <a:gd name="T103" fmla="*/ 2050 h 2897"/>
                <a:gd name="T104" fmla="*/ 2660 w 2733"/>
                <a:gd name="T105" fmla="*/ 2062 h 2897"/>
                <a:gd name="T106" fmla="*/ 2800 w 2733"/>
                <a:gd name="T107" fmla="*/ 2049 h 2897"/>
                <a:gd name="T108" fmla="*/ 2932 w 2733"/>
                <a:gd name="T109" fmla="*/ 1992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6" name="Freeform 53"/>
            <p:cNvSpPr>
              <a:spLocks/>
            </p:cNvSpPr>
            <p:nvPr/>
          </p:nvSpPr>
          <p:spPr bwMode="auto">
            <a:xfrm>
              <a:off x="3120" y="3120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7" name="Freeform 54"/>
            <p:cNvSpPr>
              <a:spLocks/>
            </p:cNvSpPr>
            <p:nvPr/>
          </p:nvSpPr>
          <p:spPr bwMode="auto">
            <a:xfrm>
              <a:off x="912" y="4368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8" name="Freeform 55"/>
            <p:cNvSpPr>
              <a:spLocks/>
            </p:cNvSpPr>
            <p:nvPr/>
          </p:nvSpPr>
          <p:spPr bwMode="auto">
            <a:xfrm>
              <a:off x="2976" y="4368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9" name="Freeform 56"/>
            <p:cNvSpPr>
              <a:spLocks/>
            </p:cNvSpPr>
            <p:nvPr/>
          </p:nvSpPr>
          <p:spPr bwMode="auto">
            <a:xfrm>
              <a:off x="1248" y="912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0" name="Freeform 57"/>
            <p:cNvSpPr>
              <a:spLocks/>
            </p:cNvSpPr>
            <p:nvPr/>
          </p:nvSpPr>
          <p:spPr bwMode="auto">
            <a:xfrm>
              <a:off x="168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1" name="Freeform 58"/>
            <p:cNvSpPr>
              <a:spLocks/>
            </p:cNvSpPr>
            <p:nvPr/>
          </p:nvSpPr>
          <p:spPr bwMode="auto">
            <a:xfrm>
              <a:off x="216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2" name="Freeform 59"/>
            <p:cNvSpPr>
              <a:spLocks/>
            </p:cNvSpPr>
            <p:nvPr/>
          </p:nvSpPr>
          <p:spPr bwMode="auto">
            <a:xfrm>
              <a:off x="960" y="3264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Freeform 60"/>
            <p:cNvSpPr>
              <a:spLocks/>
            </p:cNvSpPr>
            <p:nvPr/>
          </p:nvSpPr>
          <p:spPr bwMode="auto">
            <a:xfrm>
              <a:off x="2496" y="4704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Freeform 61"/>
            <p:cNvSpPr>
              <a:spLocks/>
            </p:cNvSpPr>
            <p:nvPr/>
          </p:nvSpPr>
          <p:spPr bwMode="auto">
            <a:xfrm>
              <a:off x="2064" y="441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Freeform 62"/>
            <p:cNvSpPr>
              <a:spLocks/>
            </p:cNvSpPr>
            <p:nvPr/>
          </p:nvSpPr>
          <p:spPr bwMode="auto">
            <a:xfrm>
              <a:off x="1488" y="475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Freeform 63"/>
            <p:cNvSpPr>
              <a:spLocks/>
            </p:cNvSpPr>
            <p:nvPr/>
          </p:nvSpPr>
          <p:spPr bwMode="auto">
            <a:xfrm>
              <a:off x="1296" y="3888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7" name="Freeform 64"/>
            <p:cNvSpPr>
              <a:spLocks/>
            </p:cNvSpPr>
            <p:nvPr/>
          </p:nvSpPr>
          <p:spPr bwMode="auto">
            <a:xfrm>
              <a:off x="912" y="403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8" name="Freeform 65"/>
            <p:cNvSpPr>
              <a:spLocks/>
            </p:cNvSpPr>
            <p:nvPr/>
          </p:nvSpPr>
          <p:spPr bwMode="auto">
            <a:xfrm>
              <a:off x="864" y="3120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9" name="Freeform 66"/>
            <p:cNvSpPr>
              <a:spLocks/>
            </p:cNvSpPr>
            <p:nvPr/>
          </p:nvSpPr>
          <p:spPr bwMode="auto">
            <a:xfrm>
              <a:off x="3120" y="360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0" name="Freeform 67"/>
            <p:cNvSpPr>
              <a:spLocks/>
            </p:cNvSpPr>
            <p:nvPr/>
          </p:nvSpPr>
          <p:spPr bwMode="auto">
            <a:xfrm>
              <a:off x="3408" y="3744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1" name="Freeform 68"/>
            <p:cNvSpPr>
              <a:spLocks/>
            </p:cNvSpPr>
            <p:nvPr/>
          </p:nvSpPr>
          <p:spPr bwMode="auto">
            <a:xfrm>
              <a:off x="3072" y="307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2" name="Freeform 69"/>
            <p:cNvSpPr>
              <a:spLocks/>
            </p:cNvSpPr>
            <p:nvPr/>
          </p:nvSpPr>
          <p:spPr bwMode="auto">
            <a:xfrm>
              <a:off x="3456" y="489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3" name="Freeform 70"/>
            <p:cNvSpPr>
              <a:spLocks/>
            </p:cNvSpPr>
            <p:nvPr/>
          </p:nvSpPr>
          <p:spPr bwMode="auto">
            <a:xfrm>
              <a:off x="2832" y="456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4" name="Freeform 71"/>
            <p:cNvSpPr>
              <a:spLocks/>
            </p:cNvSpPr>
            <p:nvPr/>
          </p:nvSpPr>
          <p:spPr bwMode="auto">
            <a:xfrm>
              <a:off x="3264" y="417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5" name="Text Box 72"/>
            <p:cNvSpPr txBox="1">
              <a:spLocks noChangeArrowheads="1"/>
            </p:cNvSpPr>
            <p:nvPr/>
          </p:nvSpPr>
          <p:spPr bwMode="auto">
            <a:xfrm>
              <a:off x="768" y="720"/>
              <a:ext cx="2746" cy="1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3600" dirty="0" smtClean="0"/>
            </a:p>
            <a:p>
              <a:pPr algn="ctr"/>
              <a:r>
                <a:rPr lang="ru-RU" sz="3600" dirty="0" smtClean="0"/>
                <a:t/>
              </a:r>
              <a:br>
                <a:rPr lang="ru-RU" sz="3600" dirty="0" smtClean="0"/>
              </a:br>
              <a:endParaRPr lang="ru-RU" sz="3600" dirty="0" smtClean="0"/>
            </a:p>
            <a:p>
              <a:endParaRPr lang="ru-RU" sz="1400" dirty="0">
                <a:solidFill>
                  <a:schemeClr val="accent2"/>
                </a:solidFill>
              </a:endParaRPr>
            </a:p>
          </p:txBody>
        </p:sp>
        <p:pic>
          <p:nvPicPr>
            <p:cNvPr id="8257" name="Picture 74" descr="j02324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8" y="135"/>
              <a:ext cx="672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8" name="Picture 75" descr="j02327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4"/>
              <a:ext cx="659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9" name="Picture 76" descr="j02330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9" y="3666"/>
              <a:ext cx="624" cy="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0" name="Picture 77" descr="j023395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77" y="4944"/>
              <a:ext cx="64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1" name="Picture 78" descr="j023397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4944"/>
              <a:ext cx="720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2" name="Picture 80" descr="j023206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15" y="1610"/>
              <a:ext cx="772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" name="Прямоугольник 69"/>
          <p:cNvSpPr/>
          <p:nvPr/>
        </p:nvSpPr>
        <p:spPr>
          <a:xfrm>
            <a:off x="2555776" y="836712"/>
            <a:ext cx="4025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Актуальность</a:t>
            </a:r>
            <a:endParaRPr lang="ru-RU" sz="4000" b="1" i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403648" y="1859340"/>
            <a:ext cx="65527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Дети, воспитанные с ранних лет в труде, отличаются в школе самостоятельностью, организованностью, активностью, опрятностью, умением себя обслужить. Труд - это то, что развивает маленького человека, поддерживает его, помогает ему самоутвердиться. Именно поэтому тема воспитания трудолюбия у детей всегда будет оставаться актуальной.</a:t>
            </a:r>
            <a:endParaRPr lang="ru-RU" sz="24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4320" cy="5760"/>
          </a:xfrm>
        </p:grpSpPr>
        <p:sp>
          <p:nvSpPr>
            <p:cNvPr id="819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292" cy="57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196" name="Freeform 9"/>
            <p:cNvSpPr>
              <a:spLocks/>
            </p:cNvSpPr>
            <p:nvPr/>
          </p:nvSpPr>
          <p:spPr bwMode="auto">
            <a:xfrm>
              <a:off x="459" y="1852"/>
              <a:ext cx="3402" cy="3205"/>
            </a:xfrm>
            <a:custGeom>
              <a:avLst/>
              <a:gdLst>
                <a:gd name="T0" fmla="*/ 3007 w 2733"/>
                <a:gd name="T1" fmla="*/ 2155 h 2897"/>
                <a:gd name="T2" fmla="*/ 2980 w 2733"/>
                <a:gd name="T3" fmla="*/ 1908 h 2897"/>
                <a:gd name="T4" fmla="*/ 3044 w 2733"/>
                <a:gd name="T5" fmla="*/ 1668 h 2897"/>
                <a:gd name="T6" fmla="*/ 3036 w 2733"/>
                <a:gd name="T7" fmla="*/ 1400 h 2897"/>
                <a:gd name="T8" fmla="*/ 2984 w 2733"/>
                <a:gd name="T9" fmla="*/ 1175 h 2897"/>
                <a:gd name="T10" fmla="*/ 2995 w 2733"/>
                <a:gd name="T11" fmla="*/ 744 h 2897"/>
                <a:gd name="T12" fmla="*/ 2927 w 2733"/>
                <a:gd name="T13" fmla="*/ 546 h 2897"/>
                <a:gd name="T14" fmla="*/ 2982 w 2733"/>
                <a:gd name="T15" fmla="*/ 276 h 2897"/>
                <a:gd name="T16" fmla="*/ 2982 w 2733"/>
                <a:gd name="T17" fmla="*/ 79 h 2897"/>
                <a:gd name="T18" fmla="*/ 2842 w 2733"/>
                <a:gd name="T19" fmla="*/ 10 h 2897"/>
                <a:gd name="T20" fmla="*/ 2710 w 2733"/>
                <a:gd name="T21" fmla="*/ 8 h 2897"/>
                <a:gd name="T22" fmla="*/ 2537 w 2733"/>
                <a:gd name="T23" fmla="*/ 24 h 2897"/>
                <a:gd name="T24" fmla="*/ 2346 w 2733"/>
                <a:gd name="T25" fmla="*/ 34 h 2897"/>
                <a:gd name="T26" fmla="*/ 2223 w 2733"/>
                <a:gd name="T27" fmla="*/ 53 h 2897"/>
                <a:gd name="T28" fmla="*/ 2082 w 2733"/>
                <a:gd name="T29" fmla="*/ 71 h 2897"/>
                <a:gd name="T30" fmla="*/ 1883 w 2733"/>
                <a:gd name="T31" fmla="*/ 66 h 2897"/>
                <a:gd name="T32" fmla="*/ 1753 w 2733"/>
                <a:gd name="T33" fmla="*/ 40 h 2897"/>
                <a:gd name="T34" fmla="*/ 1621 w 2733"/>
                <a:gd name="T35" fmla="*/ 15 h 2897"/>
                <a:gd name="T36" fmla="*/ 1421 w 2733"/>
                <a:gd name="T37" fmla="*/ 13 h 2897"/>
                <a:gd name="T38" fmla="*/ 1281 w 2733"/>
                <a:gd name="T39" fmla="*/ 56 h 2897"/>
                <a:gd name="T40" fmla="*/ 1155 w 2733"/>
                <a:gd name="T41" fmla="*/ 107 h 2897"/>
                <a:gd name="T42" fmla="*/ 962 w 2733"/>
                <a:gd name="T43" fmla="*/ 123 h 2897"/>
                <a:gd name="T44" fmla="*/ 805 w 2733"/>
                <a:gd name="T45" fmla="*/ 93 h 2897"/>
                <a:gd name="T46" fmla="*/ 687 w 2733"/>
                <a:gd name="T47" fmla="*/ 48 h 2897"/>
                <a:gd name="T48" fmla="*/ 513 w 2733"/>
                <a:gd name="T49" fmla="*/ 24 h 2897"/>
                <a:gd name="T50" fmla="*/ 351 w 2733"/>
                <a:gd name="T51" fmla="*/ 10 h 2897"/>
                <a:gd name="T52" fmla="*/ 263 w 2733"/>
                <a:gd name="T53" fmla="*/ 2 h 2897"/>
                <a:gd name="T54" fmla="*/ 162 w 2733"/>
                <a:gd name="T55" fmla="*/ 51 h 2897"/>
                <a:gd name="T56" fmla="*/ 59 w 2733"/>
                <a:gd name="T57" fmla="*/ 241 h 2897"/>
                <a:gd name="T58" fmla="*/ 105 w 2733"/>
                <a:gd name="T59" fmla="*/ 556 h 2897"/>
                <a:gd name="T60" fmla="*/ 85 w 2733"/>
                <a:gd name="T61" fmla="*/ 1008 h 2897"/>
                <a:gd name="T62" fmla="*/ 85 w 2733"/>
                <a:gd name="T63" fmla="*/ 1344 h 2897"/>
                <a:gd name="T64" fmla="*/ 30 w 2733"/>
                <a:gd name="T65" fmla="*/ 1562 h 2897"/>
                <a:gd name="T66" fmla="*/ 78 w 2733"/>
                <a:gd name="T67" fmla="*/ 1784 h 2897"/>
                <a:gd name="T68" fmla="*/ 73 w 2733"/>
                <a:gd name="T69" fmla="*/ 2046 h 2897"/>
                <a:gd name="T70" fmla="*/ 21 w 2733"/>
                <a:gd name="T71" fmla="*/ 2228 h 2897"/>
                <a:gd name="T72" fmla="*/ 182 w 2733"/>
                <a:gd name="T73" fmla="*/ 2332 h 2897"/>
                <a:gd name="T74" fmla="*/ 299 w 2733"/>
                <a:gd name="T75" fmla="*/ 2340 h 2897"/>
                <a:gd name="T76" fmla="*/ 450 w 2733"/>
                <a:gd name="T77" fmla="*/ 2320 h 2897"/>
                <a:gd name="T78" fmla="*/ 650 w 2733"/>
                <a:gd name="T79" fmla="*/ 2320 h 2897"/>
                <a:gd name="T80" fmla="*/ 780 w 2733"/>
                <a:gd name="T81" fmla="*/ 2335 h 2897"/>
                <a:gd name="T82" fmla="*/ 912 w 2733"/>
                <a:gd name="T83" fmla="*/ 2349 h 2897"/>
                <a:gd name="T84" fmla="*/ 1108 w 2733"/>
                <a:gd name="T85" fmla="*/ 2349 h 2897"/>
                <a:gd name="T86" fmla="*/ 1252 w 2733"/>
                <a:gd name="T87" fmla="*/ 2330 h 2897"/>
                <a:gd name="T88" fmla="*/ 1375 w 2733"/>
                <a:gd name="T89" fmla="*/ 2304 h 2897"/>
                <a:gd name="T90" fmla="*/ 1566 w 2733"/>
                <a:gd name="T91" fmla="*/ 2297 h 2897"/>
                <a:gd name="T92" fmla="*/ 1721 w 2733"/>
                <a:gd name="T93" fmla="*/ 2292 h 2897"/>
                <a:gd name="T94" fmla="*/ 1844 w 2733"/>
                <a:gd name="T95" fmla="*/ 2287 h 2897"/>
                <a:gd name="T96" fmla="*/ 2020 w 2733"/>
                <a:gd name="T97" fmla="*/ 2284 h 2897"/>
                <a:gd name="T98" fmla="*/ 2193 w 2733"/>
                <a:gd name="T99" fmla="*/ 2290 h 2897"/>
                <a:gd name="T100" fmla="*/ 2317 w 2733"/>
                <a:gd name="T101" fmla="*/ 2307 h 2897"/>
                <a:gd name="T102" fmla="*/ 2471 w 2733"/>
                <a:gd name="T103" fmla="*/ 2332 h 2897"/>
                <a:gd name="T104" fmla="*/ 2660 w 2733"/>
                <a:gd name="T105" fmla="*/ 2346 h 2897"/>
                <a:gd name="T106" fmla="*/ 2800 w 2733"/>
                <a:gd name="T107" fmla="*/ 2330 h 2897"/>
                <a:gd name="T108" fmla="*/ 2932 w 2733"/>
                <a:gd name="T109" fmla="*/ 2266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99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ru-RU" dirty="0" smtClean="0"/>
                <a:t>   </a:t>
              </a:r>
              <a:endParaRPr lang="ru-RU" dirty="0"/>
            </a:p>
          </p:txBody>
        </p:sp>
        <p:sp>
          <p:nvSpPr>
            <p:cNvPr id="8197" name="Freeform 10"/>
            <p:cNvSpPr>
              <a:spLocks/>
            </p:cNvSpPr>
            <p:nvPr/>
          </p:nvSpPr>
          <p:spPr bwMode="auto">
            <a:xfrm>
              <a:off x="3386" y="4241"/>
              <a:ext cx="64" cy="202"/>
            </a:xfrm>
            <a:custGeom>
              <a:avLst/>
              <a:gdLst>
                <a:gd name="T0" fmla="*/ 45 w 57"/>
                <a:gd name="T1" fmla="*/ 196 h 136"/>
                <a:gd name="T2" fmla="*/ 43 w 57"/>
                <a:gd name="T3" fmla="*/ 199 h 136"/>
                <a:gd name="T4" fmla="*/ 38 w 57"/>
                <a:gd name="T5" fmla="*/ 202 h 136"/>
                <a:gd name="T6" fmla="*/ 36 w 57"/>
                <a:gd name="T7" fmla="*/ 202 h 136"/>
                <a:gd name="T8" fmla="*/ 34 w 57"/>
                <a:gd name="T9" fmla="*/ 202 h 136"/>
                <a:gd name="T10" fmla="*/ 22 w 57"/>
                <a:gd name="T11" fmla="*/ 193 h 136"/>
                <a:gd name="T12" fmla="*/ 11 w 57"/>
                <a:gd name="T13" fmla="*/ 172 h 136"/>
                <a:gd name="T14" fmla="*/ 2 w 57"/>
                <a:gd name="T15" fmla="*/ 141 h 136"/>
                <a:gd name="T16" fmla="*/ 0 w 57"/>
                <a:gd name="T17" fmla="*/ 97 h 136"/>
                <a:gd name="T18" fmla="*/ 2 w 57"/>
                <a:gd name="T19" fmla="*/ 65 h 136"/>
                <a:gd name="T20" fmla="*/ 7 w 57"/>
                <a:gd name="T21" fmla="*/ 39 h 136"/>
                <a:gd name="T22" fmla="*/ 13 w 57"/>
                <a:gd name="T23" fmla="*/ 18 h 136"/>
                <a:gd name="T24" fmla="*/ 20 w 57"/>
                <a:gd name="T25" fmla="*/ 6 h 136"/>
                <a:gd name="T26" fmla="*/ 22 w 57"/>
                <a:gd name="T27" fmla="*/ 3 h 136"/>
                <a:gd name="T28" fmla="*/ 27 w 57"/>
                <a:gd name="T29" fmla="*/ 0 h 136"/>
                <a:gd name="T30" fmla="*/ 29 w 57"/>
                <a:gd name="T31" fmla="*/ 0 h 136"/>
                <a:gd name="T32" fmla="*/ 31 w 57"/>
                <a:gd name="T33" fmla="*/ 0 h 136"/>
                <a:gd name="T34" fmla="*/ 43 w 57"/>
                <a:gd name="T35" fmla="*/ 9 h 136"/>
                <a:gd name="T36" fmla="*/ 54 w 57"/>
                <a:gd name="T37" fmla="*/ 30 h 136"/>
                <a:gd name="T38" fmla="*/ 62 w 57"/>
                <a:gd name="T39" fmla="*/ 62 h 136"/>
                <a:gd name="T40" fmla="*/ 64 w 57"/>
                <a:gd name="T41" fmla="*/ 105 h 136"/>
                <a:gd name="T42" fmla="*/ 62 w 57"/>
                <a:gd name="T43" fmla="*/ 138 h 136"/>
                <a:gd name="T44" fmla="*/ 57 w 57"/>
                <a:gd name="T45" fmla="*/ 163 h 136"/>
                <a:gd name="T46" fmla="*/ 52 w 57"/>
                <a:gd name="T47" fmla="*/ 184 h 136"/>
                <a:gd name="T48" fmla="*/ 45 w 57"/>
                <a:gd name="T49" fmla="*/ 196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136"/>
                <a:gd name="T77" fmla="*/ 57 w 57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136">
                  <a:moveTo>
                    <a:pt x="40" y="132"/>
                  </a:moveTo>
                  <a:lnTo>
                    <a:pt x="38" y="134"/>
                  </a:lnTo>
                  <a:lnTo>
                    <a:pt x="34" y="136"/>
                  </a:lnTo>
                  <a:lnTo>
                    <a:pt x="32" y="136"/>
                  </a:lnTo>
                  <a:lnTo>
                    <a:pt x="30" y="136"/>
                  </a:lnTo>
                  <a:lnTo>
                    <a:pt x="20" y="130"/>
                  </a:lnTo>
                  <a:lnTo>
                    <a:pt x="10" y="116"/>
                  </a:lnTo>
                  <a:lnTo>
                    <a:pt x="2" y="95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6" y="26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8" y="6"/>
                  </a:lnTo>
                  <a:lnTo>
                    <a:pt x="48" y="20"/>
                  </a:lnTo>
                  <a:lnTo>
                    <a:pt x="55" y="42"/>
                  </a:lnTo>
                  <a:lnTo>
                    <a:pt x="57" y="71"/>
                  </a:lnTo>
                  <a:lnTo>
                    <a:pt x="55" y="93"/>
                  </a:lnTo>
                  <a:lnTo>
                    <a:pt x="51" y="110"/>
                  </a:lnTo>
                  <a:lnTo>
                    <a:pt x="46" y="124"/>
                  </a:lnTo>
                  <a:lnTo>
                    <a:pt x="40" y="1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Rectangle 11"/>
            <p:cNvSpPr>
              <a:spLocks noChangeArrowheads="1"/>
            </p:cNvSpPr>
            <p:nvPr/>
          </p:nvSpPr>
          <p:spPr bwMode="auto">
            <a:xfrm>
              <a:off x="694" y="253"/>
              <a:ext cx="2967" cy="33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Rectangle 12"/>
            <p:cNvSpPr>
              <a:spLocks noChangeArrowheads="1"/>
            </p:cNvSpPr>
            <p:nvPr/>
          </p:nvSpPr>
          <p:spPr bwMode="auto">
            <a:xfrm>
              <a:off x="283" y="852"/>
              <a:ext cx="253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Rectangle 13"/>
            <p:cNvSpPr>
              <a:spLocks noChangeArrowheads="1"/>
            </p:cNvSpPr>
            <p:nvPr/>
          </p:nvSpPr>
          <p:spPr bwMode="auto">
            <a:xfrm>
              <a:off x="3821" y="852"/>
              <a:ext cx="251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Rectangle 14"/>
            <p:cNvSpPr>
              <a:spLocks noChangeArrowheads="1"/>
            </p:cNvSpPr>
            <p:nvPr/>
          </p:nvSpPr>
          <p:spPr bwMode="auto">
            <a:xfrm>
              <a:off x="694" y="5129"/>
              <a:ext cx="2967" cy="33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Freeform 17"/>
            <p:cNvSpPr>
              <a:spLocks/>
            </p:cNvSpPr>
            <p:nvPr/>
          </p:nvSpPr>
          <p:spPr bwMode="auto">
            <a:xfrm>
              <a:off x="958" y="1582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Freeform 18"/>
            <p:cNvSpPr>
              <a:spLocks/>
            </p:cNvSpPr>
            <p:nvPr/>
          </p:nvSpPr>
          <p:spPr bwMode="auto">
            <a:xfrm>
              <a:off x="1827" y="1079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04" name="Freeform 19"/>
            <p:cNvSpPr>
              <a:spLocks/>
            </p:cNvSpPr>
            <p:nvPr/>
          </p:nvSpPr>
          <p:spPr bwMode="auto">
            <a:xfrm>
              <a:off x="3144" y="1169"/>
              <a:ext cx="258" cy="338"/>
            </a:xfrm>
            <a:custGeom>
              <a:avLst/>
              <a:gdLst>
                <a:gd name="T0" fmla="*/ 208 w 230"/>
                <a:gd name="T1" fmla="*/ 27 h 228"/>
                <a:gd name="T2" fmla="*/ 190 w 230"/>
                <a:gd name="T3" fmla="*/ 30 h 228"/>
                <a:gd name="T4" fmla="*/ 168 w 230"/>
                <a:gd name="T5" fmla="*/ 43 h 228"/>
                <a:gd name="T6" fmla="*/ 146 w 230"/>
                <a:gd name="T7" fmla="*/ 61 h 228"/>
                <a:gd name="T8" fmla="*/ 128 w 230"/>
                <a:gd name="T9" fmla="*/ 52 h 228"/>
                <a:gd name="T10" fmla="*/ 109 w 230"/>
                <a:gd name="T11" fmla="*/ 24 h 228"/>
                <a:gd name="T12" fmla="*/ 95 w 230"/>
                <a:gd name="T13" fmla="*/ 6 h 228"/>
                <a:gd name="T14" fmla="*/ 77 w 230"/>
                <a:gd name="T15" fmla="*/ 0 h 228"/>
                <a:gd name="T16" fmla="*/ 54 w 230"/>
                <a:gd name="T17" fmla="*/ 3 h 228"/>
                <a:gd name="T18" fmla="*/ 31 w 230"/>
                <a:gd name="T19" fmla="*/ 21 h 228"/>
                <a:gd name="T20" fmla="*/ 11 w 230"/>
                <a:gd name="T21" fmla="*/ 58 h 228"/>
                <a:gd name="T22" fmla="*/ 0 w 230"/>
                <a:gd name="T23" fmla="*/ 114 h 228"/>
                <a:gd name="T24" fmla="*/ 9 w 230"/>
                <a:gd name="T25" fmla="*/ 175 h 228"/>
                <a:gd name="T26" fmla="*/ 36 w 230"/>
                <a:gd name="T27" fmla="*/ 233 h 228"/>
                <a:gd name="T28" fmla="*/ 68 w 230"/>
                <a:gd name="T29" fmla="*/ 279 h 228"/>
                <a:gd name="T30" fmla="*/ 100 w 230"/>
                <a:gd name="T31" fmla="*/ 314 h 228"/>
                <a:gd name="T32" fmla="*/ 126 w 230"/>
                <a:gd name="T33" fmla="*/ 338 h 228"/>
                <a:gd name="T34" fmla="*/ 141 w 230"/>
                <a:gd name="T35" fmla="*/ 302 h 228"/>
                <a:gd name="T36" fmla="*/ 159 w 230"/>
                <a:gd name="T37" fmla="*/ 279 h 228"/>
                <a:gd name="T38" fmla="*/ 181 w 230"/>
                <a:gd name="T39" fmla="*/ 256 h 228"/>
                <a:gd name="T40" fmla="*/ 201 w 230"/>
                <a:gd name="T41" fmla="*/ 233 h 228"/>
                <a:gd name="T42" fmla="*/ 194 w 230"/>
                <a:gd name="T43" fmla="*/ 184 h 228"/>
                <a:gd name="T44" fmla="*/ 178 w 230"/>
                <a:gd name="T45" fmla="*/ 206 h 228"/>
                <a:gd name="T46" fmla="*/ 166 w 230"/>
                <a:gd name="T47" fmla="*/ 221 h 228"/>
                <a:gd name="T48" fmla="*/ 139 w 230"/>
                <a:gd name="T49" fmla="*/ 248 h 228"/>
                <a:gd name="T50" fmla="*/ 118 w 230"/>
                <a:gd name="T51" fmla="*/ 279 h 228"/>
                <a:gd name="T52" fmla="*/ 95 w 230"/>
                <a:gd name="T53" fmla="*/ 254 h 228"/>
                <a:gd name="T54" fmla="*/ 68 w 230"/>
                <a:gd name="T55" fmla="*/ 221 h 228"/>
                <a:gd name="T56" fmla="*/ 47 w 230"/>
                <a:gd name="T57" fmla="*/ 181 h 228"/>
                <a:gd name="T58" fmla="*/ 34 w 230"/>
                <a:gd name="T59" fmla="*/ 136 h 228"/>
                <a:gd name="T60" fmla="*/ 34 w 230"/>
                <a:gd name="T61" fmla="*/ 96 h 228"/>
                <a:gd name="T62" fmla="*/ 47 w 230"/>
                <a:gd name="T63" fmla="*/ 58 h 228"/>
                <a:gd name="T64" fmla="*/ 59 w 230"/>
                <a:gd name="T65" fmla="*/ 46 h 228"/>
                <a:gd name="T66" fmla="*/ 71 w 230"/>
                <a:gd name="T67" fmla="*/ 40 h 228"/>
                <a:gd name="T68" fmla="*/ 75 w 230"/>
                <a:gd name="T69" fmla="*/ 40 h 228"/>
                <a:gd name="T70" fmla="*/ 80 w 230"/>
                <a:gd name="T71" fmla="*/ 43 h 228"/>
                <a:gd name="T72" fmla="*/ 100 w 230"/>
                <a:gd name="T73" fmla="*/ 73 h 228"/>
                <a:gd name="T74" fmla="*/ 111 w 230"/>
                <a:gd name="T75" fmla="*/ 99 h 228"/>
                <a:gd name="T76" fmla="*/ 123 w 230"/>
                <a:gd name="T77" fmla="*/ 125 h 228"/>
                <a:gd name="T78" fmla="*/ 132 w 230"/>
                <a:gd name="T79" fmla="*/ 122 h 228"/>
                <a:gd name="T80" fmla="*/ 141 w 230"/>
                <a:gd name="T81" fmla="*/ 119 h 228"/>
                <a:gd name="T82" fmla="*/ 178 w 230"/>
                <a:gd name="T83" fmla="*/ 82 h 228"/>
                <a:gd name="T84" fmla="*/ 203 w 230"/>
                <a:gd name="T85" fmla="*/ 67 h 228"/>
                <a:gd name="T86" fmla="*/ 223 w 230"/>
                <a:gd name="T87" fmla="*/ 87 h 228"/>
                <a:gd name="T88" fmla="*/ 225 w 230"/>
                <a:gd name="T89" fmla="*/ 127 h 228"/>
                <a:gd name="T90" fmla="*/ 214 w 230"/>
                <a:gd name="T91" fmla="*/ 154 h 228"/>
                <a:gd name="T92" fmla="*/ 194 w 230"/>
                <a:gd name="T93" fmla="*/ 184 h 228"/>
                <a:gd name="T94" fmla="*/ 216 w 230"/>
                <a:gd name="T95" fmla="*/ 215 h 228"/>
                <a:gd name="T96" fmla="*/ 228 w 230"/>
                <a:gd name="T97" fmla="*/ 200 h 228"/>
                <a:gd name="T98" fmla="*/ 239 w 230"/>
                <a:gd name="T99" fmla="*/ 187 h 228"/>
                <a:gd name="T100" fmla="*/ 251 w 230"/>
                <a:gd name="T101" fmla="*/ 157 h 228"/>
                <a:gd name="T102" fmla="*/ 258 w 230"/>
                <a:gd name="T103" fmla="*/ 102 h 228"/>
                <a:gd name="T104" fmla="*/ 237 w 230"/>
                <a:gd name="T105" fmla="*/ 46 h 2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28"/>
                <a:gd name="T161" fmla="*/ 230 w 230"/>
                <a:gd name="T162" fmla="*/ 228 h 2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28">
                  <a:moveTo>
                    <a:pt x="193" y="20"/>
                  </a:moveTo>
                  <a:lnTo>
                    <a:pt x="185" y="18"/>
                  </a:lnTo>
                  <a:lnTo>
                    <a:pt x="177" y="18"/>
                  </a:lnTo>
                  <a:lnTo>
                    <a:pt x="169" y="20"/>
                  </a:lnTo>
                  <a:lnTo>
                    <a:pt x="159" y="24"/>
                  </a:lnTo>
                  <a:lnTo>
                    <a:pt x="150" y="29"/>
                  </a:lnTo>
                  <a:lnTo>
                    <a:pt x="140" y="35"/>
                  </a:lnTo>
                  <a:lnTo>
                    <a:pt x="130" y="41"/>
                  </a:lnTo>
                  <a:lnTo>
                    <a:pt x="120" y="49"/>
                  </a:lnTo>
                  <a:lnTo>
                    <a:pt x="114" y="35"/>
                  </a:lnTo>
                  <a:lnTo>
                    <a:pt x="106" y="25"/>
                  </a:lnTo>
                  <a:lnTo>
                    <a:pt x="97" y="16"/>
                  </a:lnTo>
                  <a:lnTo>
                    <a:pt x="91" y="10"/>
                  </a:lnTo>
                  <a:lnTo>
                    <a:pt x="85" y="4"/>
                  </a:lnTo>
                  <a:lnTo>
                    <a:pt x="77" y="2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48" y="2"/>
                  </a:lnTo>
                  <a:lnTo>
                    <a:pt x="38" y="8"/>
                  </a:lnTo>
                  <a:lnTo>
                    <a:pt x="28" y="14"/>
                  </a:lnTo>
                  <a:lnTo>
                    <a:pt x="20" y="22"/>
                  </a:lnTo>
                  <a:lnTo>
                    <a:pt x="10" y="39"/>
                  </a:lnTo>
                  <a:lnTo>
                    <a:pt x="2" y="59"/>
                  </a:lnTo>
                  <a:lnTo>
                    <a:pt x="0" y="77"/>
                  </a:lnTo>
                  <a:lnTo>
                    <a:pt x="2" y="96"/>
                  </a:lnTo>
                  <a:lnTo>
                    <a:pt x="8" y="118"/>
                  </a:lnTo>
                  <a:lnTo>
                    <a:pt x="20" y="139"/>
                  </a:lnTo>
                  <a:lnTo>
                    <a:pt x="32" y="157"/>
                  </a:lnTo>
                  <a:lnTo>
                    <a:pt x="46" y="175"/>
                  </a:lnTo>
                  <a:lnTo>
                    <a:pt x="61" y="188"/>
                  </a:lnTo>
                  <a:lnTo>
                    <a:pt x="77" y="202"/>
                  </a:lnTo>
                  <a:lnTo>
                    <a:pt x="89" y="212"/>
                  </a:lnTo>
                  <a:lnTo>
                    <a:pt x="101" y="220"/>
                  </a:lnTo>
                  <a:lnTo>
                    <a:pt x="112" y="228"/>
                  </a:lnTo>
                  <a:lnTo>
                    <a:pt x="120" y="214"/>
                  </a:lnTo>
                  <a:lnTo>
                    <a:pt x="126" y="204"/>
                  </a:lnTo>
                  <a:lnTo>
                    <a:pt x="134" y="196"/>
                  </a:lnTo>
                  <a:lnTo>
                    <a:pt x="142" y="188"/>
                  </a:lnTo>
                  <a:lnTo>
                    <a:pt x="152" y="181"/>
                  </a:lnTo>
                  <a:lnTo>
                    <a:pt x="161" y="173"/>
                  </a:lnTo>
                  <a:lnTo>
                    <a:pt x="171" y="165"/>
                  </a:lnTo>
                  <a:lnTo>
                    <a:pt x="179" y="157"/>
                  </a:lnTo>
                  <a:lnTo>
                    <a:pt x="189" y="149"/>
                  </a:lnTo>
                  <a:lnTo>
                    <a:pt x="173" y="124"/>
                  </a:lnTo>
                  <a:lnTo>
                    <a:pt x="165" y="131"/>
                  </a:lnTo>
                  <a:lnTo>
                    <a:pt x="159" y="139"/>
                  </a:lnTo>
                  <a:lnTo>
                    <a:pt x="154" y="145"/>
                  </a:lnTo>
                  <a:lnTo>
                    <a:pt x="148" y="149"/>
                  </a:lnTo>
                  <a:lnTo>
                    <a:pt x="136" y="159"/>
                  </a:lnTo>
                  <a:lnTo>
                    <a:pt x="124" y="167"/>
                  </a:lnTo>
                  <a:lnTo>
                    <a:pt x="114" y="177"/>
                  </a:lnTo>
                  <a:lnTo>
                    <a:pt x="105" y="188"/>
                  </a:lnTo>
                  <a:lnTo>
                    <a:pt x="95" y="181"/>
                  </a:lnTo>
                  <a:lnTo>
                    <a:pt x="85" y="171"/>
                  </a:lnTo>
                  <a:lnTo>
                    <a:pt x="73" y="161"/>
                  </a:lnTo>
                  <a:lnTo>
                    <a:pt x="61" y="149"/>
                  </a:lnTo>
                  <a:lnTo>
                    <a:pt x="51" y="135"/>
                  </a:lnTo>
                  <a:lnTo>
                    <a:pt x="42" y="122"/>
                  </a:lnTo>
                  <a:lnTo>
                    <a:pt x="34" y="108"/>
                  </a:lnTo>
                  <a:lnTo>
                    <a:pt x="30" y="92"/>
                  </a:lnTo>
                  <a:lnTo>
                    <a:pt x="28" y="78"/>
                  </a:lnTo>
                  <a:lnTo>
                    <a:pt x="30" y="65"/>
                  </a:lnTo>
                  <a:lnTo>
                    <a:pt x="34" y="53"/>
                  </a:lnTo>
                  <a:lnTo>
                    <a:pt x="42" y="39"/>
                  </a:lnTo>
                  <a:lnTo>
                    <a:pt x="48" y="35"/>
                  </a:lnTo>
                  <a:lnTo>
                    <a:pt x="53" y="31"/>
                  </a:lnTo>
                  <a:lnTo>
                    <a:pt x="57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9"/>
                  </a:lnTo>
                  <a:lnTo>
                    <a:pt x="81" y="39"/>
                  </a:lnTo>
                  <a:lnTo>
                    <a:pt x="89" y="49"/>
                  </a:lnTo>
                  <a:lnTo>
                    <a:pt x="95" y="59"/>
                  </a:lnTo>
                  <a:lnTo>
                    <a:pt x="99" y="67"/>
                  </a:lnTo>
                  <a:lnTo>
                    <a:pt x="83" y="78"/>
                  </a:lnTo>
                  <a:lnTo>
                    <a:pt x="110" y="84"/>
                  </a:lnTo>
                  <a:lnTo>
                    <a:pt x="112" y="84"/>
                  </a:lnTo>
                  <a:lnTo>
                    <a:pt x="118" y="82"/>
                  </a:lnTo>
                  <a:lnTo>
                    <a:pt x="122" y="82"/>
                  </a:lnTo>
                  <a:lnTo>
                    <a:pt x="126" y="80"/>
                  </a:lnTo>
                  <a:lnTo>
                    <a:pt x="144" y="67"/>
                  </a:lnTo>
                  <a:lnTo>
                    <a:pt x="159" y="55"/>
                  </a:lnTo>
                  <a:lnTo>
                    <a:pt x="173" y="47"/>
                  </a:lnTo>
                  <a:lnTo>
                    <a:pt x="181" y="45"/>
                  </a:lnTo>
                  <a:lnTo>
                    <a:pt x="189" y="49"/>
                  </a:lnTo>
                  <a:lnTo>
                    <a:pt x="199" y="59"/>
                  </a:lnTo>
                  <a:lnTo>
                    <a:pt x="203" y="71"/>
                  </a:lnTo>
                  <a:lnTo>
                    <a:pt x="201" y="86"/>
                  </a:lnTo>
                  <a:lnTo>
                    <a:pt x="197" y="94"/>
                  </a:lnTo>
                  <a:lnTo>
                    <a:pt x="191" y="104"/>
                  </a:lnTo>
                  <a:lnTo>
                    <a:pt x="183" y="114"/>
                  </a:lnTo>
                  <a:lnTo>
                    <a:pt x="173" y="124"/>
                  </a:lnTo>
                  <a:lnTo>
                    <a:pt x="189" y="149"/>
                  </a:lnTo>
                  <a:lnTo>
                    <a:pt x="193" y="145"/>
                  </a:lnTo>
                  <a:lnTo>
                    <a:pt x="199" y="141"/>
                  </a:lnTo>
                  <a:lnTo>
                    <a:pt x="203" y="135"/>
                  </a:lnTo>
                  <a:lnTo>
                    <a:pt x="207" y="131"/>
                  </a:lnTo>
                  <a:lnTo>
                    <a:pt x="213" y="126"/>
                  </a:lnTo>
                  <a:lnTo>
                    <a:pt x="218" y="116"/>
                  </a:lnTo>
                  <a:lnTo>
                    <a:pt x="224" y="106"/>
                  </a:lnTo>
                  <a:lnTo>
                    <a:pt x="228" y="94"/>
                  </a:lnTo>
                  <a:lnTo>
                    <a:pt x="230" y="69"/>
                  </a:lnTo>
                  <a:lnTo>
                    <a:pt x="224" y="47"/>
                  </a:lnTo>
                  <a:lnTo>
                    <a:pt x="211" y="31"/>
                  </a:lnTo>
                  <a:lnTo>
                    <a:pt x="19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Freeform 20"/>
            <p:cNvSpPr>
              <a:spLocks/>
            </p:cNvSpPr>
            <p:nvPr/>
          </p:nvSpPr>
          <p:spPr bwMode="auto">
            <a:xfrm>
              <a:off x="2519" y="982"/>
              <a:ext cx="301" cy="402"/>
            </a:xfrm>
            <a:custGeom>
              <a:avLst/>
              <a:gdLst>
                <a:gd name="T0" fmla="*/ 130 w 269"/>
                <a:gd name="T1" fmla="*/ 18 h 271"/>
                <a:gd name="T2" fmla="*/ 158 w 269"/>
                <a:gd name="T3" fmla="*/ 85 h 271"/>
                <a:gd name="T4" fmla="*/ 176 w 269"/>
                <a:gd name="T5" fmla="*/ 120 h 271"/>
                <a:gd name="T6" fmla="*/ 196 w 269"/>
                <a:gd name="T7" fmla="*/ 111 h 271"/>
                <a:gd name="T8" fmla="*/ 213 w 269"/>
                <a:gd name="T9" fmla="*/ 105 h 271"/>
                <a:gd name="T10" fmla="*/ 226 w 269"/>
                <a:gd name="T11" fmla="*/ 99 h 271"/>
                <a:gd name="T12" fmla="*/ 244 w 269"/>
                <a:gd name="T13" fmla="*/ 99 h 271"/>
                <a:gd name="T14" fmla="*/ 265 w 269"/>
                <a:gd name="T15" fmla="*/ 108 h 271"/>
                <a:gd name="T16" fmla="*/ 285 w 269"/>
                <a:gd name="T17" fmla="*/ 135 h 271"/>
                <a:gd name="T18" fmla="*/ 299 w 269"/>
                <a:gd name="T19" fmla="*/ 178 h 271"/>
                <a:gd name="T20" fmla="*/ 299 w 269"/>
                <a:gd name="T21" fmla="*/ 236 h 271"/>
                <a:gd name="T22" fmla="*/ 276 w 269"/>
                <a:gd name="T23" fmla="*/ 301 h 271"/>
                <a:gd name="T24" fmla="*/ 233 w 269"/>
                <a:gd name="T25" fmla="*/ 353 h 271"/>
                <a:gd name="T26" fmla="*/ 173 w 269"/>
                <a:gd name="T27" fmla="*/ 384 h 271"/>
                <a:gd name="T28" fmla="*/ 114 w 269"/>
                <a:gd name="T29" fmla="*/ 399 h 271"/>
                <a:gd name="T30" fmla="*/ 64 w 269"/>
                <a:gd name="T31" fmla="*/ 402 h 271"/>
                <a:gd name="T32" fmla="*/ 23 w 269"/>
                <a:gd name="T33" fmla="*/ 399 h 271"/>
                <a:gd name="T34" fmla="*/ 26 w 269"/>
                <a:gd name="T35" fmla="*/ 329 h 271"/>
                <a:gd name="T36" fmla="*/ 13 w 269"/>
                <a:gd name="T37" fmla="*/ 242 h 271"/>
                <a:gd name="T38" fmla="*/ 44 w 269"/>
                <a:gd name="T39" fmla="*/ 178 h 271"/>
                <a:gd name="T40" fmla="*/ 48 w 269"/>
                <a:gd name="T41" fmla="*/ 217 h 271"/>
                <a:gd name="T42" fmla="*/ 53 w 269"/>
                <a:gd name="T43" fmla="*/ 245 h 271"/>
                <a:gd name="T44" fmla="*/ 64 w 269"/>
                <a:gd name="T45" fmla="*/ 295 h 271"/>
                <a:gd name="T46" fmla="*/ 68 w 269"/>
                <a:gd name="T47" fmla="*/ 350 h 271"/>
                <a:gd name="T48" fmla="*/ 105 w 269"/>
                <a:gd name="T49" fmla="*/ 347 h 271"/>
                <a:gd name="T50" fmla="*/ 149 w 269"/>
                <a:gd name="T51" fmla="*/ 341 h 271"/>
                <a:gd name="T52" fmla="*/ 194 w 269"/>
                <a:gd name="T53" fmla="*/ 320 h 271"/>
                <a:gd name="T54" fmla="*/ 231 w 269"/>
                <a:gd name="T55" fmla="*/ 289 h 271"/>
                <a:gd name="T56" fmla="*/ 253 w 269"/>
                <a:gd name="T57" fmla="*/ 248 h 271"/>
                <a:gd name="T58" fmla="*/ 261 w 269"/>
                <a:gd name="T59" fmla="*/ 199 h 271"/>
                <a:gd name="T60" fmla="*/ 257 w 269"/>
                <a:gd name="T61" fmla="*/ 175 h 271"/>
                <a:gd name="T62" fmla="*/ 248 w 269"/>
                <a:gd name="T63" fmla="*/ 157 h 271"/>
                <a:gd name="T64" fmla="*/ 244 w 269"/>
                <a:gd name="T65" fmla="*/ 151 h 271"/>
                <a:gd name="T66" fmla="*/ 237 w 269"/>
                <a:gd name="T67" fmla="*/ 151 h 271"/>
                <a:gd name="T68" fmla="*/ 204 w 269"/>
                <a:gd name="T69" fmla="*/ 160 h 271"/>
                <a:gd name="T70" fmla="*/ 178 w 269"/>
                <a:gd name="T71" fmla="*/ 175 h 271"/>
                <a:gd name="T72" fmla="*/ 147 w 269"/>
                <a:gd name="T73" fmla="*/ 190 h 271"/>
                <a:gd name="T74" fmla="*/ 140 w 269"/>
                <a:gd name="T75" fmla="*/ 181 h 271"/>
                <a:gd name="T76" fmla="*/ 134 w 269"/>
                <a:gd name="T77" fmla="*/ 166 h 271"/>
                <a:gd name="T78" fmla="*/ 119 w 269"/>
                <a:gd name="T79" fmla="*/ 93 h 271"/>
                <a:gd name="T80" fmla="*/ 101 w 269"/>
                <a:gd name="T81" fmla="*/ 53 h 271"/>
                <a:gd name="T82" fmla="*/ 70 w 269"/>
                <a:gd name="T83" fmla="*/ 53 h 271"/>
                <a:gd name="T84" fmla="*/ 44 w 269"/>
                <a:gd name="T85" fmla="*/ 90 h 271"/>
                <a:gd name="T86" fmla="*/ 41 w 269"/>
                <a:gd name="T87" fmla="*/ 129 h 271"/>
                <a:gd name="T88" fmla="*/ 44 w 269"/>
                <a:gd name="T89" fmla="*/ 178 h 271"/>
                <a:gd name="T90" fmla="*/ 2 w 269"/>
                <a:gd name="T91" fmla="*/ 190 h 271"/>
                <a:gd name="T92" fmla="*/ 2 w 269"/>
                <a:gd name="T93" fmla="*/ 163 h 271"/>
                <a:gd name="T94" fmla="*/ 0 w 269"/>
                <a:gd name="T95" fmla="*/ 138 h 271"/>
                <a:gd name="T96" fmla="*/ 2 w 269"/>
                <a:gd name="T97" fmla="*/ 96 h 271"/>
                <a:gd name="T98" fmla="*/ 16 w 269"/>
                <a:gd name="T99" fmla="*/ 50 h 271"/>
                <a:gd name="T100" fmla="*/ 37 w 269"/>
                <a:gd name="T101" fmla="*/ 18 h 271"/>
                <a:gd name="T102" fmla="*/ 66 w 269"/>
                <a:gd name="T103" fmla="*/ 3 h 271"/>
                <a:gd name="T104" fmla="*/ 96 w 269"/>
                <a:gd name="T105" fmla="*/ 0 h 2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9"/>
                <a:gd name="T160" fmla="*/ 0 h 271"/>
                <a:gd name="T161" fmla="*/ 269 w 269"/>
                <a:gd name="T162" fmla="*/ 271 h 2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9" h="271">
                  <a:moveTo>
                    <a:pt x="98" y="2"/>
                  </a:moveTo>
                  <a:lnTo>
                    <a:pt x="116" y="12"/>
                  </a:lnTo>
                  <a:lnTo>
                    <a:pt x="129" y="32"/>
                  </a:lnTo>
                  <a:lnTo>
                    <a:pt x="141" y="57"/>
                  </a:lnTo>
                  <a:lnTo>
                    <a:pt x="149" y="85"/>
                  </a:lnTo>
                  <a:lnTo>
                    <a:pt x="157" y="81"/>
                  </a:lnTo>
                  <a:lnTo>
                    <a:pt x="165" y="79"/>
                  </a:lnTo>
                  <a:lnTo>
                    <a:pt x="175" y="75"/>
                  </a:lnTo>
                  <a:lnTo>
                    <a:pt x="182" y="73"/>
                  </a:lnTo>
                  <a:lnTo>
                    <a:pt x="190" y="71"/>
                  </a:lnTo>
                  <a:lnTo>
                    <a:pt x="196" y="69"/>
                  </a:lnTo>
                  <a:lnTo>
                    <a:pt x="202" y="67"/>
                  </a:lnTo>
                  <a:lnTo>
                    <a:pt x="208" y="67"/>
                  </a:lnTo>
                  <a:lnTo>
                    <a:pt x="218" y="67"/>
                  </a:lnTo>
                  <a:lnTo>
                    <a:pt x="228" y="69"/>
                  </a:lnTo>
                  <a:lnTo>
                    <a:pt x="237" y="73"/>
                  </a:lnTo>
                  <a:lnTo>
                    <a:pt x="245" y="79"/>
                  </a:lnTo>
                  <a:lnTo>
                    <a:pt x="255" y="91"/>
                  </a:lnTo>
                  <a:lnTo>
                    <a:pt x="263" y="106"/>
                  </a:lnTo>
                  <a:lnTo>
                    <a:pt x="267" y="120"/>
                  </a:lnTo>
                  <a:lnTo>
                    <a:pt x="269" y="134"/>
                  </a:lnTo>
                  <a:lnTo>
                    <a:pt x="267" y="159"/>
                  </a:lnTo>
                  <a:lnTo>
                    <a:pt x="259" y="183"/>
                  </a:lnTo>
                  <a:lnTo>
                    <a:pt x="247" y="203"/>
                  </a:lnTo>
                  <a:lnTo>
                    <a:pt x="230" y="222"/>
                  </a:lnTo>
                  <a:lnTo>
                    <a:pt x="208" y="238"/>
                  </a:lnTo>
                  <a:lnTo>
                    <a:pt x="182" y="252"/>
                  </a:lnTo>
                  <a:lnTo>
                    <a:pt x="155" y="259"/>
                  </a:lnTo>
                  <a:lnTo>
                    <a:pt x="129" y="265"/>
                  </a:lnTo>
                  <a:lnTo>
                    <a:pt x="102" y="269"/>
                  </a:lnTo>
                  <a:lnTo>
                    <a:pt x="78" y="271"/>
                  </a:lnTo>
                  <a:lnTo>
                    <a:pt x="57" y="271"/>
                  </a:lnTo>
                  <a:lnTo>
                    <a:pt x="41" y="271"/>
                  </a:lnTo>
                  <a:lnTo>
                    <a:pt x="21" y="269"/>
                  </a:lnTo>
                  <a:lnTo>
                    <a:pt x="23" y="250"/>
                  </a:lnTo>
                  <a:lnTo>
                    <a:pt x="23" y="222"/>
                  </a:lnTo>
                  <a:lnTo>
                    <a:pt x="19" y="193"/>
                  </a:lnTo>
                  <a:lnTo>
                    <a:pt x="12" y="163"/>
                  </a:lnTo>
                  <a:lnTo>
                    <a:pt x="4" y="134"/>
                  </a:lnTo>
                  <a:lnTo>
                    <a:pt x="39" y="120"/>
                  </a:lnTo>
                  <a:lnTo>
                    <a:pt x="41" y="134"/>
                  </a:lnTo>
                  <a:lnTo>
                    <a:pt x="43" y="146"/>
                  </a:lnTo>
                  <a:lnTo>
                    <a:pt x="45" y="157"/>
                  </a:lnTo>
                  <a:lnTo>
                    <a:pt x="47" y="165"/>
                  </a:lnTo>
                  <a:lnTo>
                    <a:pt x="53" y="181"/>
                  </a:lnTo>
                  <a:lnTo>
                    <a:pt x="57" y="199"/>
                  </a:lnTo>
                  <a:lnTo>
                    <a:pt x="59" y="216"/>
                  </a:lnTo>
                  <a:lnTo>
                    <a:pt x="61" y="236"/>
                  </a:lnTo>
                  <a:lnTo>
                    <a:pt x="76" y="236"/>
                  </a:lnTo>
                  <a:lnTo>
                    <a:pt x="94" y="234"/>
                  </a:lnTo>
                  <a:lnTo>
                    <a:pt x="112" y="232"/>
                  </a:lnTo>
                  <a:lnTo>
                    <a:pt x="133" y="230"/>
                  </a:lnTo>
                  <a:lnTo>
                    <a:pt x="153" y="224"/>
                  </a:lnTo>
                  <a:lnTo>
                    <a:pt x="173" y="216"/>
                  </a:lnTo>
                  <a:lnTo>
                    <a:pt x="190" y="206"/>
                  </a:lnTo>
                  <a:lnTo>
                    <a:pt x="206" y="195"/>
                  </a:lnTo>
                  <a:lnTo>
                    <a:pt x="218" y="183"/>
                  </a:lnTo>
                  <a:lnTo>
                    <a:pt x="226" y="167"/>
                  </a:lnTo>
                  <a:lnTo>
                    <a:pt x="232" y="151"/>
                  </a:lnTo>
                  <a:lnTo>
                    <a:pt x="233" y="134"/>
                  </a:lnTo>
                  <a:lnTo>
                    <a:pt x="232" y="126"/>
                  </a:lnTo>
                  <a:lnTo>
                    <a:pt x="230" y="118"/>
                  </a:lnTo>
                  <a:lnTo>
                    <a:pt x="226" y="112"/>
                  </a:lnTo>
                  <a:lnTo>
                    <a:pt x="222" y="106"/>
                  </a:lnTo>
                  <a:lnTo>
                    <a:pt x="220" y="104"/>
                  </a:lnTo>
                  <a:lnTo>
                    <a:pt x="218" y="102"/>
                  </a:lnTo>
                  <a:lnTo>
                    <a:pt x="214" y="102"/>
                  </a:lnTo>
                  <a:lnTo>
                    <a:pt x="212" y="102"/>
                  </a:lnTo>
                  <a:lnTo>
                    <a:pt x="196" y="104"/>
                  </a:lnTo>
                  <a:lnTo>
                    <a:pt x="182" y="108"/>
                  </a:lnTo>
                  <a:lnTo>
                    <a:pt x="169" y="114"/>
                  </a:lnTo>
                  <a:lnTo>
                    <a:pt x="159" y="118"/>
                  </a:lnTo>
                  <a:lnTo>
                    <a:pt x="163" y="144"/>
                  </a:lnTo>
                  <a:lnTo>
                    <a:pt x="131" y="128"/>
                  </a:lnTo>
                  <a:lnTo>
                    <a:pt x="129" y="126"/>
                  </a:lnTo>
                  <a:lnTo>
                    <a:pt x="125" y="122"/>
                  </a:lnTo>
                  <a:lnTo>
                    <a:pt x="122" y="116"/>
                  </a:lnTo>
                  <a:lnTo>
                    <a:pt x="120" y="112"/>
                  </a:lnTo>
                  <a:lnTo>
                    <a:pt x="114" y="87"/>
                  </a:lnTo>
                  <a:lnTo>
                    <a:pt x="106" y="63"/>
                  </a:lnTo>
                  <a:lnTo>
                    <a:pt x="96" y="46"/>
                  </a:lnTo>
                  <a:lnTo>
                    <a:pt x="90" y="36"/>
                  </a:lnTo>
                  <a:lnTo>
                    <a:pt x="78" y="34"/>
                  </a:lnTo>
                  <a:lnTo>
                    <a:pt x="63" y="36"/>
                  </a:lnTo>
                  <a:lnTo>
                    <a:pt x="49" y="44"/>
                  </a:lnTo>
                  <a:lnTo>
                    <a:pt x="39" y="61"/>
                  </a:lnTo>
                  <a:lnTo>
                    <a:pt x="37" y="73"/>
                  </a:lnTo>
                  <a:lnTo>
                    <a:pt x="37" y="87"/>
                  </a:lnTo>
                  <a:lnTo>
                    <a:pt x="37" y="104"/>
                  </a:lnTo>
                  <a:lnTo>
                    <a:pt x="39" y="120"/>
                  </a:lnTo>
                  <a:lnTo>
                    <a:pt x="4" y="134"/>
                  </a:lnTo>
                  <a:lnTo>
                    <a:pt x="2" y="128"/>
                  </a:lnTo>
                  <a:lnTo>
                    <a:pt x="2" y="118"/>
                  </a:lnTo>
                  <a:lnTo>
                    <a:pt x="2" y="110"/>
                  </a:lnTo>
                  <a:lnTo>
                    <a:pt x="2" y="102"/>
                  </a:lnTo>
                  <a:lnTo>
                    <a:pt x="0" y="93"/>
                  </a:lnTo>
                  <a:lnTo>
                    <a:pt x="0" y="79"/>
                  </a:lnTo>
                  <a:lnTo>
                    <a:pt x="2" y="65"/>
                  </a:lnTo>
                  <a:lnTo>
                    <a:pt x="6" y="49"/>
                  </a:lnTo>
                  <a:lnTo>
                    <a:pt x="14" y="34"/>
                  </a:lnTo>
                  <a:lnTo>
                    <a:pt x="21" y="22"/>
                  </a:lnTo>
                  <a:lnTo>
                    <a:pt x="33" y="12"/>
                  </a:lnTo>
                  <a:lnTo>
                    <a:pt x="47" y="4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86" y="0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Freeform 23"/>
            <p:cNvSpPr>
              <a:spLocks/>
            </p:cNvSpPr>
            <p:nvPr/>
          </p:nvSpPr>
          <p:spPr bwMode="auto">
            <a:xfrm>
              <a:off x="1188" y="3516"/>
              <a:ext cx="4" cy="3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0 h 2"/>
                <a:gd name="T4" fmla="*/ 2 w 4"/>
                <a:gd name="T5" fmla="*/ 0 h 2"/>
                <a:gd name="T6" fmla="*/ 2 w 4"/>
                <a:gd name="T7" fmla="*/ 0 h 2"/>
                <a:gd name="T8" fmla="*/ 4 w 4"/>
                <a:gd name="T9" fmla="*/ 0 h 2"/>
                <a:gd name="T10" fmla="*/ 2 w 4"/>
                <a:gd name="T11" fmla="*/ 3 h 2"/>
                <a:gd name="T12" fmla="*/ 0 w 4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2"/>
                <a:gd name="T23" fmla="*/ 4 w 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Freeform 24"/>
            <p:cNvSpPr>
              <a:spLocks/>
            </p:cNvSpPr>
            <p:nvPr/>
          </p:nvSpPr>
          <p:spPr bwMode="auto">
            <a:xfrm>
              <a:off x="2560" y="2588"/>
              <a:ext cx="36" cy="49"/>
            </a:xfrm>
            <a:custGeom>
              <a:avLst/>
              <a:gdLst>
                <a:gd name="T0" fmla="*/ 36 w 32"/>
                <a:gd name="T1" fmla="*/ 22 h 33"/>
                <a:gd name="T2" fmla="*/ 34 w 32"/>
                <a:gd name="T3" fmla="*/ 34 h 33"/>
                <a:gd name="T4" fmla="*/ 31 w 32"/>
                <a:gd name="T5" fmla="*/ 40 h 33"/>
                <a:gd name="T6" fmla="*/ 25 w 32"/>
                <a:gd name="T7" fmla="*/ 46 h 33"/>
                <a:gd name="T8" fmla="*/ 18 w 32"/>
                <a:gd name="T9" fmla="*/ 49 h 33"/>
                <a:gd name="T10" fmla="*/ 11 w 32"/>
                <a:gd name="T11" fmla="*/ 46 h 33"/>
                <a:gd name="T12" fmla="*/ 5 w 32"/>
                <a:gd name="T13" fmla="*/ 40 h 33"/>
                <a:gd name="T14" fmla="*/ 2 w 32"/>
                <a:gd name="T15" fmla="*/ 34 h 33"/>
                <a:gd name="T16" fmla="*/ 0 w 32"/>
                <a:gd name="T17" fmla="*/ 22 h 33"/>
                <a:gd name="T18" fmla="*/ 2 w 32"/>
                <a:gd name="T19" fmla="*/ 15 h 33"/>
                <a:gd name="T20" fmla="*/ 5 w 32"/>
                <a:gd name="T21" fmla="*/ 6 h 33"/>
                <a:gd name="T22" fmla="*/ 11 w 32"/>
                <a:gd name="T23" fmla="*/ 3 h 33"/>
                <a:gd name="T24" fmla="*/ 18 w 32"/>
                <a:gd name="T25" fmla="*/ 0 h 33"/>
                <a:gd name="T26" fmla="*/ 25 w 32"/>
                <a:gd name="T27" fmla="*/ 3 h 33"/>
                <a:gd name="T28" fmla="*/ 31 w 32"/>
                <a:gd name="T29" fmla="*/ 6 h 33"/>
                <a:gd name="T30" fmla="*/ 34 w 32"/>
                <a:gd name="T31" fmla="*/ 15 h 33"/>
                <a:gd name="T32" fmla="*/ 36 w 32"/>
                <a:gd name="T33" fmla="*/ 2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3"/>
                <a:gd name="T53" fmla="*/ 32 w 3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3">
                  <a:moveTo>
                    <a:pt x="32" y="15"/>
                  </a:moveTo>
                  <a:lnTo>
                    <a:pt x="30" y="23"/>
                  </a:lnTo>
                  <a:lnTo>
                    <a:pt x="28" y="27"/>
                  </a:lnTo>
                  <a:lnTo>
                    <a:pt x="22" y="31"/>
                  </a:lnTo>
                  <a:lnTo>
                    <a:pt x="16" y="33"/>
                  </a:lnTo>
                  <a:lnTo>
                    <a:pt x="10" y="31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Freeform 25"/>
            <p:cNvSpPr>
              <a:spLocks/>
            </p:cNvSpPr>
            <p:nvPr/>
          </p:nvSpPr>
          <p:spPr bwMode="auto">
            <a:xfrm>
              <a:off x="2859" y="2948"/>
              <a:ext cx="36" cy="48"/>
            </a:xfrm>
            <a:custGeom>
              <a:avLst/>
              <a:gdLst>
                <a:gd name="T0" fmla="*/ 2 w 32"/>
                <a:gd name="T1" fmla="*/ 15 h 32"/>
                <a:gd name="T2" fmla="*/ 5 w 32"/>
                <a:gd name="T3" fmla="*/ 6 h 32"/>
                <a:gd name="T4" fmla="*/ 11 w 32"/>
                <a:gd name="T5" fmla="*/ 3 h 32"/>
                <a:gd name="T6" fmla="*/ 18 w 32"/>
                <a:gd name="T7" fmla="*/ 0 h 32"/>
                <a:gd name="T8" fmla="*/ 25 w 32"/>
                <a:gd name="T9" fmla="*/ 3 h 32"/>
                <a:gd name="T10" fmla="*/ 31 w 32"/>
                <a:gd name="T11" fmla="*/ 9 h 32"/>
                <a:gd name="T12" fmla="*/ 34 w 32"/>
                <a:gd name="T13" fmla="*/ 15 h 32"/>
                <a:gd name="T14" fmla="*/ 36 w 32"/>
                <a:gd name="T15" fmla="*/ 24 h 32"/>
                <a:gd name="T16" fmla="*/ 34 w 32"/>
                <a:gd name="T17" fmla="*/ 33 h 32"/>
                <a:gd name="T18" fmla="*/ 31 w 32"/>
                <a:gd name="T19" fmla="*/ 42 h 32"/>
                <a:gd name="T20" fmla="*/ 25 w 32"/>
                <a:gd name="T21" fmla="*/ 45 h 32"/>
                <a:gd name="T22" fmla="*/ 18 w 32"/>
                <a:gd name="T23" fmla="*/ 48 h 32"/>
                <a:gd name="T24" fmla="*/ 11 w 32"/>
                <a:gd name="T25" fmla="*/ 48 h 32"/>
                <a:gd name="T26" fmla="*/ 5 w 32"/>
                <a:gd name="T27" fmla="*/ 42 h 32"/>
                <a:gd name="T28" fmla="*/ 2 w 32"/>
                <a:gd name="T29" fmla="*/ 33 h 32"/>
                <a:gd name="T30" fmla="*/ 0 w 32"/>
                <a:gd name="T31" fmla="*/ 24 h 32"/>
                <a:gd name="T32" fmla="*/ 2 w 32"/>
                <a:gd name="T33" fmla="*/ 15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2" y="10"/>
                  </a:move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2" y="30"/>
                  </a:lnTo>
                  <a:lnTo>
                    <a:pt x="16" y="32"/>
                  </a:lnTo>
                  <a:lnTo>
                    <a:pt x="10" y="32"/>
                  </a:lnTo>
                  <a:lnTo>
                    <a:pt x="4" y="28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Freeform 26"/>
            <p:cNvSpPr>
              <a:spLocks/>
            </p:cNvSpPr>
            <p:nvPr/>
          </p:nvSpPr>
          <p:spPr bwMode="auto">
            <a:xfrm>
              <a:off x="992" y="1018"/>
              <a:ext cx="62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4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4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Freeform 27"/>
            <p:cNvSpPr>
              <a:spLocks/>
            </p:cNvSpPr>
            <p:nvPr/>
          </p:nvSpPr>
          <p:spPr bwMode="auto">
            <a:xfrm>
              <a:off x="924" y="1450"/>
              <a:ext cx="59" cy="82"/>
            </a:xfrm>
            <a:custGeom>
              <a:avLst/>
              <a:gdLst>
                <a:gd name="T0" fmla="*/ 0 w 53"/>
                <a:gd name="T1" fmla="*/ 42 h 55"/>
                <a:gd name="T2" fmla="*/ 2 w 53"/>
                <a:gd name="T3" fmla="*/ 60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60 h 55"/>
                <a:gd name="T16" fmla="*/ 59 w 53"/>
                <a:gd name="T17" fmla="*/ 42 h 55"/>
                <a:gd name="T18" fmla="*/ 57 w 53"/>
                <a:gd name="T19" fmla="*/ 27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7 h 55"/>
                <a:gd name="T32" fmla="*/ 0 w 53"/>
                <a:gd name="T33" fmla="*/ 42 h 55"/>
                <a:gd name="T34" fmla="*/ 0 w 53"/>
                <a:gd name="T35" fmla="*/ 42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40"/>
                  </a:lnTo>
                  <a:lnTo>
                    <a:pt x="53" y="28"/>
                  </a:lnTo>
                  <a:lnTo>
                    <a:pt x="51" y="18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Freeform 28"/>
            <p:cNvSpPr>
              <a:spLocks/>
            </p:cNvSpPr>
            <p:nvPr/>
          </p:nvSpPr>
          <p:spPr bwMode="auto">
            <a:xfrm>
              <a:off x="924" y="2117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Freeform 29"/>
            <p:cNvSpPr>
              <a:spLocks/>
            </p:cNvSpPr>
            <p:nvPr/>
          </p:nvSpPr>
          <p:spPr bwMode="auto">
            <a:xfrm>
              <a:off x="3360" y="417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Freeform 30"/>
            <p:cNvSpPr>
              <a:spLocks/>
            </p:cNvSpPr>
            <p:nvPr/>
          </p:nvSpPr>
          <p:spPr bwMode="auto">
            <a:xfrm>
              <a:off x="3081" y="1704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20 w 55"/>
                <a:gd name="T7" fmla="*/ 78 h 55"/>
                <a:gd name="T8" fmla="*/ 31 w 55"/>
                <a:gd name="T9" fmla="*/ 81 h 55"/>
                <a:gd name="T10" fmla="*/ 44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1 w 55"/>
                <a:gd name="T17" fmla="*/ 41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1 w 55"/>
                <a:gd name="T25" fmla="*/ 0 h 55"/>
                <a:gd name="T26" fmla="*/ 20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8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4" y="39"/>
                  </a:lnTo>
                  <a:lnTo>
                    <a:pt x="55" y="28"/>
                  </a:lnTo>
                  <a:lnTo>
                    <a:pt x="54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Freeform 31"/>
            <p:cNvSpPr>
              <a:spLocks/>
            </p:cNvSpPr>
            <p:nvPr/>
          </p:nvSpPr>
          <p:spPr bwMode="auto">
            <a:xfrm>
              <a:off x="3411" y="93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29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4 h 55"/>
                <a:gd name="T20" fmla="*/ 50 w 53"/>
                <a:gd name="T21" fmla="*/ 12 h 55"/>
                <a:gd name="T22" fmla="*/ 41 w 53"/>
                <a:gd name="T23" fmla="*/ 3 h 55"/>
                <a:gd name="T24" fmla="*/ 29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4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6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Freeform 32"/>
            <p:cNvSpPr>
              <a:spLocks/>
            </p:cNvSpPr>
            <p:nvPr/>
          </p:nvSpPr>
          <p:spPr bwMode="auto">
            <a:xfrm>
              <a:off x="3463" y="2329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7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Freeform 33"/>
            <p:cNvSpPr>
              <a:spLocks/>
            </p:cNvSpPr>
            <p:nvPr/>
          </p:nvSpPr>
          <p:spPr bwMode="auto">
            <a:xfrm>
              <a:off x="894" y="254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9 h 55"/>
                <a:gd name="T4" fmla="*/ 9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1 w 55"/>
                <a:gd name="T11" fmla="*/ 78 h 55"/>
                <a:gd name="T12" fmla="*/ 52 w 55"/>
                <a:gd name="T13" fmla="*/ 69 h 55"/>
                <a:gd name="T14" fmla="*/ 59 w 55"/>
                <a:gd name="T15" fmla="*/ 59 h 55"/>
                <a:gd name="T16" fmla="*/ 61 w 55"/>
                <a:gd name="T17" fmla="*/ 41 h 55"/>
                <a:gd name="T18" fmla="*/ 59 w 55"/>
                <a:gd name="T19" fmla="*/ 27 h 55"/>
                <a:gd name="T20" fmla="*/ 52 w 55"/>
                <a:gd name="T21" fmla="*/ 12 h 55"/>
                <a:gd name="T22" fmla="*/ 41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40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Freeform 34"/>
            <p:cNvSpPr>
              <a:spLocks/>
            </p:cNvSpPr>
            <p:nvPr/>
          </p:nvSpPr>
          <p:spPr bwMode="auto">
            <a:xfrm>
              <a:off x="2227" y="1332"/>
              <a:ext cx="62" cy="78"/>
            </a:xfrm>
            <a:custGeom>
              <a:avLst/>
              <a:gdLst>
                <a:gd name="T0" fmla="*/ 0 w 55"/>
                <a:gd name="T1" fmla="*/ 37 h 53"/>
                <a:gd name="T2" fmla="*/ 2 w 55"/>
                <a:gd name="T3" fmla="*/ 54 h 53"/>
                <a:gd name="T4" fmla="*/ 8 w 55"/>
                <a:gd name="T5" fmla="*/ 66 h 53"/>
                <a:gd name="T6" fmla="*/ 19 w 55"/>
                <a:gd name="T7" fmla="*/ 75 h 53"/>
                <a:gd name="T8" fmla="*/ 30 w 55"/>
                <a:gd name="T9" fmla="*/ 78 h 53"/>
                <a:gd name="T10" fmla="*/ 44 w 55"/>
                <a:gd name="T11" fmla="*/ 75 h 53"/>
                <a:gd name="T12" fmla="*/ 53 w 55"/>
                <a:gd name="T13" fmla="*/ 66 h 53"/>
                <a:gd name="T14" fmla="*/ 60 w 55"/>
                <a:gd name="T15" fmla="*/ 54 h 53"/>
                <a:gd name="T16" fmla="*/ 62 w 55"/>
                <a:gd name="T17" fmla="*/ 37 h 53"/>
                <a:gd name="T18" fmla="*/ 60 w 55"/>
                <a:gd name="T19" fmla="*/ 24 h 53"/>
                <a:gd name="T20" fmla="*/ 53 w 55"/>
                <a:gd name="T21" fmla="*/ 12 h 53"/>
                <a:gd name="T22" fmla="*/ 44 w 55"/>
                <a:gd name="T23" fmla="*/ 3 h 53"/>
                <a:gd name="T24" fmla="*/ 30 w 55"/>
                <a:gd name="T25" fmla="*/ 0 h 53"/>
                <a:gd name="T26" fmla="*/ 19 w 55"/>
                <a:gd name="T27" fmla="*/ 3 h 53"/>
                <a:gd name="T28" fmla="*/ 8 w 55"/>
                <a:gd name="T29" fmla="*/ 12 h 53"/>
                <a:gd name="T30" fmla="*/ 2 w 55"/>
                <a:gd name="T31" fmla="*/ 24 h 53"/>
                <a:gd name="T32" fmla="*/ 0 w 55"/>
                <a:gd name="T33" fmla="*/ 37 h 53"/>
                <a:gd name="T34" fmla="*/ 0 w 55"/>
                <a:gd name="T35" fmla="*/ 37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5"/>
                  </a:moveTo>
                  <a:lnTo>
                    <a:pt x="2" y="37"/>
                  </a:lnTo>
                  <a:lnTo>
                    <a:pt x="7" y="45"/>
                  </a:lnTo>
                  <a:lnTo>
                    <a:pt x="17" y="51"/>
                  </a:lnTo>
                  <a:lnTo>
                    <a:pt x="27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5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Freeform 35"/>
            <p:cNvSpPr>
              <a:spLocks/>
            </p:cNvSpPr>
            <p:nvPr/>
          </p:nvSpPr>
          <p:spPr bwMode="auto">
            <a:xfrm>
              <a:off x="2877" y="142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5 h 55"/>
                <a:gd name="T4" fmla="*/ 9 w 53"/>
                <a:gd name="T5" fmla="*/ 70 h 55"/>
                <a:gd name="T6" fmla="*/ 18 w 53"/>
                <a:gd name="T7" fmla="*/ 79 h 55"/>
                <a:gd name="T8" fmla="*/ 28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5 h 55"/>
                <a:gd name="T16" fmla="*/ 59 w 53"/>
                <a:gd name="T17" fmla="*/ 40 h 55"/>
                <a:gd name="T18" fmla="*/ 57 w 53"/>
                <a:gd name="T19" fmla="*/ 22 h 55"/>
                <a:gd name="T20" fmla="*/ 50 w 53"/>
                <a:gd name="T21" fmla="*/ 12 h 55"/>
                <a:gd name="T22" fmla="*/ 41 w 53"/>
                <a:gd name="T23" fmla="*/ 3 h 55"/>
                <a:gd name="T24" fmla="*/ 28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2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5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7"/>
                  </a:lnTo>
                  <a:lnTo>
                    <a:pt x="53" y="27"/>
                  </a:lnTo>
                  <a:lnTo>
                    <a:pt x="51" y="15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Freeform 36"/>
            <p:cNvSpPr>
              <a:spLocks/>
            </p:cNvSpPr>
            <p:nvPr/>
          </p:nvSpPr>
          <p:spPr bwMode="auto">
            <a:xfrm>
              <a:off x="2982" y="936"/>
              <a:ext cx="62" cy="82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8 h 55"/>
                <a:gd name="T4" fmla="*/ 9 w 55"/>
                <a:gd name="T5" fmla="*/ 70 h 55"/>
                <a:gd name="T6" fmla="*/ 18 w 55"/>
                <a:gd name="T7" fmla="*/ 79 h 55"/>
                <a:gd name="T8" fmla="*/ 32 w 55"/>
                <a:gd name="T9" fmla="*/ 82 h 55"/>
                <a:gd name="T10" fmla="*/ 44 w 55"/>
                <a:gd name="T11" fmla="*/ 79 h 55"/>
                <a:gd name="T12" fmla="*/ 53 w 55"/>
                <a:gd name="T13" fmla="*/ 70 h 55"/>
                <a:gd name="T14" fmla="*/ 60 w 55"/>
                <a:gd name="T15" fmla="*/ 58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Freeform 37"/>
            <p:cNvSpPr>
              <a:spLocks/>
            </p:cNvSpPr>
            <p:nvPr/>
          </p:nvSpPr>
          <p:spPr bwMode="auto">
            <a:xfrm>
              <a:off x="2251" y="876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2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5 h 55"/>
                <a:gd name="T20" fmla="*/ 52 w 55"/>
                <a:gd name="T21" fmla="*/ 12 h 55"/>
                <a:gd name="T22" fmla="*/ 42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5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8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1" name="Freeform 38"/>
            <p:cNvSpPr>
              <a:spLocks/>
            </p:cNvSpPr>
            <p:nvPr/>
          </p:nvSpPr>
          <p:spPr bwMode="auto">
            <a:xfrm>
              <a:off x="723" y="332"/>
              <a:ext cx="2909" cy="203"/>
            </a:xfrm>
            <a:custGeom>
              <a:avLst/>
              <a:gdLst>
                <a:gd name="T0" fmla="*/ 2778 w 2601"/>
                <a:gd name="T1" fmla="*/ 43 h 137"/>
                <a:gd name="T2" fmla="*/ 2676 w 2601"/>
                <a:gd name="T3" fmla="*/ 127 h 137"/>
                <a:gd name="T4" fmla="*/ 2580 w 2601"/>
                <a:gd name="T5" fmla="*/ 130 h 137"/>
                <a:gd name="T6" fmla="*/ 2468 w 2601"/>
                <a:gd name="T7" fmla="*/ 22 h 137"/>
                <a:gd name="T8" fmla="*/ 2257 w 2601"/>
                <a:gd name="T9" fmla="*/ 64 h 137"/>
                <a:gd name="T10" fmla="*/ 2143 w 2601"/>
                <a:gd name="T11" fmla="*/ 124 h 137"/>
                <a:gd name="T12" fmla="*/ 2047 w 2601"/>
                <a:gd name="T13" fmla="*/ 55 h 137"/>
                <a:gd name="T14" fmla="*/ 1919 w 2601"/>
                <a:gd name="T15" fmla="*/ 0 h 137"/>
                <a:gd name="T16" fmla="*/ 1831 w 2601"/>
                <a:gd name="T17" fmla="*/ 49 h 137"/>
                <a:gd name="T18" fmla="*/ 1750 w 2601"/>
                <a:gd name="T19" fmla="*/ 127 h 137"/>
                <a:gd name="T20" fmla="*/ 1637 w 2601"/>
                <a:gd name="T21" fmla="*/ 130 h 137"/>
                <a:gd name="T22" fmla="*/ 1526 w 2601"/>
                <a:gd name="T23" fmla="*/ 25 h 137"/>
                <a:gd name="T24" fmla="*/ 1383 w 2601"/>
                <a:gd name="T25" fmla="*/ 37 h 137"/>
                <a:gd name="T26" fmla="*/ 1288 w 2601"/>
                <a:gd name="T27" fmla="*/ 116 h 137"/>
                <a:gd name="T28" fmla="*/ 1216 w 2601"/>
                <a:gd name="T29" fmla="*/ 145 h 137"/>
                <a:gd name="T30" fmla="*/ 1128 w 2601"/>
                <a:gd name="T31" fmla="*/ 93 h 137"/>
                <a:gd name="T32" fmla="*/ 1028 w 2601"/>
                <a:gd name="T33" fmla="*/ 6 h 137"/>
                <a:gd name="T34" fmla="*/ 915 w 2601"/>
                <a:gd name="T35" fmla="*/ 31 h 137"/>
                <a:gd name="T36" fmla="*/ 846 w 2601"/>
                <a:gd name="T37" fmla="*/ 101 h 137"/>
                <a:gd name="T38" fmla="*/ 742 w 2601"/>
                <a:gd name="T39" fmla="*/ 151 h 137"/>
                <a:gd name="T40" fmla="*/ 627 w 2601"/>
                <a:gd name="T41" fmla="*/ 61 h 137"/>
                <a:gd name="T42" fmla="*/ 436 w 2601"/>
                <a:gd name="T43" fmla="*/ 22 h 137"/>
                <a:gd name="T44" fmla="*/ 294 w 2601"/>
                <a:gd name="T45" fmla="*/ 127 h 137"/>
                <a:gd name="T46" fmla="*/ 197 w 2601"/>
                <a:gd name="T47" fmla="*/ 87 h 137"/>
                <a:gd name="T48" fmla="*/ 83 w 2601"/>
                <a:gd name="T49" fmla="*/ 6 h 137"/>
                <a:gd name="T50" fmla="*/ 1 w 2601"/>
                <a:gd name="T51" fmla="*/ 22 h 137"/>
                <a:gd name="T52" fmla="*/ 23 w 2601"/>
                <a:gd name="T53" fmla="*/ 58 h 137"/>
                <a:gd name="T54" fmla="*/ 126 w 2601"/>
                <a:gd name="T55" fmla="*/ 87 h 137"/>
                <a:gd name="T56" fmla="*/ 237 w 2601"/>
                <a:gd name="T57" fmla="*/ 172 h 137"/>
                <a:gd name="T58" fmla="*/ 349 w 2601"/>
                <a:gd name="T59" fmla="*/ 154 h 137"/>
                <a:gd name="T60" fmla="*/ 452 w 2601"/>
                <a:gd name="T61" fmla="*/ 70 h 137"/>
                <a:gd name="T62" fmla="*/ 593 w 2601"/>
                <a:gd name="T63" fmla="*/ 90 h 137"/>
                <a:gd name="T64" fmla="*/ 707 w 2601"/>
                <a:gd name="T65" fmla="*/ 194 h 137"/>
                <a:gd name="T66" fmla="*/ 849 w 2601"/>
                <a:gd name="T67" fmla="*/ 160 h 137"/>
                <a:gd name="T68" fmla="*/ 924 w 2601"/>
                <a:gd name="T69" fmla="*/ 87 h 137"/>
                <a:gd name="T70" fmla="*/ 1003 w 2601"/>
                <a:gd name="T71" fmla="*/ 52 h 137"/>
                <a:gd name="T72" fmla="*/ 1090 w 2601"/>
                <a:gd name="T73" fmla="*/ 119 h 137"/>
                <a:gd name="T74" fmla="*/ 1194 w 2601"/>
                <a:gd name="T75" fmla="*/ 194 h 137"/>
                <a:gd name="T76" fmla="*/ 1293 w 2601"/>
                <a:gd name="T77" fmla="*/ 175 h 137"/>
                <a:gd name="T78" fmla="*/ 1381 w 2601"/>
                <a:gd name="T79" fmla="*/ 101 h 137"/>
                <a:gd name="T80" fmla="*/ 1493 w 2601"/>
                <a:gd name="T81" fmla="*/ 64 h 137"/>
                <a:gd name="T82" fmla="*/ 1600 w 2601"/>
                <a:gd name="T83" fmla="*/ 163 h 137"/>
                <a:gd name="T84" fmla="*/ 1748 w 2601"/>
                <a:gd name="T85" fmla="*/ 188 h 137"/>
                <a:gd name="T86" fmla="*/ 1842 w 2601"/>
                <a:gd name="T87" fmla="*/ 104 h 137"/>
                <a:gd name="T88" fmla="*/ 1906 w 2601"/>
                <a:gd name="T89" fmla="*/ 58 h 137"/>
                <a:gd name="T90" fmla="*/ 2009 w 2601"/>
                <a:gd name="T91" fmla="*/ 84 h 137"/>
                <a:gd name="T92" fmla="*/ 2116 w 2601"/>
                <a:gd name="T93" fmla="*/ 169 h 137"/>
                <a:gd name="T94" fmla="*/ 2231 w 2601"/>
                <a:gd name="T95" fmla="*/ 151 h 137"/>
                <a:gd name="T96" fmla="*/ 2334 w 2601"/>
                <a:gd name="T97" fmla="*/ 67 h 137"/>
                <a:gd name="T98" fmla="*/ 2475 w 2601"/>
                <a:gd name="T99" fmla="*/ 87 h 137"/>
                <a:gd name="T100" fmla="*/ 2589 w 2601"/>
                <a:gd name="T101" fmla="*/ 194 h 137"/>
                <a:gd name="T102" fmla="*/ 2710 w 2601"/>
                <a:gd name="T103" fmla="*/ 163 h 137"/>
                <a:gd name="T104" fmla="*/ 2808 w 2601"/>
                <a:gd name="T105" fmla="*/ 84 h 137"/>
                <a:gd name="T106" fmla="*/ 2890 w 2601"/>
                <a:gd name="T107" fmla="*/ 93 h 137"/>
                <a:gd name="T108" fmla="*/ 2905 w 2601"/>
                <a:gd name="T109" fmla="*/ 46 h 1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7"/>
                <a:gd name="T167" fmla="*/ 2601 w 2601"/>
                <a:gd name="T168" fmla="*/ 137 h 1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7">
                  <a:moveTo>
                    <a:pt x="2592" y="27"/>
                  </a:moveTo>
                  <a:lnTo>
                    <a:pt x="2568" y="19"/>
                  </a:lnTo>
                  <a:lnTo>
                    <a:pt x="2544" y="15"/>
                  </a:lnTo>
                  <a:lnTo>
                    <a:pt x="2523" y="17"/>
                  </a:lnTo>
                  <a:lnTo>
                    <a:pt x="2503" y="21"/>
                  </a:lnTo>
                  <a:lnTo>
                    <a:pt x="2484" y="29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0"/>
                  </a:lnTo>
                  <a:lnTo>
                    <a:pt x="2405" y="78"/>
                  </a:lnTo>
                  <a:lnTo>
                    <a:pt x="2393" y="86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8"/>
                  </a:lnTo>
                  <a:lnTo>
                    <a:pt x="2291" y="78"/>
                  </a:lnTo>
                  <a:lnTo>
                    <a:pt x="2275" y="66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7"/>
                  </a:lnTo>
                  <a:lnTo>
                    <a:pt x="2207" y="15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3"/>
                  </a:lnTo>
                  <a:lnTo>
                    <a:pt x="2046" y="27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2"/>
                  </a:lnTo>
                  <a:lnTo>
                    <a:pt x="1959" y="82"/>
                  </a:lnTo>
                  <a:lnTo>
                    <a:pt x="1946" y="86"/>
                  </a:lnTo>
                  <a:lnTo>
                    <a:pt x="1930" y="86"/>
                  </a:lnTo>
                  <a:lnTo>
                    <a:pt x="1916" y="84"/>
                  </a:lnTo>
                  <a:lnTo>
                    <a:pt x="1902" y="80"/>
                  </a:lnTo>
                  <a:lnTo>
                    <a:pt x="1889" y="74"/>
                  </a:lnTo>
                  <a:lnTo>
                    <a:pt x="1875" y="66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7"/>
                  </a:lnTo>
                  <a:lnTo>
                    <a:pt x="1812" y="25"/>
                  </a:lnTo>
                  <a:lnTo>
                    <a:pt x="1794" y="17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5"/>
                  </a:lnTo>
                  <a:lnTo>
                    <a:pt x="1659" y="19"/>
                  </a:lnTo>
                  <a:lnTo>
                    <a:pt x="1649" y="27"/>
                  </a:lnTo>
                  <a:lnTo>
                    <a:pt x="1637" y="33"/>
                  </a:lnTo>
                  <a:lnTo>
                    <a:pt x="1627" y="41"/>
                  </a:lnTo>
                  <a:lnTo>
                    <a:pt x="1618" y="47"/>
                  </a:lnTo>
                  <a:lnTo>
                    <a:pt x="1608" y="55"/>
                  </a:lnTo>
                  <a:lnTo>
                    <a:pt x="1594" y="66"/>
                  </a:lnTo>
                  <a:lnTo>
                    <a:pt x="1578" y="76"/>
                  </a:lnTo>
                  <a:lnTo>
                    <a:pt x="1565" y="86"/>
                  </a:lnTo>
                  <a:lnTo>
                    <a:pt x="1551" y="92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8"/>
                  </a:lnTo>
                  <a:lnTo>
                    <a:pt x="1447" y="78"/>
                  </a:lnTo>
                  <a:lnTo>
                    <a:pt x="1431" y="66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29"/>
                  </a:lnTo>
                  <a:lnTo>
                    <a:pt x="1364" y="17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7"/>
                  </a:lnTo>
                  <a:lnTo>
                    <a:pt x="1237" y="25"/>
                  </a:lnTo>
                  <a:lnTo>
                    <a:pt x="1219" y="37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2"/>
                  </a:lnTo>
                  <a:lnTo>
                    <a:pt x="1152" y="78"/>
                  </a:lnTo>
                  <a:lnTo>
                    <a:pt x="1142" y="84"/>
                  </a:lnTo>
                  <a:lnTo>
                    <a:pt x="1133" y="90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6"/>
                  </a:lnTo>
                  <a:lnTo>
                    <a:pt x="1060" y="92"/>
                  </a:lnTo>
                  <a:lnTo>
                    <a:pt x="1046" y="86"/>
                  </a:lnTo>
                  <a:lnTo>
                    <a:pt x="1034" y="80"/>
                  </a:lnTo>
                  <a:lnTo>
                    <a:pt x="1023" y="70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29"/>
                  </a:lnTo>
                  <a:lnTo>
                    <a:pt x="952" y="19"/>
                  </a:lnTo>
                  <a:lnTo>
                    <a:pt x="936" y="10"/>
                  </a:lnTo>
                  <a:lnTo>
                    <a:pt x="919" y="4"/>
                  </a:lnTo>
                  <a:lnTo>
                    <a:pt x="899" y="0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5"/>
                  </a:lnTo>
                  <a:lnTo>
                    <a:pt x="818" y="21"/>
                  </a:lnTo>
                  <a:lnTo>
                    <a:pt x="809" y="27"/>
                  </a:lnTo>
                  <a:lnTo>
                    <a:pt x="799" y="35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8"/>
                  </a:lnTo>
                  <a:lnTo>
                    <a:pt x="740" y="78"/>
                  </a:lnTo>
                  <a:lnTo>
                    <a:pt x="726" y="88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0"/>
                  </a:lnTo>
                  <a:lnTo>
                    <a:pt x="608" y="80"/>
                  </a:lnTo>
                  <a:lnTo>
                    <a:pt x="593" y="68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29"/>
                  </a:lnTo>
                  <a:lnTo>
                    <a:pt x="524" y="17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5"/>
                  </a:lnTo>
                  <a:lnTo>
                    <a:pt x="363" y="27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2"/>
                  </a:lnTo>
                  <a:lnTo>
                    <a:pt x="276" y="82"/>
                  </a:lnTo>
                  <a:lnTo>
                    <a:pt x="263" y="86"/>
                  </a:lnTo>
                  <a:lnTo>
                    <a:pt x="247" y="88"/>
                  </a:lnTo>
                  <a:lnTo>
                    <a:pt x="233" y="86"/>
                  </a:lnTo>
                  <a:lnTo>
                    <a:pt x="219" y="80"/>
                  </a:lnTo>
                  <a:lnTo>
                    <a:pt x="206" y="74"/>
                  </a:lnTo>
                  <a:lnTo>
                    <a:pt x="192" y="66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7"/>
                  </a:lnTo>
                  <a:lnTo>
                    <a:pt x="129" y="27"/>
                  </a:lnTo>
                  <a:lnTo>
                    <a:pt x="113" y="17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5"/>
                  </a:lnTo>
                  <a:lnTo>
                    <a:pt x="55" y="35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8"/>
                  </a:lnTo>
                  <a:lnTo>
                    <a:pt x="143" y="78"/>
                  </a:lnTo>
                  <a:lnTo>
                    <a:pt x="159" y="88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1"/>
                  </a:lnTo>
                  <a:lnTo>
                    <a:pt x="249" y="123"/>
                  </a:lnTo>
                  <a:lnTo>
                    <a:pt x="269" y="121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6"/>
                  </a:lnTo>
                  <a:lnTo>
                    <a:pt x="353" y="74"/>
                  </a:lnTo>
                  <a:lnTo>
                    <a:pt x="369" y="65"/>
                  </a:lnTo>
                  <a:lnTo>
                    <a:pt x="386" y="55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2"/>
                  </a:lnTo>
                  <a:lnTo>
                    <a:pt x="561" y="86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3"/>
                  </a:lnTo>
                  <a:lnTo>
                    <a:pt x="632" y="131"/>
                  </a:lnTo>
                  <a:lnTo>
                    <a:pt x="657" y="137"/>
                  </a:lnTo>
                  <a:lnTo>
                    <a:pt x="681" y="137"/>
                  </a:lnTo>
                  <a:lnTo>
                    <a:pt x="703" y="133"/>
                  </a:lnTo>
                  <a:lnTo>
                    <a:pt x="724" y="127"/>
                  </a:lnTo>
                  <a:lnTo>
                    <a:pt x="742" y="119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4"/>
                  </a:lnTo>
                  <a:lnTo>
                    <a:pt x="799" y="78"/>
                  </a:lnTo>
                  <a:lnTo>
                    <a:pt x="809" y="70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5"/>
                  </a:lnTo>
                  <a:lnTo>
                    <a:pt x="897" y="35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0"/>
                  </a:lnTo>
                  <a:lnTo>
                    <a:pt x="975" y="80"/>
                  </a:lnTo>
                  <a:lnTo>
                    <a:pt x="989" y="90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19"/>
                  </a:lnTo>
                  <a:lnTo>
                    <a:pt x="1050" y="127"/>
                  </a:lnTo>
                  <a:lnTo>
                    <a:pt x="1068" y="131"/>
                  </a:lnTo>
                  <a:lnTo>
                    <a:pt x="1087" y="135"/>
                  </a:lnTo>
                  <a:lnTo>
                    <a:pt x="1107" y="133"/>
                  </a:lnTo>
                  <a:lnTo>
                    <a:pt x="1119" y="131"/>
                  </a:lnTo>
                  <a:lnTo>
                    <a:pt x="1133" y="127"/>
                  </a:lnTo>
                  <a:lnTo>
                    <a:pt x="1144" y="123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8"/>
                  </a:lnTo>
                  <a:lnTo>
                    <a:pt x="1219" y="78"/>
                  </a:lnTo>
                  <a:lnTo>
                    <a:pt x="1235" y="68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2"/>
                  </a:lnTo>
                  <a:lnTo>
                    <a:pt x="1398" y="84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1"/>
                  </a:lnTo>
                  <a:lnTo>
                    <a:pt x="1472" y="131"/>
                  </a:lnTo>
                  <a:lnTo>
                    <a:pt x="1498" y="135"/>
                  </a:lnTo>
                  <a:lnTo>
                    <a:pt x="1521" y="137"/>
                  </a:lnTo>
                  <a:lnTo>
                    <a:pt x="1543" y="133"/>
                  </a:lnTo>
                  <a:lnTo>
                    <a:pt x="1563" y="127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4"/>
                  </a:lnTo>
                  <a:lnTo>
                    <a:pt x="1639" y="76"/>
                  </a:lnTo>
                  <a:lnTo>
                    <a:pt x="1647" y="70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5"/>
                  </a:lnTo>
                  <a:lnTo>
                    <a:pt x="1737" y="35"/>
                  </a:lnTo>
                  <a:lnTo>
                    <a:pt x="1751" y="37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7"/>
                  </a:lnTo>
                  <a:lnTo>
                    <a:pt x="1812" y="66"/>
                  </a:lnTo>
                  <a:lnTo>
                    <a:pt x="1826" y="76"/>
                  </a:lnTo>
                  <a:lnTo>
                    <a:pt x="1841" y="86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19"/>
                  </a:lnTo>
                  <a:lnTo>
                    <a:pt x="1930" y="121"/>
                  </a:lnTo>
                  <a:lnTo>
                    <a:pt x="1949" y="119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4"/>
                  </a:lnTo>
                  <a:lnTo>
                    <a:pt x="2036" y="74"/>
                  </a:lnTo>
                  <a:lnTo>
                    <a:pt x="2052" y="63"/>
                  </a:lnTo>
                  <a:lnTo>
                    <a:pt x="2069" y="55"/>
                  </a:lnTo>
                  <a:lnTo>
                    <a:pt x="2087" y="45"/>
                  </a:lnTo>
                  <a:lnTo>
                    <a:pt x="2107" y="41"/>
                  </a:lnTo>
                  <a:lnTo>
                    <a:pt x="2128" y="37"/>
                  </a:lnTo>
                  <a:lnTo>
                    <a:pt x="2152" y="37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0"/>
                  </a:lnTo>
                  <a:lnTo>
                    <a:pt x="2244" y="84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1"/>
                  </a:lnTo>
                  <a:lnTo>
                    <a:pt x="2315" y="131"/>
                  </a:lnTo>
                  <a:lnTo>
                    <a:pt x="2334" y="135"/>
                  </a:lnTo>
                  <a:lnTo>
                    <a:pt x="2354" y="135"/>
                  </a:lnTo>
                  <a:lnTo>
                    <a:pt x="2372" y="131"/>
                  </a:lnTo>
                  <a:lnTo>
                    <a:pt x="2389" y="125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0"/>
                  </a:lnTo>
                  <a:lnTo>
                    <a:pt x="2468" y="80"/>
                  </a:lnTo>
                  <a:lnTo>
                    <a:pt x="2482" y="70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7"/>
                  </a:lnTo>
                  <a:lnTo>
                    <a:pt x="2597" y="31"/>
                  </a:lnTo>
                  <a:lnTo>
                    <a:pt x="2592" y="27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2" name="Freeform 39"/>
            <p:cNvSpPr>
              <a:spLocks/>
            </p:cNvSpPr>
            <p:nvPr/>
          </p:nvSpPr>
          <p:spPr bwMode="auto">
            <a:xfrm>
              <a:off x="351" y="887"/>
              <a:ext cx="156" cy="3969"/>
            </a:xfrm>
            <a:custGeom>
              <a:avLst/>
              <a:gdLst>
                <a:gd name="T0" fmla="*/ 90 w 139"/>
                <a:gd name="T1" fmla="*/ 2480 h 2679"/>
                <a:gd name="T2" fmla="*/ 143 w 139"/>
                <a:gd name="T3" fmla="*/ 2369 h 2679"/>
                <a:gd name="T4" fmla="*/ 131 w 139"/>
                <a:gd name="T5" fmla="*/ 2206 h 2679"/>
                <a:gd name="T6" fmla="*/ 48 w 139"/>
                <a:gd name="T7" fmla="*/ 1985 h 2679"/>
                <a:gd name="T8" fmla="*/ 97 w 139"/>
                <a:gd name="T9" fmla="*/ 1834 h 2679"/>
                <a:gd name="T10" fmla="*/ 152 w 139"/>
                <a:gd name="T11" fmla="*/ 1686 h 2679"/>
                <a:gd name="T12" fmla="*/ 121 w 139"/>
                <a:gd name="T13" fmla="*/ 1532 h 2679"/>
                <a:gd name="T14" fmla="*/ 53 w 139"/>
                <a:gd name="T15" fmla="*/ 1402 h 2679"/>
                <a:gd name="T16" fmla="*/ 85 w 139"/>
                <a:gd name="T17" fmla="*/ 1182 h 2679"/>
                <a:gd name="T18" fmla="*/ 134 w 139"/>
                <a:gd name="T19" fmla="*/ 1052 h 2679"/>
                <a:gd name="T20" fmla="*/ 117 w 139"/>
                <a:gd name="T21" fmla="*/ 924 h 2679"/>
                <a:gd name="T22" fmla="*/ 62 w 139"/>
                <a:gd name="T23" fmla="*/ 813 h 2679"/>
                <a:gd name="T24" fmla="*/ 48 w 139"/>
                <a:gd name="T25" fmla="*/ 647 h 2679"/>
                <a:gd name="T26" fmla="*/ 110 w 139"/>
                <a:gd name="T27" fmla="*/ 523 h 2679"/>
                <a:gd name="T28" fmla="*/ 143 w 139"/>
                <a:gd name="T29" fmla="*/ 321 h 2679"/>
                <a:gd name="T30" fmla="*/ 57 w 139"/>
                <a:gd name="T31" fmla="*/ 89 h 2679"/>
                <a:gd name="T32" fmla="*/ 57 w 139"/>
                <a:gd name="T33" fmla="*/ 3 h 2679"/>
                <a:gd name="T34" fmla="*/ 33 w 139"/>
                <a:gd name="T35" fmla="*/ 16 h 2679"/>
                <a:gd name="T36" fmla="*/ 33 w 139"/>
                <a:gd name="T37" fmla="*/ 176 h 2679"/>
                <a:gd name="T38" fmla="*/ 103 w 139"/>
                <a:gd name="T39" fmla="*/ 336 h 2679"/>
                <a:gd name="T40" fmla="*/ 74 w 139"/>
                <a:gd name="T41" fmla="*/ 499 h 2679"/>
                <a:gd name="T42" fmla="*/ 10 w 139"/>
                <a:gd name="T43" fmla="*/ 633 h 2679"/>
                <a:gd name="T44" fmla="*/ 48 w 139"/>
                <a:gd name="T45" fmla="*/ 889 h 2679"/>
                <a:gd name="T46" fmla="*/ 90 w 139"/>
                <a:gd name="T47" fmla="*/ 1067 h 2679"/>
                <a:gd name="T48" fmla="*/ 19 w 139"/>
                <a:gd name="T49" fmla="*/ 1230 h 2679"/>
                <a:gd name="T50" fmla="*/ 7 w 139"/>
                <a:gd name="T51" fmla="*/ 1384 h 2679"/>
                <a:gd name="T52" fmla="*/ 88 w 139"/>
                <a:gd name="T53" fmla="*/ 1559 h 2679"/>
                <a:gd name="T54" fmla="*/ 90 w 139"/>
                <a:gd name="T55" fmla="*/ 1762 h 2679"/>
                <a:gd name="T56" fmla="*/ 19 w 139"/>
                <a:gd name="T57" fmla="*/ 1886 h 2679"/>
                <a:gd name="T58" fmla="*/ 19 w 139"/>
                <a:gd name="T59" fmla="*/ 2052 h 2679"/>
                <a:gd name="T60" fmla="*/ 81 w 139"/>
                <a:gd name="T61" fmla="*/ 2194 h 2679"/>
                <a:gd name="T62" fmla="*/ 99 w 139"/>
                <a:gd name="T63" fmla="*/ 2372 h 2679"/>
                <a:gd name="T64" fmla="*/ 21 w 139"/>
                <a:gd name="T65" fmla="*/ 2517 h 2679"/>
                <a:gd name="T66" fmla="*/ 9 w 139"/>
                <a:gd name="T67" fmla="*/ 2665 h 2679"/>
                <a:gd name="T68" fmla="*/ 88 w 139"/>
                <a:gd name="T69" fmla="*/ 2840 h 2679"/>
                <a:gd name="T70" fmla="*/ 90 w 139"/>
                <a:gd name="T71" fmla="*/ 3043 h 2679"/>
                <a:gd name="T72" fmla="*/ 19 w 139"/>
                <a:gd name="T73" fmla="*/ 3169 h 2679"/>
                <a:gd name="T74" fmla="*/ 33 w 139"/>
                <a:gd name="T75" fmla="*/ 3419 h 2679"/>
                <a:gd name="T76" fmla="*/ 99 w 139"/>
                <a:gd name="T77" fmla="*/ 3593 h 2679"/>
                <a:gd name="T78" fmla="*/ 30 w 139"/>
                <a:gd name="T79" fmla="*/ 3770 h 2679"/>
                <a:gd name="T80" fmla="*/ 2 w 139"/>
                <a:gd name="T81" fmla="*/ 3916 h 2679"/>
                <a:gd name="T82" fmla="*/ 24 w 139"/>
                <a:gd name="T83" fmla="*/ 3969 h 2679"/>
                <a:gd name="T84" fmla="*/ 46 w 139"/>
                <a:gd name="T85" fmla="*/ 3936 h 2679"/>
                <a:gd name="T86" fmla="*/ 101 w 139"/>
                <a:gd name="T87" fmla="*/ 3725 h 2679"/>
                <a:gd name="T88" fmla="*/ 138 w 139"/>
                <a:gd name="T89" fmla="*/ 3590 h 2679"/>
                <a:gd name="T90" fmla="*/ 108 w 139"/>
                <a:gd name="T91" fmla="*/ 3477 h 2679"/>
                <a:gd name="T92" fmla="*/ 55 w 139"/>
                <a:gd name="T93" fmla="*/ 3353 h 2679"/>
                <a:gd name="T94" fmla="*/ 57 w 139"/>
                <a:gd name="T95" fmla="*/ 3187 h 2679"/>
                <a:gd name="T96" fmla="*/ 126 w 139"/>
                <a:gd name="T97" fmla="*/ 3064 h 2679"/>
                <a:gd name="T98" fmla="*/ 152 w 139"/>
                <a:gd name="T99" fmla="*/ 2895 h 2679"/>
                <a:gd name="T100" fmla="*/ 97 w 139"/>
                <a:gd name="T101" fmla="*/ 2765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9"/>
                <a:gd name="T154" fmla="*/ 0 h 2679"/>
                <a:gd name="T155" fmla="*/ 139 w 139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9" h="2679">
                  <a:moveTo>
                    <a:pt x="41" y="1790"/>
                  </a:moveTo>
                  <a:lnTo>
                    <a:pt x="37" y="1756"/>
                  </a:lnTo>
                  <a:lnTo>
                    <a:pt x="45" y="1729"/>
                  </a:lnTo>
                  <a:lnTo>
                    <a:pt x="61" y="1701"/>
                  </a:lnTo>
                  <a:lnTo>
                    <a:pt x="80" y="1674"/>
                  </a:lnTo>
                  <a:lnTo>
                    <a:pt x="92" y="1660"/>
                  </a:lnTo>
                  <a:lnTo>
                    <a:pt x="102" y="1646"/>
                  </a:lnTo>
                  <a:lnTo>
                    <a:pt x="112" y="1631"/>
                  </a:lnTo>
                  <a:lnTo>
                    <a:pt x="121" y="1615"/>
                  </a:lnTo>
                  <a:lnTo>
                    <a:pt x="127" y="1599"/>
                  </a:lnTo>
                  <a:lnTo>
                    <a:pt x="133" y="1580"/>
                  </a:lnTo>
                  <a:lnTo>
                    <a:pt x="135" y="1560"/>
                  </a:lnTo>
                  <a:lnTo>
                    <a:pt x="133" y="1538"/>
                  </a:lnTo>
                  <a:lnTo>
                    <a:pt x="127" y="1513"/>
                  </a:lnTo>
                  <a:lnTo>
                    <a:pt x="117" y="1489"/>
                  </a:lnTo>
                  <a:lnTo>
                    <a:pt x="104" y="1466"/>
                  </a:lnTo>
                  <a:lnTo>
                    <a:pt x="88" y="1440"/>
                  </a:lnTo>
                  <a:lnTo>
                    <a:pt x="68" y="1409"/>
                  </a:lnTo>
                  <a:lnTo>
                    <a:pt x="51" y="1375"/>
                  </a:lnTo>
                  <a:lnTo>
                    <a:pt x="43" y="1340"/>
                  </a:lnTo>
                  <a:lnTo>
                    <a:pt x="43" y="1305"/>
                  </a:lnTo>
                  <a:lnTo>
                    <a:pt x="51" y="1287"/>
                  </a:lnTo>
                  <a:lnTo>
                    <a:pt x="61" y="1269"/>
                  </a:lnTo>
                  <a:lnTo>
                    <a:pt x="72" y="1254"/>
                  </a:lnTo>
                  <a:lnTo>
                    <a:pt x="86" y="1238"/>
                  </a:lnTo>
                  <a:lnTo>
                    <a:pt x="98" y="1222"/>
                  </a:lnTo>
                  <a:lnTo>
                    <a:pt x="112" y="1205"/>
                  </a:lnTo>
                  <a:lnTo>
                    <a:pt x="123" y="1185"/>
                  </a:lnTo>
                  <a:lnTo>
                    <a:pt x="131" y="1163"/>
                  </a:lnTo>
                  <a:lnTo>
                    <a:pt x="135" y="1138"/>
                  </a:lnTo>
                  <a:lnTo>
                    <a:pt x="137" y="1114"/>
                  </a:lnTo>
                  <a:lnTo>
                    <a:pt x="133" y="1091"/>
                  </a:lnTo>
                  <a:lnTo>
                    <a:pt x="127" y="1071"/>
                  </a:lnTo>
                  <a:lnTo>
                    <a:pt x="117" y="1052"/>
                  </a:lnTo>
                  <a:lnTo>
                    <a:pt x="108" y="1034"/>
                  </a:lnTo>
                  <a:lnTo>
                    <a:pt x="96" y="1016"/>
                  </a:lnTo>
                  <a:lnTo>
                    <a:pt x="84" y="1001"/>
                  </a:lnTo>
                  <a:lnTo>
                    <a:pt x="70" y="983"/>
                  </a:lnTo>
                  <a:lnTo>
                    <a:pt x="57" y="965"/>
                  </a:lnTo>
                  <a:lnTo>
                    <a:pt x="47" y="946"/>
                  </a:lnTo>
                  <a:lnTo>
                    <a:pt x="39" y="924"/>
                  </a:lnTo>
                  <a:lnTo>
                    <a:pt x="35" y="891"/>
                  </a:lnTo>
                  <a:lnTo>
                    <a:pt x="43" y="859"/>
                  </a:lnTo>
                  <a:lnTo>
                    <a:pt x="59" y="828"/>
                  </a:lnTo>
                  <a:lnTo>
                    <a:pt x="76" y="798"/>
                  </a:lnTo>
                  <a:lnTo>
                    <a:pt x="88" y="781"/>
                  </a:lnTo>
                  <a:lnTo>
                    <a:pt x="98" y="763"/>
                  </a:lnTo>
                  <a:lnTo>
                    <a:pt x="108" y="745"/>
                  </a:lnTo>
                  <a:lnTo>
                    <a:pt x="114" y="728"/>
                  </a:lnTo>
                  <a:lnTo>
                    <a:pt x="119" y="710"/>
                  </a:lnTo>
                  <a:lnTo>
                    <a:pt x="121" y="690"/>
                  </a:lnTo>
                  <a:lnTo>
                    <a:pt x="121" y="671"/>
                  </a:lnTo>
                  <a:lnTo>
                    <a:pt x="116" y="649"/>
                  </a:lnTo>
                  <a:lnTo>
                    <a:pt x="110" y="637"/>
                  </a:lnTo>
                  <a:lnTo>
                    <a:pt x="104" y="624"/>
                  </a:lnTo>
                  <a:lnTo>
                    <a:pt x="94" y="612"/>
                  </a:lnTo>
                  <a:lnTo>
                    <a:pt x="86" y="600"/>
                  </a:lnTo>
                  <a:lnTo>
                    <a:pt x="74" y="584"/>
                  </a:lnTo>
                  <a:lnTo>
                    <a:pt x="64" y="567"/>
                  </a:lnTo>
                  <a:lnTo>
                    <a:pt x="55" y="549"/>
                  </a:lnTo>
                  <a:lnTo>
                    <a:pt x="47" y="530"/>
                  </a:lnTo>
                  <a:lnTo>
                    <a:pt x="41" y="510"/>
                  </a:lnTo>
                  <a:lnTo>
                    <a:pt x="37" y="486"/>
                  </a:lnTo>
                  <a:lnTo>
                    <a:pt x="37" y="463"/>
                  </a:lnTo>
                  <a:lnTo>
                    <a:pt x="43" y="437"/>
                  </a:lnTo>
                  <a:lnTo>
                    <a:pt x="51" y="418"/>
                  </a:lnTo>
                  <a:lnTo>
                    <a:pt x="61" y="400"/>
                  </a:lnTo>
                  <a:lnTo>
                    <a:pt x="72" y="384"/>
                  </a:lnTo>
                  <a:lnTo>
                    <a:pt x="84" y="369"/>
                  </a:lnTo>
                  <a:lnTo>
                    <a:pt x="98" y="353"/>
                  </a:lnTo>
                  <a:lnTo>
                    <a:pt x="112" y="335"/>
                  </a:lnTo>
                  <a:lnTo>
                    <a:pt x="121" y="316"/>
                  </a:lnTo>
                  <a:lnTo>
                    <a:pt x="131" y="294"/>
                  </a:lnTo>
                  <a:lnTo>
                    <a:pt x="135" y="253"/>
                  </a:lnTo>
                  <a:lnTo>
                    <a:pt x="127" y="217"/>
                  </a:lnTo>
                  <a:lnTo>
                    <a:pt x="110" y="184"/>
                  </a:lnTo>
                  <a:lnTo>
                    <a:pt x="90" y="155"/>
                  </a:lnTo>
                  <a:lnTo>
                    <a:pt x="70" y="123"/>
                  </a:lnTo>
                  <a:lnTo>
                    <a:pt x="57" y="92"/>
                  </a:lnTo>
                  <a:lnTo>
                    <a:pt x="51" y="60"/>
                  </a:lnTo>
                  <a:lnTo>
                    <a:pt x="61" y="25"/>
                  </a:lnTo>
                  <a:lnTo>
                    <a:pt x="62" y="17"/>
                  </a:lnTo>
                  <a:lnTo>
                    <a:pt x="61" y="11"/>
                  </a:lnTo>
                  <a:lnTo>
                    <a:pt x="57" y="5"/>
                  </a:lnTo>
                  <a:lnTo>
                    <a:pt x="51" y="2"/>
                  </a:lnTo>
                  <a:lnTo>
                    <a:pt x="45" y="0"/>
                  </a:lnTo>
                  <a:lnTo>
                    <a:pt x="39" y="2"/>
                  </a:lnTo>
                  <a:lnTo>
                    <a:pt x="33" y="5"/>
                  </a:lnTo>
                  <a:lnTo>
                    <a:pt x="29" y="11"/>
                  </a:lnTo>
                  <a:lnTo>
                    <a:pt x="19" y="35"/>
                  </a:lnTo>
                  <a:lnTo>
                    <a:pt x="17" y="58"/>
                  </a:lnTo>
                  <a:lnTo>
                    <a:pt x="17" y="80"/>
                  </a:lnTo>
                  <a:lnTo>
                    <a:pt x="21" y="100"/>
                  </a:lnTo>
                  <a:lnTo>
                    <a:pt x="29" y="119"/>
                  </a:lnTo>
                  <a:lnTo>
                    <a:pt x="39" y="139"/>
                  </a:lnTo>
                  <a:lnTo>
                    <a:pt x="49" y="157"/>
                  </a:lnTo>
                  <a:lnTo>
                    <a:pt x="61" y="172"/>
                  </a:lnTo>
                  <a:lnTo>
                    <a:pt x="78" y="200"/>
                  </a:lnTo>
                  <a:lnTo>
                    <a:pt x="92" y="227"/>
                  </a:lnTo>
                  <a:lnTo>
                    <a:pt x="100" y="255"/>
                  </a:lnTo>
                  <a:lnTo>
                    <a:pt x="98" y="284"/>
                  </a:lnTo>
                  <a:lnTo>
                    <a:pt x="90" y="304"/>
                  </a:lnTo>
                  <a:lnTo>
                    <a:pt x="78" y="321"/>
                  </a:lnTo>
                  <a:lnTo>
                    <a:pt x="66" y="337"/>
                  </a:lnTo>
                  <a:lnTo>
                    <a:pt x="53" y="353"/>
                  </a:lnTo>
                  <a:lnTo>
                    <a:pt x="39" y="369"/>
                  </a:lnTo>
                  <a:lnTo>
                    <a:pt x="27" y="386"/>
                  </a:lnTo>
                  <a:lnTo>
                    <a:pt x="17" y="406"/>
                  </a:lnTo>
                  <a:lnTo>
                    <a:pt x="9" y="427"/>
                  </a:lnTo>
                  <a:lnTo>
                    <a:pt x="2" y="471"/>
                  </a:lnTo>
                  <a:lnTo>
                    <a:pt x="4" y="510"/>
                  </a:lnTo>
                  <a:lnTo>
                    <a:pt x="13" y="543"/>
                  </a:lnTo>
                  <a:lnTo>
                    <a:pt x="27" y="573"/>
                  </a:lnTo>
                  <a:lnTo>
                    <a:pt x="43" y="600"/>
                  </a:lnTo>
                  <a:lnTo>
                    <a:pt x="59" y="622"/>
                  </a:lnTo>
                  <a:lnTo>
                    <a:pt x="72" y="643"/>
                  </a:lnTo>
                  <a:lnTo>
                    <a:pt x="82" y="661"/>
                  </a:lnTo>
                  <a:lnTo>
                    <a:pt x="88" y="690"/>
                  </a:lnTo>
                  <a:lnTo>
                    <a:pt x="80" y="720"/>
                  </a:lnTo>
                  <a:lnTo>
                    <a:pt x="66" y="749"/>
                  </a:lnTo>
                  <a:lnTo>
                    <a:pt x="47" y="779"/>
                  </a:lnTo>
                  <a:lnTo>
                    <a:pt x="37" y="794"/>
                  </a:lnTo>
                  <a:lnTo>
                    <a:pt x="25" y="812"/>
                  </a:lnTo>
                  <a:lnTo>
                    <a:pt x="17" y="830"/>
                  </a:lnTo>
                  <a:lnTo>
                    <a:pt x="9" y="849"/>
                  </a:lnTo>
                  <a:lnTo>
                    <a:pt x="4" y="869"/>
                  </a:lnTo>
                  <a:lnTo>
                    <a:pt x="0" y="891"/>
                  </a:lnTo>
                  <a:lnTo>
                    <a:pt x="0" y="912"/>
                  </a:lnTo>
                  <a:lnTo>
                    <a:pt x="6" y="934"/>
                  </a:lnTo>
                  <a:lnTo>
                    <a:pt x="15" y="959"/>
                  </a:lnTo>
                  <a:lnTo>
                    <a:pt x="27" y="981"/>
                  </a:lnTo>
                  <a:lnTo>
                    <a:pt x="41" y="1003"/>
                  </a:lnTo>
                  <a:lnTo>
                    <a:pt x="57" y="1022"/>
                  </a:lnTo>
                  <a:lnTo>
                    <a:pt x="78" y="1052"/>
                  </a:lnTo>
                  <a:lnTo>
                    <a:pt x="94" y="1081"/>
                  </a:lnTo>
                  <a:lnTo>
                    <a:pt x="102" y="1114"/>
                  </a:lnTo>
                  <a:lnTo>
                    <a:pt x="98" y="1154"/>
                  </a:lnTo>
                  <a:lnTo>
                    <a:pt x="90" y="1173"/>
                  </a:lnTo>
                  <a:lnTo>
                    <a:pt x="80" y="1189"/>
                  </a:lnTo>
                  <a:lnTo>
                    <a:pt x="66" y="1205"/>
                  </a:lnTo>
                  <a:lnTo>
                    <a:pt x="55" y="1220"/>
                  </a:lnTo>
                  <a:lnTo>
                    <a:pt x="41" y="1238"/>
                  </a:lnTo>
                  <a:lnTo>
                    <a:pt x="29" y="1254"/>
                  </a:lnTo>
                  <a:lnTo>
                    <a:pt x="17" y="1273"/>
                  </a:lnTo>
                  <a:lnTo>
                    <a:pt x="9" y="1297"/>
                  </a:lnTo>
                  <a:lnTo>
                    <a:pt x="6" y="1320"/>
                  </a:lnTo>
                  <a:lnTo>
                    <a:pt x="8" y="1344"/>
                  </a:lnTo>
                  <a:lnTo>
                    <a:pt x="11" y="1364"/>
                  </a:lnTo>
                  <a:lnTo>
                    <a:pt x="17" y="1385"/>
                  </a:lnTo>
                  <a:lnTo>
                    <a:pt x="27" y="1405"/>
                  </a:lnTo>
                  <a:lnTo>
                    <a:pt x="37" y="1424"/>
                  </a:lnTo>
                  <a:lnTo>
                    <a:pt x="47" y="1442"/>
                  </a:lnTo>
                  <a:lnTo>
                    <a:pt x="59" y="1460"/>
                  </a:lnTo>
                  <a:lnTo>
                    <a:pt x="72" y="1481"/>
                  </a:lnTo>
                  <a:lnTo>
                    <a:pt x="84" y="1503"/>
                  </a:lnTo>
                  <a:lnTo>
                    <a:pt x="94" y="1523"/>
                  </a:lnTo>
                  <a:lnTo>
                    <a:pt x="98" y="1544"/>
                  </a:lnTo>
                  <a:lnTo>
                    <a:pt x="98" y="1574"/>
                  </a:lnTo>
                  <a:lnTo>
                    <a:pt x="88" y="1601"/>
                  </a:lnTo>
                  <a:lnTo>
                    <a:pt x="72" y="1627"/>
                  </a:lnTo>
                  <a:lnTo>
                    <a:pt x="53" y="1652"/>
                  </a:lnTo>
                  <a:lnTo>
                    <a:pt x="41" y="1668"/>
                  </a:lnTo>
                  <a:lnTo>
                    <a:pt x="29" y="1684"/>
                  </a:lnTo>
                  <a:lnTo>
                    <a:pt x="19" y="1699"/>
                  </a:lnTo>
                  <a:lnTo>
                    <a:pt x="11" y="1717"/>
                  </a:lnTo>
                  <a:lnTo>
                    <a:pt x="6" y="1735"/>
                  </a:lnTo>
                  <a:lnTo>
                    <a:pt x="2" y="1754"/>
                  </a:lnTo>
                  <a:lnTo>
                    <a:pt x="2" y="1776"/>
                  </a:lnTo>
                  <a:lnTo>
                    <a:pt x="8" y="1799"/>
                  </a:lnTo>
                  <a:lnTo>
                    <a:pt x="17" y="1825"/>
                  </a:lnTo>
                  <a:lnTo>
                    <a:pt x="29" y="1846"/>
                  </a:lnTo>
                  <a:lnTo>
                    <a:pt x="43" y="1868"/>
                  </a:lnTo>
                  <a:lnTo>
                    <a:pt x="57" y="1888"/>
                  </a:lnTo>
                  <a:lnTo>
                    <a:pt x="78" y="1917"/>
                  </a:lnTo>
                  <a:lnTo>
                    <a:pt x="96" y="1947"/>
                  </a:lnTo>
                  <a:lnTo>
                    <a:pt x="102" y="1980"/>
                  </a:lnTo>
                  <a:lnTo>
                    <a:pt x="98" y="2017"/>
                  </a:lnTo>
                  <a:lnTo>
                    <a:pt x="90" y="2037"/>
                  </a:lnTo>
                  <a:lnTo>
                    <a:pt x="80" y="2054"/>
                  </a:lnTo>
                  <a:lnTo>
                    <a:pt x="68" y="2070"/>
                  </a:lnTo>
                  <a:lnTo>
                    <a:pt x="55" y="2086"/>
                  </a:lnTo>
                  <a:lnTo>
                    <a:pt x="41" y="2102"/>
                  </a:lnTo>
                  <a:lnTo>
                    <a:pt x="29" y="2119"/>
                  </a:lnTo>
                  <a:lnTo>
                    <a:pt x="17" y="2139"/>
                  </a:lnTo>
                  <a:lnTo>
                    <a:pt x="9" y="2162"/>
                  </a:lnTo>
                  <a:lnTo>
                    <a:pt x="4" y="2206"/>
                  </a:lnTo>
                  <a:lnTo>
                    <a:pt x="6" y="2243"/>
                  </a:lnTo>
                  <a:lnTo>
                    <a:pt x="15" y="2276"/>
                  </a:lnTo>
                  <a:lnTo>
                    <a:pt x="29" y="2308"/>
                  </a:lnTo>
                  <a:lnTo>
                    <a:pt x="45" y="2333"/>
                  </a:lnTo>
                  <a:lnTo>
                    <a:pt x="61" y="2357"/>
                  </a:lnTo>
                  <a:lnTo>
                    <a:pt x="74" y="2378"/>
                  </a:lnTo>
                  <a:lnTo>
                    <a:pt x="84" y="2396"/>
                  </a:lnTo>
                  <a:lnTo>
                    <a:pt x="88" y="2425"/>
                  </a:lnTo>
                  <a:lnTo>
                    <a:pt x="82" y="2453"/>
                  </a:lnTo>
                  <a:lnTo>
                    <a:pt x="68" y="2482"/>
                  </a:lnTo>
                  <a:lnTo>
                    <a:pt x="49" y="2512"/>
                  </a:lnTo>
                  <a:lnTo>
                    <a:pt x="39" y="2527"/>
                  </a:lnTo>
                  <a:lnTo>
                    <a:pt x="27" y="2545"/>
                  </a:lnTo>
                  <a:lnTo>
                    <a:pt x="19" y="2563"/>
                  </a:lnTo>
                  <a:lnTo>
                    <a:pt x="11" y="2582"/>
                  </a:lnTo>
                  <a:lnTo>
                    <a:pt x="6" y="2602"/>
                  </a:lnTo>
                  <a:lnTo>
                    <a:pt x="2" y="2622"/>
                  </a:lnTo>
                  <a:lnTo>
                    <a:pt x="2" y="2643"/>
                  </a:lnTo>
                  <a:lnTo>
                    <a:pt x="8" y="2667"/>
                  </a:lnTo>
                  <a:lnTo>
                    <a:pt x="9" y="2673"/>
                  </a:lnTo>
                  <a:lnTo>
                    <a:pt x="15" y="2677"/>
                  </a:lnTo>
                  <a:lnTo>
                    <a:pt x="21" y="2679"/>
                  </a:lnTo>
                  <a:lnTo>
                    <a:pt x="29" y="2679"/>
                  </a:lnTo>
                  <a:lnTo>
                    <a:pt x="35" y="2675"/>
                  </a:lnTo>
                  <a:lnTo>
                    <a:pt x="39" y="2669"/>
                  </a:lnTo>
                  <a:lnTo>
                    <a:pt x="41" y="2663"/>
                  </a:lnTo>
                  <a:lnTo>
                    <a:pt x="41" y="2657"/>
                  </a:lnTo>
                  <a:lnTo>
                    <a:pt x="37" y="2624"/>
                  </a:lnTo>
                  <a:lnTo>
                    <a:pt x="45" y="2590"/>
                  </a:lnTo>
                  <a:lnTo>
                    <a:pt x="59" y="2561"/>
                  </a:lnTo>
                  <a:lnTo>
                    <a:pt x="78" y="2529"/>
                  </a:lnTo>
                  <a:lnTo>
                    <a:pt x="90" y="2514"/>
                  </a:lnTo>
                  <a:lnTo>
                    <a:pt x="100" y="2496"/>
                  </a:lnTo>
                  <a:lnTo>
                    <a:pt x="110" y="2480"/>
                  </a:lnTo>
                  <a:lnTo>
                    <a:pt x="116" y="2461"/>
                  </a:lnTo>
                  <a:lnTo>
                    <a:pt x="121" y="2443"/>
                  </a:lnTo>
                  <a:lnTo>
                    <a:pt x="123" y="2423"/>
                  </a:lnTo>
                  <a:lnTo>
                    <a:pt x="121" y="2404"/>
                  </a:lnTo>
                  <a:lnTo>
                    <a:pt x="116" y="2382"/>
                  </a:lnTo>
                  <a:lnTo>
                    <a:pt x="110" y="2370"/>
                  </a:lnTo>
                  <a:lnTo>
                    <a:pt x="104" y="2359"/>
                  </a:lnTo>
                  <a:lnTo>
                    <a:pt x="96" y="2347"/>
                  </a:lnTo>
                  <a:lnTo>
                    <a:pt x="88" y="2333"/>
                  </a:lnTo>
                  <a:lnTo>
                    <a:pt x="76" y="2317"/>
                  </a:lnTo>
                  <a:lnTo>
                    <a:pt x="66" y="2300"/>
                  </a:lnTo>
                  <a:lnTo>
                    <a:pt x="57" y="2282"/>
                  </a:lnTo>
                  <a:lnTo>
                    <a:pt x="49" y="2263"/>
                  </a:lnTo>
                  <a:lnTo>
                    <a:pt x="43" y="2243"/>
                  </a:lnTo>
                  <a:lnTo>
                    <a:pt x="39" y="2221"/>
                  </a:lnTo>
                  <a:lnTo>
                    <a:pt x="39" y="2196"/>
                  </a:lnTo>
                  <a:lnTo>
                    <a:pt x="45" y="2170"/>
                  </a:lnTo>
                  <a:lnTo>
                    <a:pt x="51" y="2151"/>
                  </a:lnTo>
                  <a:lnTo>
                    <a:pt x="61" y="2133"/>
                  </a:lnTo>
                  <a:lnTo>
                    <a:pt x="72" y="2117"/>
                  </a:lnTo>
                  <a:lnTo>
                    <a:pt x="86" y="2102"/>
                  </a:lnTo>
                  <a:lnTo>
                    <a:pt x="100" y="2086"/>
                  </a:lnTo>
                  <a:lnTo>
                    <a:pt x="112" y="2068"/>
                  </a:lnTo>
                  <a:lnTo>
                    <a:pt x="123" y="2049"/>
                  </a:lnTo>
                  <a:lnTo>
                    <a:pt x="133" y="2027"/>
                  </a:lnTo>
                  <a:lnTo>
                    <a:pt x="137" y="2002"/>
                  </a:lnTo>
                  <a:lnTo>
                    <a:pt x="139" y="1978"/>
                  </a:lnTo>
                  <a:lnTo>
                    <a:pt x="135" y="1954"/>
                  </a:lnTo>
                  <a:lnTo>
                    <a:pt x="129" y="1935"/>
                  </a:lnTo>
                  <a:lnTo>
                    <a:pt x="119" y="1915"/>
                  </a:lnTo>
                  <a:lnTo>
                    <a:pt x="110" y="1897"/>
                  </a:lnTo>
                  <a:lnTo>
                    <a:pt x="98" y="1882"/>
                  </a:lnTo>
                  <a:lnTo>
                    <a:pt x="86" y="1866"/>
                  </a:lnTo>
                  <a:lnTo>
                    <a:pt x="72" y="1848"/>
                  </a:lnTo>
                  <a:lnTo>
                    <a:pt x="59" y="1829"/>
                  </a:lnTo>
                  <a:lnTo>
                    <a:pt x="49" y="1811"/>
                  </a:lnTo>
                  <a:lnTo>
                    <a:pt x="41" y="179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3" name="Freeform 40"/>
            <p:cNvSpPr>
              <a:spLocks/>
            </p:cNvSpPr>
            <p:nvPr/>
          </p:nvSpPr>
          <p:spPr bwMode="auto">
            <a:xfrm>
              <a:off x="3869" y="887"/>
              <a:ext cx="157" cy="3969"/>
            </a:xfrm>
            <a:custGeom>
              <a:avLst/>
              <a:gdLst>
                <a:gd name="T0" fmla="*/ 104 w 140"/>
                <a:gd name="T1" fmla="*/ 2816 h 2679"/>
                <a:gd name="T2" fmla="*/ 153 w 140"/>
                <a:gd name="T3" fmla="*/ 2683 h 2679"/>
                <a:gd name="T4" fmla="*/ 126 w 140"/>
                <a:gd name="T5" fmla="*/ 2517 h 2679"/>
                <a:gd name="T6" fmla="*/ 43 w 140"/>
                <a:gd name="T7" fmla="*/ 2320 h 2679"/>
                <a:gd name="T8" fmla="*/ 95 w 140"/>
                <a:gd name="T9" fmla="*/ 2163 h 2679"/>
                <a:gd name="T10" fmla="*/ 150 w 140"/>
                <a:gd name="T11" fmla="*/ 2018 h 2679"/>
                <a:gd name="T12" fmla="*/ 116 w 140"/>
                <a:gd name="T13" fmla="*/ 1864 h 2679"/>
                <a:gd name="T14" fmla="*/ 52 w 140"/>
                <a:gd name="T15" fmla="*/ 1716 h 2679"/>
                <a:gd name="T16" fmla="*/ 98 w 140"/>
                <a:gd name="T17" fmla="*/ 1523 h 2679"/>
                <a:gd name="T18" fmla="*/ 150 w 140"/>
                <a:gd name="T19" fmla="*/ 1404 h 2679"/>
                <a:gd name="T20" fmla="*/ 123 w 140"/>
                <a:gd name="T21" fmla="*/ 1236 h 2679"/>
                <a:gd name="T22" fmla="*/ 43 w 140"/>
                <a:gd name="T23" fmla="*/ 1037 h 2679"/>
                <a:gd name="T24" fmla="*/ 95 w 140"/>
                <a:gd name="T25" fmla="*/ 880 h 2679"/>
                <a:gd name="T26" fmla="*/ 153 w 140"/>
                <a:gd name="T27" fmla="*/ 707 h 2679"/>
                <a:gd name="T28" fmla="*/ 89 w 140"/>
                <a:gd name="T29" fmla="*/ 481 h 2679"/>
                <a:gd name="T30" fmla="*/ 80 w 140"/>
                <a:gd name="T31" fmla="*/ 293 h 2679"/>
                <a:gd name="T32" fmla="*/ 146 w 140"/>
                <a:gd name="T33" fmla="*/ 145 h 2679"/>
                <a:gd name="T34" fmla="*/ 146 w 140"/>
                <a:gd name="T35" fmla="*/ 10 h 2679"/>
                <a:gd name="T36" fmla="*/ 113 w 140"/>
                <a:gd name="T37" fmla="*/ 13 h 2679"/>
                <a:gd name="T38" fmla="*/ 89 w 140"/>
                <a:gd name="T39" fmla="*/ 176 h 2679"/>
                <a:gd name="T40" fmla="*/ 27 w 140"/>
                <a:gd name="T41" fmla="*/ 324 h 2679"/>
                <a:gd name="T42" fmla="*/ 34 w 140"/>
                <a:gd name="T43" fmla="*/ 459 h 2679"/>
                <a:gd name="T44" fmla="*/ 82 w 140"/>
                <a:gd name="T45" fmla="*/ 563 h 2679"/>
                <a:gd name="T46" fmla="*/ 113 w 140"/>
                <a:gd name="T47" fmla="*/ 717 h 2679"/>
                <a:gd name="T48" fmla="*/ 59 w 140"/>
                <a:gd name="T49" fmla="*/ 858 h 2679"/>
                <a:gd name="T50" fmla="*/ 2 w 140"/>
                <a:gd name="T51" fmla="*/ 1006 h 2679"/>
                <a:gd name="T52" fmla="*/ 34 w 140"/>
                <a:gd name="T53" fmla="*/ 1160 h 2679"/>
                <a:gd name="T54" fmla="*/ 102 w 140"/>
                <a:gd name="T55" fmla="*/ 1290 h 2679"/>
                <a:gd name="T56" fmla="*/ 66 w 140"/>
                <a:gd name="T57" fmla="*/ 1490 h 2679"/>
                <a:gd name="T58" fmla="*/ 13 w 140"/>
                <a:gd name="T59" fmla="*/ 1604 h 2679"/>
                <a:gd name="T60" fmla="*/ 25 w 140"/>
                <a:gd name="T61" fmla="*/ 1764 h 2679"/>
                <a:gd name="T62" fmla="*/ 109 w 140"/>
                <a:gd name="T63" fmla="*/ 1985 h 2679"/>
                <a:gd name="T64" fmla="*/ 59 w 140"/>
                <a:gd name="T65" fmla="*/ 2136 h 2679"/>
                <a:gd name="T66" fmla="*/ 4 w 140"/>
                <a:gd name="T67" fmla="*/ 2287 h 2679"/>
                <a:gd name="T68" fmla="*/ 36 w 140"/>
                <a:gd name="T69" fmla="*/ 2442 h 2679"/>
                <a:gd name="T70" fmla="*/ 104 w 140"/>
                <a:gd name="T71" fmla="*/ 2570 h 2679"/>
                <a:gd name="T72" fmla="*/ 71 w 140"/>
                <a:gd name="T73" fmla="*/ 2791 h 2679"/>
                <a:gd name="T74" fmla="*/ 22 w 140"/>
                <a:gd name="T75" fmla="*/ 2919 h 2679"/>
                <a:gd name="T76" fmla="*/ 40 w 140"/>
                <a:gd name="T77" fmla="*/ 3046 h 2679"/>
                <a:gd name="T78" fmla="*/ 95 w 140"/>
                <a:gd name="T79" fmla="*/ 3157 h 2679"/>
                <a:gd name="T80" fmla="*/ 109 w 140"/>
                <a:gd name="T81" fmla="*/ 3323 h 2679"/>
                <a:gd name="T82" fmla="*/ 47 w 140"/>
                <a:gd name="T83" fmla="*/ 3448 h 2679"/>
                <a:gd name="T84" fmla="*/ 13 w 140"/>
                <a:gd name="T85" fmla="*/ 3649 h 2679"/>
                <a:gd name="T86" fmla="*/ 100 w 140"/>
                <a:gd name="T87" fmla="*/ 3879 h 2679"/>
                <a:gd name="T88" fmla="*/ 100 w 140"/>
                <a:gd name="T89" fmla="*/ 3966 h 2679"/>
                <a:gd name="T90" fmla="*/ 135 w 140"/>
                <a:gd name="T91" fmla="*/ 3916 h 2679"/>
                <a:gd name="T92" fmla="*/ 113 w 140"/>
                <a:gd name="T93" fmla="*/ 3765 h 2679"/>
                <a:gd name="T94" fmla="*/ 45 w 140"/>
                <a:gd name="T95" fmla="*/ 3593 h 2679"/>
                <a:gd name="T96" fmla="*/ 98 w 140"/>
                <a:gd name="T97" fmla="*/ 3450 h 2679"/>
                <a:gd name="T98" fmla="*/ 155 w 140"/>
                <a:gd name="T99" fmla="*/ 3274 h 2679"/>
                <a:gd name="T100" fmla="*/ 91 w 140"/>
                <a:gd name="T101" fmla="*/ 3049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"/>
                <a:gd name="T154" fmla="*/ 0 h 2679"/>
                <a:gd name="T155" fmla="*/ 140 w 140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" h="2679">
                  <a:moveTo>
                    <a:pt x="57" y="2019"/>
                  </a:moveTo>
                  <a:lnTo>
                    <a:pt x="52" y="1990"/>
                  </a:lnTo>
                  <a:lnTo>
                    <a:pt x="59" y="1960"/>
                  </a:lnTo>
                  <a:lnTo>
                    <a:pt x="73" y="1931"/>
                  </a:lnTo>
                  <a:lnTo>
                    <a:pt x="93" y="1901"/>
                  </a:lnTo>
                  <a:lnTo>
                    <a:pt x="103" y="1886"/>
                  </a:lnTo>
                  <a:lnTo>
                    <a:pt x="114" y="1868"/>
                  </a:lnTo>
                  <a:lnTo>
                    <a:pt x="122" y="1850"/>
                  </a:lnTo>
                  <a:lnTo>
                    <a:pt x="132" y="1831"/>
                  </a:lnTo>
                  <a:lnTo>
                    <a:pt x="136" y="1811"/>
                  </a:lnTo>
                  <a:lnTo>
                    <a:pt x="140" y="1792"/>
                  </a:lnTo>
                  <a:lnTo>
                    <a:pt x="140" y="1770"/>
                  </a:lnTo>
                  <a:lnTo>
                    <a:pt x="134" y="1746"/>
                  </a:lnTo>
                  <a:lnTo>
                    <a:pt x="124" y="1721"/>
                  </a:lnTo>
                  <a:lnTo>
                    <a:pt x="112" y="1699"/>
                  </a:lnTo>
                  <a:lnTo>
                    <a:pt x="99" y="1678"/>
                  </a:lnTo>
                  <a:lnTo>
                    <a:pt x="83" y="1658"/>
                  </a:lnTo>
                  <a:lnTo>
                    <a:pt x="61" y="1629"/>
                  </a:lnTo>
                  <a:lnTo>
                    <a:pt x="46" y="1599"/>
                  </a:lnTo>
                  <a:lnTo>
                    <a:pt x="38" y="1566"/>
                  </a:lnTo>
                  <a:lnTo>
                    <a:pt x="42" y="1529"/>
                  </a:lnTo>
                  <a:lnTo>
                    <a:pt x="50" y="1509"/>
                  </a:lnTo>
                  <a:lnTo>
                    <a:pt x="59" y="1491"/>
                  </a:lnTo>
                  <a:lnTo>
                    <a:pt x="73" y="1476"/>
                  </a:lnTo>
                  <a:lnTo>
                    <a:pt x="85" y="1460"/>
                  </a:lnTo>
                  <a:lnTo>
                    <a:pt x="99" y="1444"/>
                  </a:lnTo>
                  <a:lnTo>
                    <a:pt x="110" y="1426"/>
                  </a:lnTo>
                  <a:lnTo>
                    <a:pt x="122" y="1407"/>
                  </a:lnTo>
                  <a:lnTo>
                    <a:pt x="130" y="1385"/>
                  </a:lnTo>
                  <a:lnTo>
                    <a:pt x="134" y="1362"/>
                  </a:lnTo>
                  <a:lnTo>
                    <a:pt x="132" y="1338"/>
                  </a:lnTo>
                  <a:lnTo>
                    <a:pt x="128" y="1317"/>
                  </a:lnTo>
                  <a:lnTo>
                    <a:pt x="122" y="1297"/>
                  </a:lnTo>
                  <a:lnTo>
                    <a:pt x="112" y="1275"/>
                  </a:lnTo>
                  <a:lnTo>
                    <a:pt x="103" y="1258"/>
                  </a:lnTo>
                  <a:lnTo>
                    <a:pt x="93" y="1238"/>
                  </a:lnTo>
                  <a:lnTo>
                    <a:pt x="81" y="1220"/>
                  </a:lnTo>
                  <a:lnTo>
                    <a:pt x="67" y="1199"/>
                  </a:lnTo>
                  <a:lnTo>
                    <a:pt x="55" y="1177"/>
                  </a:lnTo>
                  <a:lnTo>
                    <a:pt x="46" y="1158"/>
                  </a:lnTo>
                  <a:lnTo>
                    <a:pt x="40" y="1138"/>
                  </a:lnTo>
                  <a:lnTo>
                    <a:pt x="42" y="1107"/>
                  </a:lnTo>
                  <a:lnTo>
                    <a:pt x="52" y="1079"/>
                  </a:lnTo>
                  <a:lnTo>
                    <a:pt x="67" y="1054"/>
                  </a:lnTo>
                  <a:lnTo>
                    <a:pt x="87" y="1028"/>
                  </a:lnTo>
                  <a:lnTo>
                    <a:pt x="99" y="1014"/>
                  </a:lnTo>
                  <a:lnTo>
                    <a:pt x="108" y="999"/>
                  </a:lnTo>
                  <a:lnTo>
                    <a:pt x="120" y="983"/>
                  </a:lnTo>
                  <a:lnTo>
                    <a:pt x="128" y="965"/>
                  </a:lnTo>
                  <a:lnTo>
                    <a:pt x="134" y="948"/>
                  </a:lnTo>
                  <a:lnTo>
                    <a:pt x="138" y="926"/>
                  </a:lnTo>
                  <a:lnTo>
                    <a:pt x="136" y="904"/>
                  </a:lnTo>
                  <a:lnTo>
                    <a:pt x="132" y="881"/>
                  </a:lnTo>
                  <a:lnTo>
                    <a:pt x="122" y="857"/>
                  </a:lnTo>
                  <a:lnTo>
                    <a:pt x="110" y="834"/>
                  </a:lnTo>
                  <a:lnTo>
                    <a:pt x="97" y="814"/>
                  </a:lnTo>
                  <a:lnTo>
                    <a:pt x="83" y="793"/>
                  </a:lnTo>
                  <a:lnTo>
                    <a:pt x="61" y="763"/>
                  </a:lnTo>
                  <a:lnTo>
                    <a:pt x="46" y="734"/>
                  </a:lnTo>
                  <a:lnTo>
                    <a:pt x="38" y="700"/>
                  </a:lnTo>
                  <a:lnTo>
                    <a:pt x="42" y="663"/>
                  </a:lnTo>
                  <a:lnTo>
                    <a:pt x="50" y="643"/>
                  </a:lnTo>
                  <a:lnTo>
                    <a:pt x="59" y="626"/>
                  </a:lnTo>
                  <a:lnTo>
                    <a:pt x="71" y="610"/>
                  </a:lnTo>
                  <a:lnTo>
                    <a:pt x="85" y="594"/>
                  </a:lnTo>
                  <a:lnTo>
                    <a:pt x="99" y="579"/>
                  </a:lnTo>
                  <a:lnTo>
                    <a:pt x="110" y="561"/>
                  </a:lnTo>
                  <a:lnTo>
                    <a:pt x="122" y="541"/>
                  </a:lnTo>
                  <a:lnTo>
                    <a:pt x="130" y="520"/>
                  </a:lnTo>
                  <a:lnTo>
                    <a:pt x="136" y="477"/>
                  </a:lnTo>
                  <a:lnTo>
                    <a:pt x="134" y="437"/>
                  </a:lnTo>
                  <a:lnTo>
                    <a:pt x="124" y="404"/>
                  </a:lnTo>
                  <a:lnTo>
                    <a:pt x="110" y="374"/>
                  </a:lnTo>
                  <a:lnTo>
                    <a:pt x="95" y="347"/>
                  </a:lnTo>
                  <a:lnTo>
                    <a:pt x="79" y="325"/>
                  </a:lnTo>
                  <a:lnTo>
                    <a:pt x="65" y="304"/>
                  </a:lnTo>
                  <a:lnTo>
                    <a:pt x="55" y="286"/>
                  </a:lnTo>
                  <a:lnTo>
                    <a:pt x="52" y="257"/>
                  </a:lnTo>
                  <a:lnTo>
                    <a:pt x="57" y="227"/>
                  </a:lnTo>
                  <a:lnTo>
                    <a:pt x="71" y="198"/>
                  </a:lnTo>
                  <a:lnTo>
                    <a:pt x="91" y="168"/>
                  </a:lnTo>
                  <a:lnTo>
                    <a:pt x="101" y="153"/>
                  </a:lnTo>
                  <a:lnTo>
                    <a:pt x="112" y="135"/>
                  </a:lnTo>
                  <a:lnTo>
                    <a:pt x="120" y="117"/>
                  </a:lnTo>
                  <a:lnTo>
                    <a:pt x="130" y="98"/>
                  </a:lnTo>
                  <a:lnTo>
                    <a:pt x="134" y="78"/>
                  </a:lnTo>
                  <a:lnTo>
                    <a:pt x="138" y="57"/>
                  </a:lnTo>
                  <a:lnTo>
                    <a:pt x="138" y="35"/>
                  </a:lnTo>
                  <a:lnTo>
                    <a:pt x="132" y="13"/>
                  </a:lnTo>
                  <a:lnTo>
                    <a:pt x="130" y="7"/>
                  </a:lnTo>
                  <a:lnTo>
                    <a:pt x="124" y="2"/>
                  </a:lnTo>
                  <a:lnTo>
                    <a:pt x="118" y="0"/>
                  </a:lnTo>
                  <a:lnTo>
                    <a:pt x="110" y="2"/>
                  </a:lnTo>
                  <a:lnTo>
                    <a:pt x="105" y="4"/>
                  </a:lnTo>
                  <a:lnTo>
                    <a:pt x="101" y="9"/>
                  </a:lnTo>
                  <a:lnTo>
                    <a:pt x="99" y="15"/>
                  </a:lnTo>
                  <a:lnTo>
                    <a:pt x="99" y="23"/>
                  </a:lnTo>
                  <a:lnTo>
                    <a:pt x="103" y="57"/>
                  </a:lnTo>
                  <a:lnTo>
                    <a:pt x="95" y="88"/>
                  </a:lnTo>
                  <a:lnTo>
                    <a:pt x="79" y="119"/>
                  </a:lnTo>
                  <a:lnTo>
                    <a:pt x="61" y="149"/>
                  </a:lnTo>
                  <a:lnTo>
                    <a:pt x="50" y="166"/>
                  </a:lnTo>
                  <a:lnTo>
                    <a:pt x="40" y="182"/>
                  </a:lnTo>
                  <a:lnTo>
                    <a:pt x="30" y="202"/>
                  </a:lnTo>
                  <a:lnTo>
                    <a:pt x="24" y="219"/>
                  </a:lnTo>
                  <a:lnTo>
                    <a:pt x="18" y="237"/>
                  </a:lnTo>
                  <a:lnTo>
                    <a:pt x="16" y="257"/>
                  </a:lnTo>
                  <a:lnTo>
                    <a:pt x="18" y="276"/>
                  </a:lnTo>
                  <a:lnTo>
                    <a:pt x="24" y="298"/>
                  </a:lnTo>
                  <a:lnTo>
                    <a:pt x="30" y="310"/>
                  </a:lnTo>
                  <a:lnTo>
                    <a:pt x="36" y="321"/>
                  </a:lnTo>
                  <a:lnTo>
                    <a:pt x="44" y="333"/>
                  </a:lnTo>
                  <a:lnTo>
                    <a:pt x="52" y="347"/>
                  </a:lnTo>
                  <a:lnTo>
                    <a:pt x="63" y="363"/>
                  </a:lnTo>
                  <a:lnTo>
                    <a:pt x="73" y="380"/>
                  </a:lnTo>
                  <a:lnTo>
                    <a:pt x="83" y="398"/>
                  </a:lnTo>
                  <a:lnTo>
                    <a:pt x="91" y="418"/>
                  </a:lnTo>
                  <a:lnTo>
                    <a:pt x="97" y="437"/>
                  </a:lnTo>
                  <a:lnTo>
                    <a:pt x="101" y="461"/>
                  </a:lnTo>
                  <a:lnTo>
                    <a:pt x="101" y="484"/>
                  </a:lnTo>
                  <a:lnTo>
                    <a:pt x="95" y="510"/>
                  </a:lnTo>
                  <a:lnTo>
                    <a:pt x="89" y="530"/>
                  </a:lnTo>
                  <a:lnTo>
                    <a:pt x="79" y="547"/>
                  </a:lnTo>
                  <a:lnTo>
                    <a:pt x="67" y="563"/>
                  </a:lnTo>
                  <a:lnTo>
                    <a:pt x="53" y="579"/>
                  </a:lnTo>
                  <a:lnTo>
                    <a:pt x="40" y="594"/>
                  </a:lnTo>
                  <a:lnTo>
                    <a:pt x="28" y="612"/>
                  </a:lnTo>
                  <a:lnTo>
                    <a:pt x="16" y="632"/>
                  </a:lnTo>
                  <a:lnTo>
                    <a:pt x="6" y="653"/>
                  </a:lnTo>
                  <a:lnTo>
                    <a:pt x="2" y="679"/>
                  </a:lnTo>
                  <a:lnTo>
                    <a:pt x="0" y="702"/>
                  </a:lnTo>
                  <a:lnTo>
                    <a:pt x="4" y="726"/>
                  </a:lnTo>
                  <a:lnTo>
                    <a:pt x="10" y="745"/>
                  </a:lnTo>
                  <a:lnTo>
                    <a:pt x="20" y="765"/>
                  </a:lnTo>
                  <a:lnTo>
                    <a:pt x="30" y="783"/>
                  </a:lnTo>
                  <a:lnTo>
                    <a:pt x="42" y="798"/>
                  </a:lnTo>
                  <a:lnTo>
                    <a:pt x="53" y="814"/>
                  </a:lnTo>
                  <a:lnTo>
                    <a:pt x="67" y="834"/>
                  </a:lnTo>
                  <a:lnTo>
                    <a:pt x="81" y="851"/>
                  </a:lnTo>
                  <a:lnTo>
                    <a:pt x="91" y="871"/>
                  </a:lnTo>
                  <a:lnTo>
                    <a:pt x="99" y="891"/>
                  </a:lnTo>
                  <a:lnTo>
                    <a:pt x="103" y="924"/>
                  </a:lnTo>
                  <a:lnTo>
                    <a:pt x="95" y="953"/>
                  </a:lnTo>
                  <a:lnTo>
                    <a:pt x="79" y="981"/>
                  </a:lnTo>
                  <a:lnTo>
                    <a:pt x="59" y="1006"/>
                  </a:lnTo>
                  <a:lnTo>
                    <a:pt x="48" y="1020"/>
                  </a:lnTo>
                  <a:lnTo>
                    <a:pt x="38" y="1034"/>
                  </a:lnTo>
                  <a:lnTo>
                    <a:pt x="28" y="1050"/>
                  </a:lnTo>
                  <a:lnTo>
                    <a:pt x="18" y="1065"/>
                  </a:lnTo>
                  <a:lnTo>
                    <a:pt x="12" y="1083"/>
                  </a:lnTo>
                  <a:lnTo>
                    <a:pt x="6" y="1101"/>
                  </a:lnTo>
                  <a:lnTo>
                    <a:pt x="4" y="1120"/>
                  </a:lnTo>
                  <a:lnTo>
                    <a:pt x="6" y="1142"/>
                  </a:lnTo>
                  <a:lnTo>
                    <a:pt x="12" y="1167"/>
                  </a:lnTo>
                  <a:lnTo>
                    <a:pt x="22" y="1191"/>
                  </a:lnTo>
                  <a:lnTo>
                    <a:pt x="36" y="1214"/>
                  </a:lnTo>
                  <a:lnTo>
                    <a:pt x="52" y="1240"/>
                  </a:lnTo>
                  <a:lnTo>
                    <a:pt x="71" y="1273"/>
                  </a:lnTo>
                  <a:lnTo>
                    <a:pt x="89" y="1305"/>
                  </a:lnTo>
                  <a:lnTo>
                    <a:pt x="97" y="1340"/>
                  </a:lnTo>
                  <a:lnTo>
                    <a:pt x="97" y="1375"/>
                  </a:lnTo>
                  <a:lnTo>
                    <a:pt x="89" y="1395"/>
                  </a:lnTo>
                  <a:lnTo>
                    <a:pt x="79" y="1411"/>
                  </a:lnTo>
                  <a:lnTo>
                    <a:pt x="67" y="1426"/>
                  </a:lnTo>
                  <a:lnTo>
                    <a:pt x="53" y="1442"/>
                  </a:lnTo>
                  <a:lnTo>
                    <a:pt x="42" y="1460"/>
                  </a:lnTo>
                  <a:lnTo>
                    <a:pt x="28" y="1476"/>
                  </a:lnTo>
                  <a:lnTo>
                    <a:pt x="16" y="1495"/>
                  </a:lnTo>
                  <a:lnTo>
                    <a:pt x="8" y="1519"/>
                  </a:lnTo>
                  <a:lnTo>
                    <a:pt x="4" y="1544"/>
                  </a:lnTo>
                  <a:lnTo>
                    <a:pt x="2" y="1568"/>
                  </a:lnTo>
                  <a:lnTo>
                    <a:pt x="6" y="1591"/>
                  </a:lnTo>
                  <a:lnTo>
                    <a:pt x="12" y="1611"/>
                  </a:lnTo>
                  <a:lnTo>
                    <a:pt x="22" y="1631"/>
                  </a:lnTo>
                  <a:lnTo>
                    <a:pt x="32" y="1648"/>
                  </a:lnTo>
                  <a:lnTo>
                    <a:pt x="44" y="1664"/>
                  </a:lnTo>
                  <a:lnTo>
                    <a:pt x="55" y="1680"/>
                  </a:lnTo>
                  <a:lnTo>
                    <a:pt x="69" y="1697"/>
                  </a:lnTo>
                  <a:lnTo>
                    <a:pt x="83" y="1717"/>
                  </a:lnTo>
                  <a:lnTo>
                    <a:pt x="93" y="1735"/>
                  </a:lnTo>
                  <a:lnTo>
                    <a:pt x="101" y="1756"/>
                  </a:lnTo>
                  <a:lnTo>
                    <a:pt x="105" y="1790"/>
                  </a:lnTo>
                  <a:lnTo>
                    <a:pt x="97" y="1823"/>
                  </a:lnTo>
                  <a:lnTo>
                    <a:pt x="81" y="1852"/>
                  </a:lnTo>
                  <a:lnTo>
                    <a:pt x="63" y="1884"/>
                  </a:lnTo>
                  <a:lnTo>
                    <a:pt x="52" y="1899"/>
                  </a:lnTo>
                  <a:lnTo>
                    <a:pt x="42" y="1917"/>
                  </a:lnTo>
                  <a:lnTo>
                    <a:pt x="32" y="1935"/>
                  </a:lnTo>
                  <a:lnTo>
                    <a:pt x="26" y="1952"/>
                  </a:lnTo>
                  <a:lnTo>
                    <a:pt x="20" y="1970"/>
                  </a:lnTo>
                  <a:lnTo>
                    <a:pt x="18" y="1990"/>
                  </a:lnTo>
                  <a:lnTo>
                    <a:pt x="18" y="2009"/>
                  </a:lnTo>
                  <a:lnTo>
                    <a:pt x="24" y="2031"/>
                  </a:lnTo>
                  <a:lnTo>
                    <a:pt x="30" y="2045"/>
                  </a:lnTo>
                  <a:lnTo>
                    <a:pt x="36" y="2056"/>
                  </a:lnTo>
                  <a:lnTo>
                    <a:pt x="46" y="2068"/>
                  </a:lnTo>
                  <a:lnTo>
                    <a:pt x="53" y="2082"/>
                  </a:lnTo>
                  <a:lnTo>
                    <a:pt x="65" y="2098"/>
                  </a:lnTo>
                  <a:lnTo>
                    <a:pt x="75" y="2113"/>
                  </a:lnTo>
                  <a:lnTo>
                    <a:pt x="85" y="2131"/>
                  </a:lnTo>
                  <a:lnTo>
                    <a:pt x="93" y="2151"/>
                  </a:lnTo>
                  <a:lnTo>
                    <a:pt x="99" y="2170"/>
                  </a:lnTo>
                  <a:lnTo>
                    <a:pt x="103" y="2194"/>
                  </a:lnTo>
                  <a:lnTo>
                    <a:pt x="103" y="2217"/>
                  </a:lnTo>
                  <a:lnTo>
                    <a:pt x="97" y="2243"/>
                  </a:lnTo>
                  <a:lnTo>
                    <a:pt x="89" y="2263"/>
                  </a:lnTo>
                  <a:lnTo>
                    <a:pt x="79" y="2280"/>
                  </a:lnTo>
                  <a:lnTo>
                    <a:pt x="67" y="2296"/>
                  </a:lnTo>
                  <a:lnTo>
                    <a:pt x="55" y="2312"/>
                  </a:lnTo>
                  <a:lnTo>
                    <a:pt x="42" y="2327"/>
                  </a:lnTo>
                  <a:lnTo>
                    <a:pt x="28" y="2345"/>
                  </a:lnTo>
                  <a:lnTo>
                    <a:pt x="18" y="2365"/>
                  </a:lnTo>
                  <a:lnTo>
                    <a:pt x="8" y="2386"/>
                  </a:lnTo>
                  <a:lnTo>
                    <a:pt x="4" y="2427"/>
                  </a:lnTo>
                  <a:lnTo>
                    <a:pt x="12" y="2463"/>
                  </a:lnTo>
                  <a:lnTo>
                    <a:pt x="30" y="2496"/>
                  </a:lnTo>
                  <a:lnTo>
                    <a:pt x="50" y="2526"/>
                  </a:lnTo>
                  <a:lnTo>
                    <a:pt x="69" y="2555"/>
                  </a:lnTo>
                  <a:lnTo>
                    <a:pt x="83" y="2586"/>
                  </a:lnTo>
                  <a:lnTo>
                    <a:pt x="89" y="2618"/>
                  </a:lnTo>
                  <a:lnTo>
                    <a:pt x="79" y="2653"/>
                  </a:lnTo>
                  <a:lnTo>
                    <a:pt x="77" y="2661"/>
                  </a:lnTo>
                  <a:lnTo>
                    <a:pt x="79" y="2667"/>
                  </a:lnTo>
                  <a:lnTo>
                    <a:pt x="83" y="2673"/>
                  </a:lnTo>
                  <a:lnTo>
                    <a:pt x="89" y="2677"/>
                  </a:lnTo>
                  <a:lnTo>
                    <a:pt x="95" y="2679"/>
                  </a:lnTo>
                  <a:lnTo>
                    <a:pt x="101" y="2677"/>
                  </a:lnTo>
                  <a:lnTo>
                    <a:pt x="106" y="2675"/>
                  </a:lnTo>
                  <a:lnTo>
                    <a:pt x="110" y="2669"/>
                  </a:lnTo>
                  <a:lnTo>
                    <a:pt x="120" y="2643"/>
                  </a:lnTo>
                  <a:lnTo>
                    <a:pt x="122" y="2622"/>
                  </a:lnTo>
                  <a:lnTo>
                    <a:pt x="122" y="2598"/>
                  </a:lnTo>
                  <a:lnTo>
                    <a:pt x="118" y="2579"/>
                  </a:lnTo>
                  <a:lnTo>
                    <a:pt x="110" y="2559"/>
                  </a:lnTo>
                  <a:lnTo>
                    <a:pt x="101" y="2541"/>
                  </a:lnTo>
                  <a:lnTo>
                    <a:pt x="91" y="2524"/>
                  </a:lnTo>
                  <a:lnTo>
                    <a:pt x="79" y="2508"/>
                  </a:lnTo>
                  <a:lnTo>
                    <a:pt x="61" y="2480"/>
                  </a:lnTo>
                  <a:lnTo>
                    <a:pt x="48" y="2453"/>
                  </a:lnTo>
                  <a:lnTo>
                    <a:pt x="40" y="2425"/>
                  </a:lnTo>
                  <a:lnTo>
                    <a:pt x="42" y="2396"/>
                  </a:lnTo>
                  <a:lnTo>
                    <a:pt x="50" y="2376"/>
                  </a:lnTo>
                  <a:lnTo>
                    <a:pt x="61" y="2361"/>
                  </a:lnTo>
                  <a:lnTo>
                    <a:pt x="73" y="2345"/>
                  </a:lnTo>
                  <a:lnTo>
                    <a:pt x="87" y="2329"/>
                  </a:lnTo>
                  <a:lnTo>
                    <a:pt x="101" y="2312"/>
                  </a:lnTo>
                  <a:lnTo>
                    <a:pt x="112" y="2296"/>
                  </a:lnTo>
                  <a:lnTo>
                    <a:pt x="122" y="2276"/>
                  </a:lnTo>
                  <a:lnTo>
                    <a:pt x="130" y="2253"/>
                  </a:lnTo>
                  <a:lnTo>
                    <a:pt x="138" y="2210"/>
                  </a:lnTo>
                  <a:lnTo>
                    <a:pt x="136" y="2172"/>
                  </a:lnTo>
                  <a:lnTo>
                    <a:pt x="126" y="2139"/>
                  </a:lnTo>
                  <a:lnTo>
                    <a:pt x="112" y="2107"/>
                  </a:lnTo>
                  <a:lnTo>
                    <a:pt x="97" y="2082"/>
                  </a:lnTo>
                  <a:lnTo>
                    <a:pt x="81" y="2058"/>
                  </a:lnTo>
                  <a:lnTo>
                    <a:pt x="67" y="2037"/>
                  </a:lnTo>
                  <a:lnTo>
                    <a:pt x="57" y="2019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4" name="Freeform 41"/>
            <p:cNvSpPr>
              <a:spLocks/>
            </p:cNvSpPr>
            <p:nvPr/>
          </p:nvSpPr>
          <p:spPr bwMode="auto">
            <a:xfrm>
              <a:off x="723" y="5196"/>
              <a:ext cx="2909" cy="204"/>
            </a:xfrm>
            <a:custGeom>
              <a:avLst/>
              <a:gdLst>
                <a:gd name="T0" fmla="*/ 2778 w 2601"/>
                <a:gd name="T1" fmla="*/ 44 h 138"/>
                <a:gd name="T2" fmla="*/ 2676 w 2601"/>
                <a:gd name="T3" fmla="*/ 129 h 138"/>
                <a:gd name="T4" fmla="*/ 2580 w 2601"/>
                <a:gd name="T5" fmla="*/ 132 h 138"/>
                <a:gd name="T6" fmla="*/ 2468 w 2601"/>
                <a:gd name="T7" fmla="*/ 24 h 138"/>
                <a:gd name="T8" fmla="*/ 2257 w 2601"/>
                <a:gd name="T9" fmla="*/ 64 h 138"/>
                <a:gd name="T10" fmla="*/ 2143 w 2601"/>
                <a:gd name="T11" fmla="*/ 126 h 138"/>
                <a:gd name="T12" fmla="*/ 2047 w 2601"/>
                <a:gd name="T13" fmla="*/ 56 h 138"/>
                <a:gd name="T14" fmla="*/ 1919 w 2601"/>
                <a:gd name="T15" fmla="*/ 0 h 138"/>
                <a:gd name="T16" fmla="*/ 1831 w 2601"/>
                <a:gd name="T17" fmla="*/ 50 h 138"/>
                <a:gd name="T18" fmla="*/ 1750 w 2601"/>
                <a:gd name="T19" fmla="*/ 129 h 138"/>
                <a:gd name="T20" fmla="*/ 1637 w 2601"/>
                <a:gd name="T21" fmla="*/ 132 h 138"/>
                <a:gd name="T22" fmla="*/ 1526 w 2601"/>
                <a:gd name="T23" fmla="*/ 27 h 138"/>
                <a:gd name="T24" fmla="*/ 1383 w 2601"/>
                <a:gd name="T25" fmla="*/ 38 h 138"/>
                <a:gd name="T26" fmla="*/ 1288 w 2601"/>
                <a:gd name="T27" fmla="*/ 117 h 138"/>
                <a:gd name="T28" fmla="*/ 1216 w 2601"/>
                <a:gd name="T29" fmla="*/ 145 h 138"/>
                <a:gd name="T30" fmla="*/ 1128 w 2601"/>
                <a:gd name="T31" fmla="*/ 93 h 138"/>
                <a:gd name="T32" fmla="*/ 1028 w 2601"/>
                <a:gd name="T33" fmla="*/ 6 h 138"/>
                <a:gd name="T34" fmla="*/ 915 w 2601"/>
                <a:gd name="T35" fmla="*/ 33 h 138"/>
                <a:gd name="T36" fmla="*/ 846 w 2601"/>
                <a:gd name="T37" fmla="*/ 102 h 138"/>
                <a:gd name="T38" fmla="*/ 742 w 2601"/>
                <a:gd name="T39" fmla="*/ 151 h 138"/>
                <a:gd name="T40" fmla="*/ 627 w 2601"/>
                <a:gd name="T41" fmla="*/ 61 h 138"/>
                <a:gd name="T42" fmla="*/ 436 w 2601"/>
                <a:gd name="T43" fmla="*/ 24 h 138"/>
                <a:gd name="T44" fmla="*/ 294 w 2601"/>
                <a:gd name="T45" fmla="*/ 129 h 138"/>
                <a:gd name="T46" fmla="*/ 197 w 2601"/>
                <a:gd name="T47" fmla="*/ 87 h 138"/>
                <a:gd name="T48" fmla="*/ 83 w 2601"/>
                <a:gd name="T49" fmla="*/ 6 h 138"/>
                <a:gd name="T50" fmla="*/ 0 w 2601"/>
                <a:gd name="T51" fmla="*/ 33 h 138"/>
                <a:gd name="T52" fmla="*/ 41 w 2601"/>
                <a:gd name="T53" fmla="*/ 56 h 138"/>
                <a:gd name="T54" fmla="*/ 144 w 2601"/>
                <a:gd name="T55" fmla="*/ 102 h 138"/>
                <a:gd name="T56" fmla="*/ 256 w 2601"/>
                <a:gd name="T57" fmla="*/ 180 h 138"/>
                <a:gd name="T58" fmla="*/ 362 w 2601"/>
                <a:gd name="T59" fmla="*/ 139 h 138"/>
                <a:gd name="T60" fmla="*/ 474 w 2601"/>
                <a:gd name="T61" fmla="*/ 61 h 138"/>
                <a:gd name="T62" fmla="*/ 610 w 2601"/>
                <a:gd name="T63" fmla="*/ 108 h 138"/>
                <a:gd name="T64" fmla="*/ 735 w 2601"/>
                <a:gd name="T65" fmla="*/ 204 h 138"/>
                <a:gd name="T66" fmla="*/ 867 w 2601"/>
                <a:gd name="T67" fmla="*/ 142 h 138"/>
                <a:gd name="T68" fmla="*/ 935 w 2601"/>
                <a:gd name="T69" fmla="*/ 78 h 138"/>
                <a:gd name="T70" fmla="*/ 1019 w 2601"/>
                <a:gd name="T71" fmla="*/ 58 h 138"/>
                <a:gd name="T72" fmla="*/ 1106 w 2601"/>
                <a:gd name="T73" fmla="*/ 135 h 138"/>
                <a:gd name="T74" fmla="*/ 1216 w 2601"/>
                <a:gd name="T75" fmla="*/ 201 h 138"/>
                <a:gd name="T76" fmla="*/ 1306 w 2601"/>
                <a:gd name="T77" fmla="*/ 166 h 138"/>
                <a:gd name="T78" fmla="*/ 1398 w 2601"/>
                <a:gd name="T79" fmla="*/ 87 h 138"/>
                <a:gd name="T80" fmla="*/ 1512 w 2601"/>
                <a:gd name="T81" fmla="*/ 75 h 138"/>
                <a:gd name="T82" fmla="*/ 1623 w 2601"/>
                <a:gd name="T83" fmla="*/ 180 h 138"/>
                <a:gd name="T84" fmla="*/ 1767 w 2601"/>
                <a:gd name="T85" fmla="*/ 174 h 138"/>
                <a:gd name="T86" fmla="*/ 1853 w 2601"/>
                <a:gd name="T87" fmla="*/ 93 h 138"/>
                <a:gd name="T88" fmla="*/ 1924 w 2601"/>
                <a:gd name="T89" fmla="*/ 53 h 138"/>
                <a:gd name="T90" fmla="*/ 2027 w 2601"/>
                <a:gd name="T91" fmla="*/ 99 h 138"/>
                <a:gd name="T92" fmla="*/ 2136 w 2601"/>
                <a:gd name="T93" fmla="*/ 177 h 138"/>
                <a:gd name="T94" fmla="*/ 2244 w 2601"/>
                <a:gd name="T95" fmla="*/ 139 h 138"/>
                <a:gd name="T96" fmla="*/ 2357 w 2601"/>
                <a:gd name="T97" fmla="*/ 61 h 138"/>
                <a:gd name="T98" fmla="*/ 2492 w 2601"/>
                <a:gd name="T99" fmla="*/ 105 h 138"/>
                <a:gd name="T100" fmla="*/ 2610 w 2601"/>
                <a:gd name="T101" fmla="*/ 201 h 138"/>
                <a:gd name="T102" fmla="*/ 2727 w 2601"/>
                <a:gd name="T103" fmla="*/ 148 h 138"/>
                <a:gd name="T104" fmla="*/ 2826 w 2601"/>
                <a:gd name="T105" fmla="*/ 78 h 138"/>
                <a:gd name="T106" fmla="*/ 2897 w 2601"/>
                <a:gd name="T107" fmla="*/ 90 h 138"/>
                <a:gd name="T108" fmla="*/ 2899 w 2601"/>
                <a:gd name="T109" fmla="*/ 41 h 1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8"/>
                <a:gd name="T167" fmla="*/ 2601 w 2601"/>
                <a:gd name="T168" fmla="*/ 138 h 1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8">
                  <a:moveTo>
                    <a:pt x="2592" y="28"/>
                  </a:moveTo>
                  <a:lnTo>
                    <a:pt x="2568" y="20"/>
                  </a:lnTo>
                  <a:lnTo>
                    <a:pt x="2544" y="16"/>
                  </a:lnTo>
                  <a:lnTo>
                    <a:pt x="2523" y="18"/>
                  </a:lnTo>
                  <a:lnTo>
                    <a:pt x="2503" y="22"/>
                  </a:lnTo>
                  <a:lnTo>
                    <a:pt x="2484" y="30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1"/>
                  </a:lnTo>
                  <a:lnTo>
                    <a:pt x="2405" y="79"/>
                  </a:lnTo>
                  <a:lnTo>
                    <a:pt x="2393" y="87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9"/>
                  </a:lnTo>
                  <a:lnTo>
                    <a:pt x="2291" y="79"/>
                  </a:lnTo>
                  <a:lnTo>
                    <a:pt x="2275" y="67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8"/>
                  </a:lnTo>
                  <a:lnTo>
                    <a:pt x="2207" y="16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4"/>
                  </a:lnTo>
                  <a:lnTo>
                    <a:pt x="2046" y="28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3"/>
                  </a:lnTo>
                  <a:lnTo>
                    <a:pt x="1959" y="83"/>
                  </a:lnTo>
                  <a:lnTo>
                    <a:pt x="1946" y="87"/>
                  </a:lnTo>
                  <a:lnTo>
                    <a:pt x="1930" y="87"/>
                  </a:lnTo>
                  <a:lnTo>
                    <a:pt x="1916" y="85"/>
                  </a:lnTo>
                  <a:lnTo>
                    <a:pt x="1902" y="81"/>
                  </a:lnTo>
                  <a:lnTo>
                    <a:pt x="1889" y="75"/>
                  </a:lnTo>
                  <a:lnTo>
                    <a:pt x="1875" y="67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8"/>
                  </a:lnTo>
                  <a:lnTo>
                    <a:pt x="1812" y="26"/>
                  </a:lnTo>
                  <a:lnTo>
                    <a:pt x="1794" y="18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6"/>
                  </a:lnTo>
                  <a:lnTo>
                    <a:pt x="1659" y="22"/>
                  </a:lnTo>
                  <a:lnTo>
                    <a:pt x="1649" y="28"/>
                  </a:lnTo>
                  <a:lnTo>
                    <a:pt x="1637" y="34"/>
                  </a:lnTo>
                  <a:lnTo>
                    <a:pt x="1627" y="41"/>
                  </a:lnTo>
                  <a:lnTo>
                    <a:pt x="1618" y="49"/>
                  </a:lnTo>
                  <a:lnTo>
                    <a:pt x="1608" y="57"/>
                  </a:lnTo>
                  <a:lnTo>
                    <a:pt x="1594" y="67"/>
                  </a:lnTo>
                  <a:lnTo>
                    <a:pt x="1578" y="79"/>
                  </a:lnTo>
                  <a:lnTo>
                    <a:pt x="1565" y="87"/>
                  </a:lnTo>
                  <a:lnTo>
                    <a:pt x="1551" y="94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9"/>
                  </a:lnTo>
                  <a:lnTo>
                    <a:pt x="1447" y="79"/>
                  </a:lnTo>
                  <a:lnTo>
                    <a:pt x="1431" y="67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30"/>
                  </a:lnTo>
                  <a:lnTo>
                    <a:pt x="1364" y="18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8"/>
                  </a:lnTo>
                  <a:lnTo>
                    <a:pt x="1237" y="26"/>
                  </a:lnTo>
                  <a:lnTo>
                    <a:pt x="1219" y="38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3"/>
                  </a:lnTo>
                  <a:lnTo>
                    <a:pt x="1152" y="79"/>
                  </a:lnTo>
                  <a:lnTo>
                    <a:pt x="1142" y="85"/>
                  </a:lnTo>
                  <a:lnTo>
                    <a:pt x="1133" y="91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8"/>
                  </a:lnTo>
                  <a:lnTo>
                    <a:pt x="1060" y="94"/>
                  </a:lnTo>
                  <a:lnTo>
                    <a:pt x="1046" y="89"/>
                  </a:lnTo>
                  <a:lnTo>
                    <a:pt x="1034" y="81"/>
                  </a:lnTo>
                  <a:lnTo>
                    <a:pt x="1023" y="73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30"/>
                  </a:lnTo>
                  <a:lnTo>
                    <a:pt x="952" y="20"/>
                  </a:lnTo>
                  <a:lnTo>
                    <a:pt x="936" y="12"/>
                  </a:lnTo>
                  <a:lnTo>
                    <a:pt x="919" y="4"/>
                  </a:lnTo>
                  <a:lnTo>
                    <a:pt x="899" y="2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6"/>
                  </a:lnTo>
                  <a:lnTo>
                    <a:pt x="818" y="22"/>
                  </a:lnTo>
                  <a:lnTo>
                    <a:pt x="809" y="28"/>
                  </a:lnTo>
                  <a:lnTo>
                    <a:pt x="799" y="36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9"/>
                  </a:lnTo>
                  <a:lnTo>
                    <a:pt x="740" y="79"/>
                  </a:lnTo>
                  <a:lnTo>
                    <a:pt x="726" y="89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1"/>
                  </a:lnTo>
                  <a:lnTo>
                    <a:pt x="608" y="81"/>
                  </a:lnTo>
                  <a:lnTo>
                    <a:pt x="593" y="69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30"/>
                  </a:lnTo>
                  <a:lnTo>
                    <a:pt x="524" y="18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6"/>
                  </a:lnTo>
                  <a:lnTo>
                    <a:pt x="363" y="28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3"/>
                  </a:lnTo>
                  <a:lnTo>
                    <a:pt x="276" y="83"/>
                  </a:lnTo>
                  <a:lnTo>
                    <a:pt x="263" y="87"/>
                  </a:lnTo>
                  <a:lnTo>
                    <a:pt x="247" y="89"/>
                  </a:lnTo>
                  <a:lnTo>
                    <a:pt x="233" y="87"/>
                  </a:lnTo>
                  <a:lnTo>
                    <a:pt x="219" y="81"/>
                  </a:lnTo>
                  <a:lnTo>
                    <a:pt x="206" y="75"/>
                  </a:lnTo>
                  <a:lnTo>
                    <a:pt x="192" y="67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8"/>
                  </a:lnTo>
                  <a:lnTo>
                    <a:pt x="129" y="28"/>
                  </a:lnTo>
                  <a:lnTo>
                    <a:pt x="113" y="18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6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8"/>
                  </a:lnTo>
                  <a:lnTo>
                    <a:pt x="55" y="38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9"/>
                  </a:lnTo>
                  <a:lnTo>
                    <a:pt x="143" y="79"/>
                  </a:lnTo>
                  <a:lnTo>
                    <a:pt x="159" y="89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2"/>
                  </a:lnTo>
                  <a:lnTo>
                    <a:pt x="249" y="124"/>
                  </a:lnTo>
                  <a:lnTo>
                    <a:pt x="269" y="122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7"/>
                  </a:lnTo>
                  <a:lnTo>
                    <a:pt x="353" y="77"/>
                  </a:lnTo>
                  <a:lnTo>
                    <a:pt x="369" y="65"/>
                  </a:lnTo>
                  <a:lnTo>
                    <a:pt x="386" y="57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3"/>
                  </a:lnTo>
                  <a:lnTo>
                    <a:pt x="561" y="87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4"/>
                  </a:lnTo>
                  <a:lnTo>
                    <a:pt x="632" y="132"/>
                  </a:lnTo>
                  <a:lnTo>
                    <a:pt x="657" y="138"/>
                  </a:lnTo>
                  <a:lnTo>
                    <a:pt x="681" y="138"/>
                  </a:lnTo>
                  <a:lnTo>
                    <a:pt x="703" y="136"/>
                  </a:lnTo>
                  <a:lnTo>
                    <a:pt x="724" y="128"/>
                  </a:lnTo>
                  <a:lnTo>
                    <a:pt x="742" y="120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5"/>
                  </a:lnTo>
                  <a:lnTo>
                    <a:pt x="799" y="79"/>
                  </a:lnTo>
                  <a:lnTo>
                    <a:pt x="809" y="71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6"/>
                  </a:lnTo>
                  <a:lnTo>
                    <a:pt x="897" y="36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1"/>
                  </a:lnTo>
                  <a:lnTo>
                    <a:pt x="975" y="81"/>
                  </a:lnTo>
                  <a:lnTo>
                    <a:pt x="989" y="91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20"/>
                  </a:lnTo>
                  <a:lnTo>
                    <a:pt x="1050" y="128"/>
                  </a:lnTo>
                  <a:lnTo>
                    <a:pt x="1068" y="132"/>
                  </a:lnTo>
                  <a:lnTo>
                    <a:pt x="1087" y="136"/>
                  </a:lnTo>
                  <a:lnTo>
                    <a:pt x="1107" y="134"/>
                  </a:lnTo>
                  <a:lnTo>
                    <a:pt x="1119" y="132"/>
                  </a:lnTo>
                  <a:lnTo>
                    <a:pt x="1133" y="128"/>
                  </a:lnTo>
                  <a:lnTo>
                    <a:pt x="1144" y="124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9"/>
                  </a:lnTo>
                  <a:lnTo>
                    <a:pt x="1219" y="79"/>
                  </a:lnTo>
                  <a:lnTo>
                    <a:pt x="1235" y="69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3"/>
                  </a:lnTo>
                  <a:lnTo>
                    <a:pt x="1398" y="85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2"/>
                  </a:lnTo>
                  <a:lnTo>
                    <a:pt x="1472" y="132"/>
                  </a:lnTo>
                  <a:lnTo>
                    <a:pt x="1498" y="136"/>
                  </a:lnTo>
                  <a:lnTo>
                    <a:pt x="1521" y="138"/>
                  </a:lnTo>
                  <a:lnTo>
                    <a:pt x="1543" y="134"/>
                  </a:lnTo>
                  <a:lnTo>
                    <a:pt x="1563" y="128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5"/>
                  </a:lnTo>
                  <a:lnTo>
                    <a:pt x="1639" y="77"/>
                  </a:lnTo>
                  <a:lnTo>
                    <a:pt x="1647" y="71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6"/>
                  </a:lnTo>
                  <a:lnTo>
                    <a:pt x="1737" y="36"/>
                  </a:lnTo>
                  <a:lnTo>
                    <a:pt x="1751" y="39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9"/>
                  </a:lnTo>
                  <a:lnTo>
                    <a:pt x="1812" y="67"/>
                  </a:lnTo>
                  <a:lnTo>
                    <a:pt x="1826" y="77"/>
                  </a:lnTo>
                  <a:lnTo>
                    <a:pt x="1841" y="87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20"/>
                  </a:lnTo>
                  <a:lnTo>
                    <a:pt x="1930" y="122"/>
                  </a:lnTo>
                  <a:lnTo>
                    <a:pt x="1949" y="120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7"/>
                  </a:lnTo>
                  <a:lnTo>
                    <a:pt x="2036" y="75"/>
                  </a:lnTo>
                  <a:lnTo>
                    <a:pt x="2052" y="65"/>
                  </a:lnTo>
                  <a:lnTo>
                    <a:pt x="2069" y="55"/>
                  </a:lnTo>
                  <a:lnTo>
                    <a:pt x="2087" y="47"/>
                  </a:lnTo>
                  <a:lnTo>
                    <a:pt x="2107" y="41"/>
                  </a:lnTo>
                  <a:lnTo>
                    <a:pt x="2128" y="38"/>
                  </a:lnTo>
                  <a:lnTo>
                    <a:pt x="2152" y="38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1"/>
                  </a:lnTo>
                  <a:lnTo>
                    <a:pt x="2244" y="85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2"/>
                  </a:lnTo>
                  <a:lnTo>
                    <a:pt x="2315" y="132"/>
                  </a:lnTo>
                  <a:lnTo>
                    <a:pt x="2334" y="136"/>
                  </a:lnTo>
                  <a:lnTo>
                    <a:pt x="2354" y="136"/>
                  </a:lnTo>
                  <a:lnTo>
                    <a:pt x="2372" y="132"/>
                  </a:lnTo>
                  <a:lnTo>
                    <a:pt x="2389" y="126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1"/>
                  </a:lnTo>
                  <a:lnTo>
                    <a:pt x="2468" y="81"/>
                  </a:lnTo>
                  <a:lnTo>
                    <a:pt x="2482" y="71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9"/>
                  </a:lnTo>
                  <a:lnTo>
                    <a:pt x="2597" y="34"/>
                  </a:lnTo>
                  <a:lnTo>
                    <a:pt x="2592" y="28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5" name="Freeform 42"/>
            <p:cNvSpPr>
              <a:spLocks/>
            </p:cNvSpPr>
            <p:nvPr/>
          </p:nvSpPr>
          <p:spPr bwMode="auto">
            <a:xfrm>
              <a:off x="1922" y="3606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6" name="Freeform 43"/>
            <p:cNvSpPr>
              <a:spLocks/>
            </p:cNvSpPr>
            <p:nvPr/>
          </p:nvSpPr>
          <p:spPr bwMode="auto">
            <a:xfrm>
              <a:off x="1008" y="326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7" name="Freeform 44"/>
            <p:cNvSpPr>
              <a:spLocks/>
            </p:cNvSpPr>
            <p:nvPr/>
          </p:nvSpPr>
          <p:spPr bwMode="auto">
            <a:xfrm>
              <a:off x="1739" y="3806"/>
              <a:ext cx="288" cy="401"/>
            </a:xfrm>
            <a:custGeom>
              <a:avLst/>
              <a:gdLst>
                <a:gd name="T0" fmla="*/ 176 w 257"/>
                <a:gd name="T1" fmla="*/ 3 h 271"/>
                <a:gd name="T2" fmla="*/ 130 w 257"/>
                <a:gd name="T3" fmla="*/ 6 h 271"/>
                <a:gd name="T4" fmla="*/ 87 w 257"/>
                <a:gd name="T5" fmla="*/ 30 h 271"/>
                <a:gd name="T6" fmla="*/ 81 w 257"/>
                <a:gd name="T7" fmla="*/ 52 h 271"/>
                <a:gd name="T8" fmla="*/ 96 w 257"/>
                <a:gd name="T9" fmla="*/ 73 h 271"/>
                <a:gd name="T10" fmla="*/ 119 w 257"/>
                <a:gd name="T11" fmla="*/ 58 h 271"/>
                <a:gd name="T12" fmla="*/ 149 w 257"/>
                <a:gd name="T13" fmla="*/ 47 h 271"/>
                <a:gd name="T14" fmla="*/ 180 w 257"/>
                <a:gd name="T15" fmla="*/ 52 h 271"/>
                <a:gd name="T16" fmla="*/ 193 w 257"/>
                <a:gd name="T17" fmla="*/ 61 h 271"/>
                <a:gd name="T18" fmla="*/ 240 w 257"/>
                <a:gd name="T19" fmla="*/ 102 h 271"/>
                <a:gd name="T20" fmla="*/ 251 w 257"/>
                <a:gd name="T21" fmla="*/ 181 h 271"/>
                <a:gd name="T22" fmla="*/ 240 w 257"/>
                <a:gd name="T23" fmla="*/ 274 h 271"/>
                <a:gd name="T24" fmla="*/ 220 w 257"/>
                <a:gd name="T25" fmla="*/ 308 h 271"/>
                <a:gd name="T26" fmla="*/ 189 w 257"/>
                <a:gd name="T27" fmla="*/ 337 h 271"/>
                <a:gd name="T28" fmla="*/ 140 w 257"/>
                <a:gd name="T29" fmla="*/ 352 h 271"/>
                <a:gd name="T30" fmla="*/ 90 w 257"/>
                <a:gd name="T31" fmla="*/ 349 h 271"/>
                <a:gd name="T32" fmla="*/ 50 w 257"/>
                <a:gd name="T33" fmla="*/ 323 h 271"/>
                <a:gd name="T34" fmla="*/ 37 w 257"/>
                <a:gd name="T35" fmla="*/ 287 h 271"/>
                <a:gd name="T36" fmla="*/ 39 w 257"/>
                <a:gd name="T37" fmla="*/ 232 h 271"/>
                <a:gd name="T38" fmla="*/ 64 w 257"/>
                <a:gd name="T39" fmla="*/ 198 h 271"/>
                <a:gd name="T40" fmla="*/ 110 w 257"/>
                <a:gd name="T41" fmla="*/ 198 h 271"/>
                <a:gd name="T42" fmla="*/ 114 w 257"/>
                <a:gd name="T43" fmla="*/ 201 h 271"/>
                <a:gd name="T44" fmla="*/ 114 w 257"/>
                <a:gd name="T45" fmla="*/ 201 h 271"/>
                <a:gd name="T46" fmla="*/ 114 w 257"/>
                <a:gd name="T47" fmla="*/ 201 h 271"/>
                <a:gd name="T48" fmla="*/ 123 w 257"/>
                <a:gd name="T49" fmla="*/ 215 h 271"/>
                <a:gd name="T50" fmla="*/ 121 w 257"/>
                <a:gd name="T51" fmla="*/ 238 h 271"/>
                <a:gd name="T52" fmla="*/ 108 w 257"/>
                <a:gd name="T53" fmla="*/ 259 h 271"/>
                <a:gd name="T54" fmla="*/ 108 w 257"/>
                <a:gd name="T55" fmla="*/ 284 h 271"/>
                <a:gd name="T56" fmla="*/ 126 w 257"/>
                <a:gd name="T57" fmla="*/ 293 h 271"/>
                <a:gd name="T58" fmla="*/ 154 w 257"/>
                <a:gd name="T59" fmla="*/ 259 h 271"/>
                <a:gd name="T60" fmla="*/ 156 w 257"/>
                <a:gd name="T61" fmla="*/ 203 h 271"/>
                <a:gd name="T62" fmla="*/ 133 w 257"/>
                <a:gd name="T63" fmla="*/ 163 h 271"/>
                <a:gd name="T64" fmla="*/ 90 w 257"/>
                <a:gd name="T65" fmla="*/ 145 h 271"/>
                <a:gd name="T66" fmla="*/ 55 w 257"/>
                <a:gd name="T67" fmla="*/ 154 h 271"/>
                <a:gd name="T68" fmla="*/ 15 w 257"/>
                <a:gd name="T69" fmla="*/ 192 h 271"/>
                <a:gd name="T70" fmla="*/ 0 w 257"/>
                <a:gd name="T71" fmla="*/ 274 h 271"/>
                <a:gd name="T72" fmla="*/ 15 w 257"/>
                <a:gd name="T73" fmla="*/ 346 h 271"/>
                <a:gd name="T74" fmla="*/ 59 w 257"/>
                <a:gd name="T75" fmla="*/ 386 h 271"/>
                <a:gd name="T76" fmla="*/ 121 w 257"/>
                <a:gd name="T77" fmla="*/ 401 h 271"/>
                <a:gd name="T78" fmla="*/ 187 w 257"/>
                <a:gd name="T79" fmla="*/ 389 h 271"/>
                <a:gd name="T80" fmla="*/ 235 w 257"/>
                <a:gd name="T81" fmla="*/ 358 h 271"/>
                <a:gd name="T82" fmla="*/ 266 w 257"/>
                <a:gd name="T83" fmla="*/ 308 h 271"/>
                <a:gd name="T84" fmla="*/ 281 w 257"/>
                <a:gd name="T85" fmla="*/ 247 h 271"/>
                <a:gd name="T86" fmla="*/ 286 w 257"/>
                <a:gd name="T87" fmla="*/ 139 h 271"/>
                <a:gd name="T88" fmla="*/ 240 w 257"/>
                <a:gd name="T89" fmla="*/ 38 h 2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7"/>
                <a:gd name="T136" fmla="*/ 0 h 271"/>
                <a:gd name="T137" fmla="*/ 257 w 257"/>
                <a:gd name="T138" fmla="*/ 271 h 2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7" h="271">
                  <a:moveTo>
                    <a:pt x="182" y="12"/>
                  </a:moveTo>
                  <a:lnTo>
                    <a:pt x="169" y="6"/>
                  </a:lnTo>
                  <a:lnTo>
                    <a:pt x="157" y="2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6" y="4"/>
                  </a:lnTo>
                  <a:lnTo>
                    <a:pt x="104" y="6"/>
                  </a:lnTo>
                  <a:lnTo>
                    <a:pt x="90" y="12"/>
                  </a:lnTo>
                  <a:lnTo>
                    <a:pt x="78" y="20"/>
                  </a:lnTo>
                  <a:lnTo>
                    <a:pt x="74" y="26"/>
                  </a:lnTo>
                  <a:lnTo>
                    <a:pt x="72" y="30"/>
                  </a:lnTo>
                  <a:lnTo>
                    <a:pt x="72" y="35"/>
                  </a:lnTo>
                  <a:lnTo>
                    <a:pt x="76" y="41"/>
                  </a:lnTo>
                  <a:lnTo>
                    <a:pt x="80" y="45"/>
                  </a:lnTo>
                  <a:lnTo>
                    <a:pt x="86" y="49"/>
                  </a:lnTo>
                  <a:lnTo>
                    <a:pt x="92" y="49"/>
                  </a:lnTo>
                  <a:lnTo>
                    <a:pt x="98" y="45"/>
                  </a:lnTo>
                  <a:lnTo>
                    <a:pt x="106" y="39"/>
                  </a:lnTo>
                  <a:lnTo>
                    <a:pt x="116" y="35"/>
                  </a:lnTo>
                  <a:lnTo>
                    <a:pt x="123" y="33"/>
                  </a:lnTo>
                  <a:lnTo>
                    <a:pt x="133" y="32"/>
                  </a:lnTo>
                  <a:lnTo>
                    <a:pt x="143" y="32"/>
                  </a:lnTo>
                  <a:lnTo>
                    <a:pt x="153" y="33"/>
                  </a:lnTo>
                  <a:lnTo>
                    <a:pt x="161" y="35"/>
                  </a:lnTo>
                  <a:lnTo>
                    <a:pt x="171" y="39"/>
                  </a:lnTo>
                  <a:lnTo>
                    <a:pt x="171" y="41"/>
                  </a:lnTo>
                  <a:lnTo>
                    <a:pt x="172" y="41"/>
                  </a:lnTo>
                  <a:lnTo>
                    <a:pt x="190" y="47"/>
                  </a:lnTo>
                  <a:lnTo>
                    <a:pt x="202" y="57"/>
                  </a:lnTo>
                  <a:lnTo>
                    <a:pt x="214" y="69"/>
                  </a:lnTo>
                  <a:lnTo>
                    <a:pt x="220" y="84"/>
                  </a:lnTo>
                  <a:lnTo>
                    <a:pt x="224" y="102"/>
                  </a:lnTo>
                  <a:lnTo>
                    <a:pt x="224" y="122"/>
                  </a:lnTo>
                  <a:lnTo>
                    <a:pt x="222" y="147"/>
                  </a:lnTo>
                  <a:lnTo>
                    <a:pt x="216" y="175"/>
                  </a:lnTo>
                  <a:lnTo>
                    <a:pt x="214" y="185"/>
                  </a:lnTo>
                  <a:lnTo>
                    <a:pt x="208" y="192"/>
                  </a:lnTo>
                  <a:lnTo>
                    <a:pt x="202" y="202"/>
                  </a:lnTo>
                  <a:lnTo>
                    <a:pt x="196" y="208"/>
                  </a:lnTo>
                  <a:lnTo>
                    <a:pt x="188" y="216"/>
                  </a:lnTo>
                  <a:lnTo>
                    <a:pt x="178" y="222"/>
                  </a:lnTo>
                  <a:lnTo>
                    <a:pt x="169" y="228"/>
                  </a:lnTo>
                  <a:lnTo>
                    <a:pt x="157" y="232"/>
                  </a:lnTo>
                  <a:lnTo>
                    <a:pt x="141" y="236"/>
                  </a:lnTo>
                  <a:lnTo>
                    <a:pt x="125" y="238"/>
                  </a:lnTo>
                  <a:lnTo>
                    <a:pt x="112" y="240"/>
                  </a:lnTo>
                  <a:lnTo>
                    <a:pt x="96" y="238"/>
                  </a:lnTo>
                  <a:lnTo>
                    <a:pt x="80" y="236"/>
                  </a:lnTo>
                  <a:lnTo>
                    <a:pt x="68" y="232"/>
                  </a:lnTo>
                  <a:lnTo>
                    <a:pt x="55" y="226"/>
                  </a:lnTo>
                  <a:lnTo>
                    <a:pt x="45" y="218"/>
                  </a:lnTo>
                  <a:lnTo>
                    <a:pt x="41" y="214"/>
                  </a:lnTo>
                  <a:lnTo>
                    <a:pt x="37" y="206"/>
                  </a:lnTo>
                  <a:lnTo>
                    <a:pt x="33" y="194"/>
                  </a:lnTo>
                  <a:lnTo>
                    <a:pt x="31" y="183"/>
                  </a:lnTo>
                  <a:lnTo>
                    <a:pt x="31" y="169"/>
                  </a:lnTo>
                  <a:lnTo>
                    <a:pt x="35" y="157"/>
                  </a:lnTo>
                  <a:lnTo>
                    <a:pt x="39" y="147"/>
                  </a:lnTo>
                  <a:lnTo>
                    <a:pt x="45" y="139"/>
                  </a:lnTo>
                  <a:lnTo>
                    <a:pt x="57" y="134"/>
                  </a:lnTo>
                  <a:lnTo>
                    <a:pt x="72" y="130"/>
                  </a:lnTo>
                  <a:lnTo>
                    <a:pt x="88" y="130"/>
                  </a:lnTo>
                  <a:lnTo>
                    <a:pt x="98" y="134"/>
                  </a:lnTo>
                  <a:lnTo>
                    <a:pt x="100" y="134"/>
                  </a:lnTo>
                  <a:lnTo>
                    <a:pt x="100" y="136"/>
                  </a:lnTo>
                  <a:lnTo>
                    <a:pt x="102" y="136"/>
                  </a:lnTo>
                  <a:lnTo>
                    <a:pt x="104" y="137"/>
                  </a:lnTo>
                  <a:lnTo>
                    <a:pt x="106" y="141"/>
                  </a:lnTo>
                  <a:lnTo>
                    <a:pt x="110" y="145"/>
                  </a:lnTo>
                  <a:lnTo>
                    <a:pt x="110" y="151"/>
                  </a:lnTo>
                  <a:lnTo>
                    <a:pt x="110" y="157"/>
                  </a:lnTo>
                  <a:lnTo>
                    <a:pt x="108" y="161"/>
                  </a:lnTo>
                  <a:lnTo>
                    <a:pt x="104" y="165"/>
                  </a:lnTo>
                  <a:lnTo>
                    <a:pt x="100" y="169"/>
                  </a:lnTo>
                  <a:lnTo>
                    <a:pt x="96" y="175"/>
                  </a:lnTo>
                  <a:lnTo>
                    <a:pt x="92" y="181"/>
                  </a:lnTo>
                  <a:lnTo>
                    <a:pt x="92" y="187"/>
                  </a:lnTo>
                  <a:lnTo>
                    <a:pt x="96" y="192"/>
                  </a:lnTo>
                  <a:lnTo>
                    <a:pt x="102" y="196"/>
                  </a:lnTo>
                  <a:lnTo>
                    <a:pt x="108" y="198"/>
                  </a:lnTo>
                  <a:lnTo>
                    <a:pt x="112" y="198"/>
                  </a:lnTo>
                  <a:lnTo>
                    <a:pt x="118" y="196"/>
                  </a:lnTo>
                  <a:lnTo>
                    <a:pt x="129" y="187"/>
                  </a:lnTo>
                  <a:lnTo>
                    <a:pt x="137" y="175"/>
                  </a:lnTo>
                  <a:lnTo>
                    <a:pt x="141" y="163"/>
                  </a:lnTo>
                  <a:lnTo>
                    <a:pt x="141" y="149"/>
                  </a:lnTo>
                  <a:lnTo>
                    <a:pt x="139" y="137"/>
                  </a:lnTo>
                  <a:lnTo>
                    <a:pt x="135" y="126"/>
                  </a:lnTo>
                  <a:lnTo>
                    <a:pt x="127" y="118"/>
                  </a:lnTo>
                  <a:lnTo>
                    <a:pt x="119" y="110"/>
                  </a:lnTo>
                  <a:lnTo>
                    <a:pt x="108" y="102"/>
                  </a:lnTo>
                  <a:lnTo>
                    <a:pt x="94" y="98"/>
                  </a:lnTo>
                  <a:lnTo>
                    <a:pt x="80" y="98"/>
                  </a:lnTo>
                  <a:lnTo>
                    <a:pt x="70" y="98"/>
                  </a:lnTo>
                  <a:lnTo>
                    <a:pt x="63" y="100"/>
                  </a:lnTo>
                  <a:lnTo>
                    <a:pt x="49" y="104"/>
                  </a:lnTo>
                  <a:lnTo>
                    <a:pt x="35" y="108"/>
                  </a:lnTo>
                  <a:lnTo>
                    <a:pt x="23" y="116"/>
                  </a:lnTo>
                  <a:lnTo>
                    <a:pt x="13" y="130"/>
                  </a:lnTo>
                  <a:lnTo>
                    <a:pt x="6" y="147"/>
                  </a:lnTo>
                  <a:lnTo>
                    <a:pt x="0" y="165"/>
                  </a:lnTo>
                  <a:lnTo>
                    <a:pt x="0" y="185"/>
                  </a:lnTo>
                  <a:lnTo>
                    <a:pt x="2" y="202"/>
                  </a:lnTo>
                  <a:lnTo>
                    <a:pt x="8" y="220"/>
                  </a:lnTo>
                  <a:lnTo>
                    <a:pt x="13" y="234"/>
                  </a:lnTo>
                  <a:lnTo>
                    <a:pt x="23" y="243"/>
                  </a:lnTo>
                  <a:lnTo>
                    <a:pt x="37" y="253"/>
                  </a:lnTo>
                  <a:lnTo>
                    <a:pt x="53" y="261"/>
                  </a:lnTo>
                  <a:lnTo>
                    <a:pt x="70" y="265"/>
                  </a:lnTo>
                  <a:lnTo>
                    <a:pt x="90" y="269"/>
                  </a:lnTo>
                  <a:lnTo>
                    <a:pt x="108" y="271"/>
                  </a:lnTo>
                  <a:lnTo>
                    <a:pt x="127" y="271"/>
                  </a:lnTo>
                  <a:lnTo>
                    <a:pt x="147" y="267"/>
                  </a:lnTo>
                  <a:lnTo>
                    <a:pt x="167" y="263"/>
                  </a:lnTo>
                  <a:lnTo>
                    <a:pt x="182" y="257"/>
                  </a:lnTo>
                  <a:lnTo>
                    <a:pt x="196" y="249"/>
                  </a:lnTo>
                  <a:lnTo>
                    <a:pt x="210" y="242"/>
                  </a:lnTo>
                  <a:lnTo>
                    <a:pt x="220" y="232"/>
                  </a:lnTo>
                  <a:lnTo>
                    <a:pt x="229" y="220"/>
                  </a:lnTo>
                  <a:lnTo>
                    <a:pt x="237" y="208"/>
                  </a:lnTo>
                  <a:lnTo>
                    <a:pt x="243" y="196"/>
                  </a:lnTo>
                  <a:lnTo>
                    <a:pt x="247" y="183"/>
                  </a:lnTo>
                  <a:lnTo>
                    <a:pt x="251" y="167"/>
                  </a:lnTo>
                  <a:lnTo>
                    <a:pt x="255" y="145"/>
                  </a:lnTo>
                  <a:lnTo>
                    <a:pt x="257" y="122"/>
                  </a:lnTo>
                  <a:lnTo>
                    <a:pt x="255" y="94"/>
                  </a:lnTo>
                  <a:lnTo>
                    <a:pt x="247" y="69"/>
                  </a:lnTo>
                  <a:lnTo>
                    <a:pt x="235" y="45"/>
                  </a:lnTo>
                  <a:lnTo>
                    <a:pt x="214" y="26"/>
                  </a:lnTo>
                  <a:lnTo>
                    <a:pt x="182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8" name="Freeform 45"/>
            <p:cNvSpPr>
              <a:spLocks/>
            </p:cNvSpPr>
            <p:nvPr/>
          </p:nvSpPr>
          <p:spPr bwMode="auto">
            <a:xfrm>
              <a:off x="2626" y="4164"/>
              <a:ext cx="326" cy="538"/>
            </a:xfrm>
            <a:custGeom>
              <a:avLst/>
              <a:gdLst>
                <a:gd name="T0" fmla="*/ 258 w 291"/>
                <a:gd name="T1" fmla="*/ 230 h 363"/>
                <a:gd name="T2" fmla="*/ 240 w 291"/>
                <a:gd name="T3" fmla="*/ 218 h 363"/>
                <a:gd name="T4" fmla="*/ 220 w 291"/>
                <a:gd name="T5" fmla="*/ 212 h 363"/>
                <a:gd name="T6" fmla="*/ 201 w 291"/>
                <a:gd name="T7" fmla="*/ 212 h 363"/>
                <a:gd name="T8" fmla="*/ 171 w 291"/>
                <a:gd name="T9" fmla="*/ 221 h 363"/>
                <a:gd name="T10" fmla="*/ 143 w 291"/>
                <a:gd name="T11" fmla="*/ 249 h 363"/>
                <a:gd name="T12" fmla="*/ 123 w 291"/>
                <a:gd name="T13" fmla="*/ 305 h 363"/>
                <a:gd name="T14" fmla="*/ 134 w 291"/>
                <a:gd name="T15" fmla="*/ 372 h 363"/>
                <a:gd name="T16" fmla="*/ 152 w 291"/>
                <a:gd name="T17" fmla="*/ 397 h 363"/>
                <a:gd name="T18" fmla="*/ 162 w 291"/>
                <a:gd name="T19" fmla="*/ 400 h 363"/>
                <a:gd name="T20" fmla="*/ 174 w 291"/>
                <a:gd name="T21" fmla="*/ 387 h 363"/>
                <a:gd name="T22" fmla="*/ 176 w 291"/>
                <a:gd name="T23" fmla="*/ 369 h 363"/>
                <a:gd name="T24" fmla="*/ 171 w 291"/>
                <a:gd name="T25" fmla="*/ 360 h 363"/>
                <a:gd name="T26" fmla="*/ 160 w 291"/>
                <a:gd name="T27" fmla="*/ 336 h 363"/>
                <a:gd name="T28" fmla="*/ 165 w 291"/>
                <a:gd name="T29" fmla="*/ 290 h 363"/>
                <a:gd name="T30" fmla="*/ 180 w 291"/>
                <a:gd name="T31" fmla="*/ 270 h 363"/>
                <a:gd name="T32" fmla="*/ 196 w 291"/>
                <a:gd name="T33" fmla="*/ 261 h 363"/>
                <a:gd name="T34" fmla="*/ 222 w 291"/>
                <a:gd name="T35" fmla="*/ 261 h 363"/>
                <a:gd name="T36" fmla="*/ 244 w 291"/>
                <a:gd name="T37" fmla="*/ 273 h 363"/>
                <a:gd name="T38" fmla="*/ 279 w 291"/>
                <a:gd name="T39" fmla="*/ 328 h 363"/>
                <a:gd name="T40" fmla="*/ 290 w 291"/>
                <a:gd name="T41" fmla="*/ 403 h 363"/>
                <a:gd name="T42" fmla="*/ 274 w 291"/>
                <a:gd name="T43" fmla="*/ 445 h 363"/>
                <a:gd name="T44" fmla="*/ 242 w 291"/>
                <a:gd name="T45" fmla="*/ 473 h 363"/>
                <a:gd name="T46" fmla="*/ 209 w 291"/>
                <a:gd name="T47" fmla="*/ 485 h 363"/>
                <a:gd name="T48" fmla="*/ 174 w 291"/>
                <a:gd name="T49" fmla="*/ 488 h 363"/>
                <a:gd name="T50" fmla="*/ 139 w 291"/>
                <a:gd name="T51" fmla="*/ 485 h 363"/>
                <a:gd name="T52" fmla="*/ 105 w 291"/>
                <a:gd name="T53" fmla="*/ 470 h 363"/>
                <a:gd name="T54" fmla="*/ 73 w 291"/>
                <a:gd name="T55" fmla="*/ 445 h 363"/>
                <a:gd name="T56" fmla="*/ 44 w 291"/>
                <a:gd name="T57" fmla="*/ 397 h 363"/>
                <a:gd name="T58" fmla="*/ 35 w 291"/>
                <a:gd name="T59" fmla="*/ 273 h 363"/>
                <a:gd name="T60" fmla="*/ 64 w 291"/>
                <a:gd name="T61" fmla="*/ 148 h 363"/>
                <a:gd name="T62" fmla="*/ 80 w 291"/>
                <a:gd name="T63" fmla="*/ 119 h 363"/>
                <a:gd name="T64" fmla="*/ 101 w 291"/>
                <a:gd name="T65" fmla="*/ 86 h 363"/>
                <a:gd name="T66" fmla="*/ 132 w 291"/>
                <a:gd name="T67" fmla="*/ 64 h 363"/>
                <a:gd name="T68" fmla="*/ 169 w 291"/>
                <a:gd name="T69" fmla="*/ 46 h 363"/>
                <a:gd name="T70" fmla="*/ 180 w 291"/>
                <a:gd name="T71" fmla="*/ 37 h 363"/>
                <a:gd name="T72" fmla="*/ 183 w 291"/>
                <a:gd name="T73" fmla="*/ 19 h 363"/>
                <a:gd name="T74" fmla="*/ 176 w 291"/>
                <a:gd name="T75" fmla="*/ 1 h 363"/>
                <a:gd name="T76" fmla="*/ 162 w 291"/>
                <a:gd name="T77" fmla="*/ 0 h 363"/>
                <a:gd name="T78" fmla="*/ 123 w 291"/>
                <a:gd name="T79" fmla="*/ 13 h 363"/>
                <a:gd name="T80" fmla="*/ 89 w 291"/>
                <a:gd name="T81" fmla="*/ 40 h 363"/>
                <a:gd name="T82" fmla="*/ 57 w 291"/>
                <a:gd name="T83" fmla="*/ 77 h 363"/>
                <a:gd name="T84" fmla="*/ 32 w 291"/>
                <a:gd name="T85" fmla="*/ 124 h 363"/>
                <a:gd name="T86" fmla="*/ 0 w 291"/>
                <a:gd name="T87" fmla="*/ 267 h 363"/>
                <a:gd name="T88" fmla="*/ 11 w 291"/>
                <a:gd name="T89" fmla="*/ 415 h 363"/>
                <a:gd name="T90" fmla="*/ 25 w 291"/>
                <a:gd name="T91" fmla="*/ 448 h 363"/>
                <a:gd name="T92" fmla="*/ 41 w 291"/>
                <a:gd name="T93" fmla="*/ 473 h 363"/>
                <a:gd name="T94" fmla="*/ 64 w 291"/>
                <a:gd name="T95" fmla="*/ 497 h 363"/>
                <a:gd name="T96" fmla="*/ 92 w 291"/>
                <a:gd name="T97" fmla="*/ 514 h 363"/>
                <a:gd name="T98" fmla="*/ 132 w 291"/>
                <a:gd name="T99" fmla="*/ 532 h 363"/>
                <a:gd name="T100" fmla="*/ 176 w 291"/>
                <a:gd name="T101" fmla="*/ 538 h 363"/>
                <a:gd name="T102" fmla="*/ 217 w 291"/>
                <a:gd name="T103" fmla="*/ 532 h 363"/>
                <a:gd name="T104" fmla="*/ 258 w 291"/>
                <a:gd name="T105" fmla="*/ 517 h 363"/>
                <a:gd name="T106" fmla="*/ 283 w 291"/>
                <a:gd name="T107" fmla="*/ 499 h 363"/>
                <a:gd name="T108" fmla="*/ 306 w 291"/>
                <a:gd name="T109" fmla="*/ 473 h 363"/>
                <a:gd name="T110" fmla="*/ 319 w 291"/>
                <a:gd name="T111" fmla="*/ 445 h 363"/>
                <a:gd name="T112" fmla="*/ 326 w 291"/>
                <a:gd name="T113" fmla="*/ 409 h 363"/>
                <a:gd name="T114" fmla="*/ 324 w 291"/>
                <a:gd name="T115" fmla="*/ 357 h 363"/>
                <a:gd name="T116" fmla="*/ 313 w 291"/>
                <a:gd name="T117" fmla="*/ 308 h 363"/>
                <a:gd name="T118" fmla="*/ 290 w 291"/>
                <a:gd name="T119" fmla="*/ 264 h 363"/>
                <a:gd name="T120" fmla="*/ 267 w 291"/>
                <a:gd name="T121" fmla="*/ 234 h 3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1"/>
                <a:gd name="T184" fmla="*/ 0 h 363"/>
                <a:gd name="T185" fmla="*/ 291 w 291"/>
                <a:gd name="T186" fmla="*/ 363 h 3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1" h="363">
                  <a:moveTo>
                    <a:pt x="238" y="158"/>
                  </a:moveTo>
                  <a:lnTo>
                    <a:pt x="230" y="155"/>
                  </a:lnTo>
                  <a:lnTo>
                    <a:pt x="222" y="151"/>
                  </a:lnTo>
                  <a:lnTo>
                    <a:pt x="214" y="147"/>
                  </a:lnTo>
                  <a:lnTo>
                    <a:pt x="206" y="145"/>
                  </a:lnTo>
                  <a:lnTo>
                    <a:pt x="196" y="143"/>
                  </a:lnTo>
                  <a:lnTo>
                    <a:pt x="187" y="143"/>
                  </a:lnTo>
                  <a:lnTo>
                    <a:pt x="179" y="143"/>
                  </a:lnTo>
                  <a:lnTo>
                    <a:pt x="169" y="145"/>
                  </a:lnTo>
                  <a:lnTo>
                    <a:pt x="153" y="149"/>
                  </a:lnTo>
                  <a:lnTo>
                    <a:pt x="139" y="157"/>
                  </a:lnTo>
                  <a:lnTo>
                    <a:pt x="128" y="168"/>
                  </a:lnTo>
                  <a:lnTo>
                    <a:pt x="118" y="180"/>
                  </a:lnTo>
                  <a:lnTo>
                    <a:pt x="110" y="206"/>
                  </a:lnTo>
                  <a:lnTo>
                    <a:pt x="112" y="231"/>
                  </a:lnTo>
                  <a:lnTo>
                    <a:pt x="120" y="251"/>
                  </a:lnTo>
                  <a:lnTo>
                    <a:pt x="130" y="264"/>
                  </a:lnTo>
                  <a:lnTo>
                    <a:pt x="136" y="268"/>
                  </a:lnTo>
                  <a:lnTo>
                    <a:pt x="141" y="270"/>
                  </a:lnTo>
                  <a:lnTo>
                    <a:pt x="145" y="270"/>
                  </a:lnTo>
                  <a:lnTo>
                    <a:pt x="151" y="266"/>
                  </a:lnTo>
                  <a:lnTo>
                    <a:pt x="155" y="261"/>
                  </a:lnTo>
                  <a:lnTo>
                    <a:pt x="157" y="255"/>
                  </a:lnTo>
                  <a:lnTo>
                    <a:pt x="157" y="249"/>
                  </a:lnTo>
                  <a:lnTo>
                    <a:pt x="153" y="243"/>
                  </a:lnTo>
                  <a:lnTo>
                    <a:pt x="149" y="239"/>
                  </a:lnTo>
                  <a:lnTo>
                    <a:pt x="143" y="227"/>
                  </a:lnTo>
                  <a:lnTo>
                    <a:pt x="141" y="213"/>
                  </a:lnTo>
                  <a:lnTo>
                    <a:pt x="147" y="196"/>
                  </a:lnTo>
                  <a:lnTo>
                    <a:pt x="153" y="188"/>
                  </a:lnTo>
                  <a:lnTo>
                    <a:pt x="161" y="182"/>
                  </a:lnTo>
                  <a:lnTo>
                    <a:pt x="169" y="178"/>
                  </a:lnTo>
                  <a:lnTo>
                    <a:pt x="175" y="176"/>
                  </a:lnTo>
                  <a:lnTo>
                    <a:pt x="187" y="174"/>
                  </a:lnTo>
                  <a:lnTo>
                    <a:pt x="198" y="176"/>
                  </a:lnTo>
                  <a:lnTo>
                    <a:pt x="210" y="178"/>
                  </a:lnTo>
                  <a:lnTo>
                    <a:pt x="218" y="184"/>
                  </a:lnTo>
                  <a:lnTo>
                    <a:pt x="236" y="200"/>
                  </a:lnTo>
                  <a:lnTo>
                    <a:pt x="249" y="221"/>
                  </a:lnTo>
                  <a:lnTo>
                    <a:pt x="257" y="245"/>
                  </a:lnTo>
                  <a:lnTo>
                    <a:pt x="259" y="272"/>
                  </a:lnTo>
                  <a:lnTo>
                    <a:pt x="255" y="288"/>
                  </a:lnTo>
                  <a:lnTo>
                    <a:pt x="245" y="300"/>
                  </a:lnTo>
                  <a:lnTo>
                    <a:pt x="234" y="312"/>
                  </a:lnTo>
                  <a:lnTo>
                    <a:pt x="216" y="319"/>
                  </a:lnTo>
                  <a:lnTo>
                    <a:pt x="202" y="325"/>
                  </a:lnTo>
                  <a:lnTo>
                    <a:pt x="187" y="327"/>
                  </a:lnTo>
                  <a:lnTo>
                    <a:pt x="171" y="329"/>
                  </a:lnTo>
                  <a:lnTo>
                    <a:pt x="155" y="329"/>
                  </a:lnTo>
                  <a:lnTo>
                    <a:pt x="139" y="329"/>
                  </a:lnTo>
                  <a:lnTo>
                    <a:pt x="124" y="327"/>
                  </a:lnTo>
                  <a:lnTo>
                    <a:pt x="108" y="323"/>
                  </a:lnTo>
                  <a:lnTo>
                    <a:pt x="94" y="317"/>
                  </a:lnTo>
                  <a:lnTo>
                    <a:pt x="81" y="310"/>
                  </a:lnTo>
                  <a:lnTo>
                    <a:pt x="65" y="300"/>
                  </a:lnTo>
                  <a:lnTo>
                    <a:pt x="51" y="286"/>
                  </a:lnTo>
                  <a:lnTo>
                    <a:pt x="39" y="268"/>
                  </a:lnTo>
                  <a:lnTo>
                    <a:pt x="31" y="227"/>
                  </a:lnTo>
                  <a:lnTo>
                    <a:pt x="31" y="184"/>
                  </a:lnTo>
                  <a:lnTo>
                    <a:pt x="39" y="139"/>
                  </a:lnTo>
                  <a:lnTo>
                    <a:pt x="57" y="100"/>
                  </a:lnTo>
                  <a:lnTo>
                    <a:pt x="63" y="90"/>
                  </a:lnTo>
                  <a:lnTo>
                    <a:pt x="71" y="80"/>
                  </a:lnTo>
                  <a:lnTo>
                    <a:pt x="81" y="70"/>
                  </a:lnTo>
                  <a:lnTo>
                    <a:pt x="90" y="58"/>
                  </a:lnTo>
                  <a:lnTo>
                    <a:pt x="102" y="51"/>
                  </a:lnTo>
                  <a:lnTo>
                    <a:pt x="118" y="43"/>
                  </a:lnTo>
                  <a:lnTo>
                    <a:pt x="134" y="35"/>
                  </a:lnTo>
                  <a:lnTo>
                    <a:pt x="151" y="31"/>
                  </a:lnTo>
                  <a:lnTo>
                    <a:pt x="157" y="29"/>
                  </a:lnTo>
                  <a:lnTo>
                    <a:pt x="161" y="25"/>
                  </a:lnTo>
                  <a:lnTo>
                    <a:pt x="163" y="19"/>
                  </a:lnTo>
                  <a:lnTo>
                    <a:pt x="163" y="13"/>
                  </a:lnTo>
                  <a:lnTo>
                    <a:pt x="161" y="7"/>
                  </a:lnTo>
                  <a:lnTo>
                    <a:pt x="157" y="1"/>
                  </a:lnTo>
                  <a:lnTo>
                    <a:pt x="151" y="0"/>
                  </a:lnTo>
                  <a:lnTo>
                    <a:pt x="145" y="0"/>
                  </a:lnTo>
                  <a:lnTo>
                    <a:pt x="128" y="3"/>
                  </a:lnTo>
                  <a:lnTo>
                    <a:pt x="110" y="9"/>
                  </a:lnTo>
                  <a:lnTo>
                    <a:pt x="94" y="17"/>
                  </a:lnTo>
                  <a:lnTo>
                    <a:pt x="79" y="27"/>
                  </a:lnTo>
                  <a:lnTo>
                    <a:pt x="65" y="39"/>
                  </a:lnTo>
                  <a:lnTo>
                    <a:pt x="51" y="52"/>
                  </a:lnTo>
                  <a:lnTo>
                    <a:pt x="39" y="66"/>
                  </a:lnTo>
                  <a:lnTo>
                    <a:pt x="29" y="84"/>
                  </a:lnTo>
                  <a:lnTo>
                    <a:pt x="10" y="129"/>
                  </a:lnTo>
                  <a:lnTo>
                    <a:pt x="0" y="180"/>
                  </a:lnTo>
                  <a:lnTo>
                    <a:pt x="0" y="231"/>
                  </a:lnTo>
                  <a:lnTo>
                    <a:pt x="10" y="280"/>
                  </a:lnTo>
                  <a:lnTo>
                    <a:pt x="16" y="290"/>
                  </a:lnTo>
                  <a:lnTo>
                    <a:pt x="22" y="302"/>
                  </a:lnTo>
                  <a:lnTo>
                    <a:pt x="29" y="312"/>
                  </a:lnTo>
                  <a:lnTo>
                    <a:pt x="37" y="319"/>
                  </a:lnTo>
                  <a:lnTo>
                    <a:pt x="47" y="327"/>
                  </a:lnTo>
                  <a:lnTo>
                    <a:pt x="57" y="335"/>
                  </a:lnTo>
                  <a:lnTo>
                    <a:pt x="69" y="341"/>
                  </a:lnTo>
                  <a:lnTo>
                    <a:pt x="82" y="347"/>
                  </a:lnTo>
                  <a:lnTo>
                    <a:pt x="100" y="353"/>
                  </a:lnTo>
                  <a:lnTo>
                    <a:pt x="118" y="359"/>
                  </a:lnTo>
                  <a:lnTo>
                    <a:pt x="137" y="361"/>
                  </a:lnTo>
                  <a:lnTo>
                    <a:pt x="157" y="363"/>
                  </a:lnTo>
                  <a:lnTo>
                    <a:pt x="175" y="361"/>
                  </a:lnTo>
                  <a:lnTo>
                    <a:pt x="194" y="359"/>
                  </a:lnTo>
                  <a:lnTo>
                    <a:pt x="212" y="355"/>
                  </a:lnTo>
                  <a:lnTo>
                    <a:pt x="230" y="349"/>
                  </a:lnTo>
                  <a:lnTo>
                    <a:pt x="242" y="343"/>
                  </a:lnTo>
                  <a:lnTo>
                    <a:pt x="253" y="337"/>
                  </a:lnTo>
                  <a:lnTo>
                    <a:pt x="263" y="327"/>
                  </a:lnTo>
                  <a:lnTo>
                    <a:pt x="273" y="319"/>
                  </a:lnTo>
                  <a:lnTo>
                    <a:pt x="279" y="310"/>
                  </a:lnTo>
                  <a:lnTo>
                    <a:pt x="285" y="300"/>
                  </a:lnTo>
                  <a:lnTo>
                    <a:pt x="289" y="288"/>
                  </a:lnTo>
                  <a:lnTo>
                    <a:pt x="291" y="276"/>
                  </a:lnTo>
                  <a:lnTo>
                    <a:pt x="291" y="259"/>
                  </a:lnTo>
                  <a:lnTo>
                    <a:pt x="289" y="241"/>
                  </a:lnTo>
                  <a:lnTo>
                    <a:pt x="285" y="223"/>
                  </a:lnTo>
                  <a:lnTo>
                    <a:pt x="279" y="208"/>
                  </a:lnTo>
                  <a:lnTo>
                    <a:pt x="269" y="192"/>
                  </a:lnTo>
                  <a:lnTo>
                    <a:pt x="259" y="178"/>
                  </a:lnTo>
                  <a:lnTo>
                    <a:pt x="249" y="168"/>
                  </a:lnTo>
                  <a:lnTo>
                    <a:pt x="238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9" name="Freeform 46"/>
            <p:cNvSpPr>
              <a:spLocks/>
            </p:cNvSpPr>
            <p:nvPr/>
          </p:nvSpPr>
          <p:spPr bwMode="auto">
            <a:xfrm>
              <a:off x="2237" y="3800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5 w 55"/>
                <a:gd name="T11" fmla="*/ 78 h 55"/>
                <a:gd name="T12" fmla="*/ 54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4 h 55"/>
                <a:gd name="T20" fmla="*/ 54 w 55"/>
                <a:gd name="T21" fmla="*/ 12 h 55"/>
                <a:gd name="T22" fmla="*/ 45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0" name="Freeform 47"/>
            <p:cNvSpPr>
              <a:spLocks/>
            </p:cNvSpPr>
            <p:nvPr/>
          </p:nvSpPr>
          <p:spPr bwMode="auto">
            <a:xfrm>
              <a:off x="1770" y="450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1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1" name="Freeform 48"/>
            <p:cNvSpPr>
              <a:spLocks/>
            </p:cNvSpPr>
            <p:nvPr/>
          </p:nvSpPr>
          <p:spPr bwMode="auto">
            <a:xfrm>
              <a:off x="865" y="4542"/>
              <a:ext cx="61" cy="79"/>
            </a:xfrm>
            <a:custGeom>
              <a:avLst/>
              <a:gdLst>
                <a:gd name="T0" fmla="*/ 0 w 55"/>
                <a:gd name="T1" fmla="*/ 40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1 w 55"/>
                <a:gd name="T9" fmla="*/ 79 h 53"/>
                <a:gd name="T10" fmla="*/ 43 w 55"/>
                <a:gd name="T11" fmla="*/ 76 h 53"/>
                <a:gd name="T12" fmla="*/ 52 w 55"/>
                <a:gd name="T13" fmla="*/ 67 h 53"/>
                <a:gd name="T14" fmla="*/ 59 w 55"/>
                <a:gd name="T15" fmla="*/ 55 h 53"/>
                <a:gd name="T16" fmla="*/ 61 w 55"/>
                <a:gd name="T17" fmla="*/ 40 h 53"/>
                <a:gd name="T18" fmla="*/ 59 w 55"/>
                <a:gd name="T19" fmla="*/ 22 h 53"/>
                <a:gd name="T20" fmla="*/ 52 w 55"/>
                <a:gd name="T21" fmla="*/ 12 h 53"/>
                <a:gd name="T22" fmla="*/ 43 w 55"/>
                <a:gd name="T23" fmla="*/ 3 h 53"/>
                <a:gd name="T24" fmla="*/ 31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2 h 53"/>
                <a:gd name="T32" fmla="*/ 0 w 55"/>
                <a:gd name="T33" fmla="*/ 40 h 53"/>
                <a:gd name="T34" fmla="*/ 0 w 55"/>
                <a:gd name="T35" fmla="*/ 40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7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5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2" name="Freeform 49"/>
            <p:cNvSpPr>
              <a:spLocks/>
            </p:cNvSpPr>
            <p:nvPr/>
          </p:nvSpPr>
          <p:spPr bwMode="auto">
            <a:xfrm>
              <a:off x="3265" y="4727"/>
              <a:ext cx="59" cy="79"/>
            </a:xfrm>
            <a:custGeom>
              <a:avLst/>
              <a:gdLst>
                <a:gd name="T0" fmla="*/ 0 w 53"/>
                <a:gd name="T1" fmla="*/ 39 h 53"/>
                <a:gd name="T2" fmla="*/ 2 w 53"/>
                <a:gd name="T3" fmla="*/ 57 h 53"/>
                <a:gd name="T4" fmla="*/ 9 w 53"/>
                <a:gd name="T5" fmla="*/ 67 h 53"/>
                <a:gd name="T6" fmla="*/ 18 w 53"/>
                <a:gd name="T7" fmla="*/ 76 h 53"/>
                <a:gd name="T8" fmla="*/ 31 w 53"/>
                <a:gd name="T9" fmla="*/ 79 h 53"/>
                <a:gd name="T10" fmla="*/ 42 w 53"/>
                <a:gd name="T11" fmla="*/ 76 h 53"/>
                <a:gd name="T12" fmla="*/ 51 w 53"/>
                <a:gd name="T13" fmla="*/ 67 h 53"/>
                <a:gd name="T14" fmla="*/ 57 w 53"/>
                <a:gd name="T15" fmla="*/ 57 h 53"/>
                <a:gd name="T16" fmla="*/ 59 w 53"/>
                <a:gd name="T17" fmla="*/ 39 h 53"/>
                <a:gd name="T18" fmla="*/ 57 w 53"/>
                <a:gd name="T19" fmla="*/ 24 h 53"/>
                <a:gd name="T20" fmla="*/ 51 w 53"/>
                <a:gd name="T21" fmla="*/ 12 h 53"/>
                <a:gd name="T22" fmla="*/ 42 w 53"/>
                <a:gd name="T23" fmla="*/ 3 h 53"/>
                <a:gd name="T24" fmla="*/ 31 w 53"/>
                <a:gd name="T25" fmla="*/ 0 h 53"/>
                <a:gd name="T26" fmla="*/ 18 w 53"/>
                <a:gd name="T27" fmla="*/ 3 h 53"/>
                <a:gd name="T28" fmla="*/ 9 w 53"/>
                <a:gd name="T29" fmla="*/ 12 h 53"/>
                <a:gd name="T30" fmla="*/ 2 w 53"/>
                <a:gd name="T31" fmla="*/ 24 h 53"/>
                <a:gd name="T32" fmla="*/ 0 w 53"/>
                <a:gd name="T33" fmla="*/ 39 h 53"/>
                <a:gd name="T34" fmla="*/ 0 w 53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3"/>
                <a:gd name="T56" fmla="*/ 53 w 53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3">
                  <a:moveTo>
                    <a:pt x="0" y="26"/>
                  </a:moveTo>
                  <a:lnTo>
                    <a:pt x="2" y="38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8" y="51"/>
                  </a:lnTo>
                  <a:lnTo>
                    <a:pt x="46" y="45"/>
                  </a:lnTo>
                  <a:lnTo>
                    <a:pt x="51" y="38"/>
                  </a:lnTo>
                  <a:lnTo>
                    <a:pt x="53" y="26"/>
                  </a:lnTo>
                  <a:lnTo>
                    <a:pt x="51" y="16"/>
                  </a:lnTo>
                  <a:lnTo>
                    <a:pt x="46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3" name="Freeform 50"/>
            <p:cNvSpPr>
              <a:spLocks/>
            </p:cNvSpPr>
            <p:nvPr/>
          </p:nvSpPr>
          <p:spPr bwMode="auto">
            <a:xfrm>
              <a:off x="2045" y="4673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8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8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7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4" name="Freeform 51"/>
            <p:cNvSpPr>
              <a:spLocks/>
            </p:cNvSpPr>
            <p:nvPr/>
          </p:nvSpPr>
          <p:spPr bwMode="auto">
            <a:xfrm>
              <a:off x="1071" y="4196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5" name="Freeform 52"/>
            <p:cNvSpPr>
              <a:spLocks/>
            </p:cNvSpPr>
            <p:nvPr/>
          </p:nvSpPr>
          <p:spPr bwMode="auto">
            <a:xfrm>
              <a:off x="646" y="703"/>
              <a:ext cx="3057" cy="968"/>
            </a:xfrm>
            <a:custGeom>
              <a:avLst/>
              <a:gdLst>
                <a:gd name="T0" fmla="*/ 3007 w 2733"/>
                <a:gd name="T1" fmla="*/ 1895 h 2897"/>
                <a:gd name="T2" fmla="*/ 2980 w 2733"/>
                <a:gd name="T3" fmla="*/ 1678 h 2897"/>
                <a:gd name="T4" fmla="*/ 3044 w 2733"/>
                <a:gd name="T5" fmla="*/ 1467 h 2897"/>
                <a:gd name="T6" fmla="*/ 3036 w 2733"/>
                <a:gd name="T7" fmla="*/ 1231 h 2897"/>
                <a:gd name="T8" fmla="*/ 2984 w 2733"/>
                <a:gd name="T9" fmla="*/ 1033 h 2897"/>
                <a:gd name="T10" fmla="*/ 2995 w 2733"/>
                <a:gd name="T11" fmla="*/ 655 h 2897"/>
                <a:gd name="T12" fmla="*/ 2927 w 2733"/>
                <a:gd name="T13" fmla="*/ 480 h 2897"/>
                <a:gd name="T14" fmla="*/ 2982 w 2733"/>
                <a:gd name="T15" fmla="*/ 243 h 2897"/>
                <a:gd name="T16" fmla="*/ 2982 w 2733"/>
                <a:gd name="T17" fmla="*/ 69 h 2897"/>
                <a:gd name="T18" fmla="*/ 2842 w 2733"/>
                <a:gd name="T19" fmla="*/ 9 h 2897"/>
                <a:gd name="T20" fmla="*/ 2710 w 2733"/>
                <a:gd name="T21" fmla="*/ 7 h 2897"/>
                <a:gd name="T22" fmla="*/ 2537 w 2733"/>
                <a:gd name="T23" fmla="*/ 21 h 2897"/>
                <a:gd name="T24" fmla="*/ 2346 w 2733"/>
                <a:gd name="T25" fmla="*/ 30 h 2897"/>
                <a:gd name="T26" fmla="*/ 2223 w 2733"/>
                <a:gd name="T27" fmla="*/ 46 h 2897"/>
                <a:gd name="T28" fmla="*/ 2082 w 2733"/>
                <a:gd name="T29" fmla="*/ 62 h 2897"/>
                <a:gd name="T30" fmla="*/ 1883 w 2733"/>
                <a:gd name="T31" fmla="*/ 58 h 2897"/>
                <a:gd name="T32" fmla="*/ 1753 w 2733"/>
                <a:gd name="T33" fmla="*/ 35 h 2897"/>
                <a:gd name="T34" fmla="*/ 1621 w 2733"/>
                <a:gd name="T35" fmla="*/ 13 h 2897"/>
                <a:gd name="T36" fmla="*/ 1421 w 2733"/>
                <a:gd name="T37" fmla="*/ 11 h 2897"/>
                <a:gd name="T38" fmla="*/ 1281 w 2733"/>
                <a:gd name="T39" fmla="*/ 49 h 2897"/>
                <a:gd name="T40" fmla="*/ 1155 w 2733"/>
                <a:gd name="T41" fmla="*/ 94 h 2897"/>
                <a:gd name="T42" fmla="*/ 962 w 2733"/>
                <a:gd name="T43" fmla="*/ 109 h 2897"/>
                <a:gd name="T44" fmla="*/ 805 w 2733"/>
                <a:gd name="T45" fmla="*/ 81 h 2897"/>
                <a:gd name="T46" fmla="*/ 687 w 2733"/>
                <a:gd name="T47" fmla="*/ 42 h 2897"/>
                <a:gd name="T48" fmla="*/ 513 w 2733"/>
                <a:gd name="T49" fmla="*/ 21 h 2897"/>
                <a:gd name="T50" fmla="*/ 351 w 2733"/>
                <a:gd name="T51" fmla="*/ 9 h 2897"/>
                <a:gd name="T52" fmla="*/ 263 w 2733"/>
                <a:gd name="T53" fmla="*/ 1 h 2897"/>
                <a:gd name="T54" fmla="*/ 162 w 2733"/>
                <a:gd name="T55" fmla="*/ 45 h 2897"/>
                <a:gd name="T56" fmla="*/ 59 w 2733"/>
                <a:gd name="T57" fmla="*/ 212 h 2897"/>
                <a:gd name="T58" fmla="*/ 105 w 2733"/>
                <a:gd name="T59" fmla="*/ 489 h 2897"/>
                <a:gd name="T60" fmla="*/ 85 w 2733"/>
                <a:gd name="T61" fmla="*/ 886 h 2897"/>
                <a:gd name="T62" fmla="*/ 85 w 2733"/>
                <a:gd name="T63" fmla="*/ 1181 h 2897"/>
                <a:gd name="T64" fmla="*/ 30 w 2733"/>
                <a:gd name="T65" fmla="*/ 1373 h 2897"/>
                <a:gd name="T66" fmla="*/ 78 w 2733"/>
                <a:gd name="T67" fmla="*/ 1568 h 2897"/>
                <a:gd name="T68" fmla="*/ 73 w 2733"/>
                <a:gd name="T69" fmla="*/ 1799 h 2897"/>
                <a:gd name="T70" fmla="*/ 21 w 2733"/>
                <a:gd name="T71" fmla="*/ 1959 h 2897"/>
                <a:gd name="T72" fmla="*/ 182 w 2733"/>
                <a:gd name="T73" fmla="*/ 2050 h 2897"/>
                <a:gd name="T74" fmla="*/ 299 w 2733"/>
                <a:gd name="T75" fmla="*/ 2057 h 2897"/>
                <a:gd name="T76" fmla="*/ 450 w 2733"/>
                <a:gd name="T77" fmla="*/ 2040 h 2897"/>
                <a:gd name="T78" fmla="*/ 650 w 2733"/>
                <a:gd name="T79" fmla="*/ 2040 h 2897"/>
                <a:gd name="T80" fmla="*/ 780 w 2733"/>
                <a:gd name="T81" fmla="*/ 2053 h 2897"/>
                <a:gd name="T82" fmla="*/ 912 w 2733"/>
                <a:gd name="T83" fmla="*/ 2065 h 2897"/>
                <a:gd name="T84" fmla="*/ 1108 w 2733"/>
                <a:gd name="T85" fmla="*/ 2065 h 2897"/>
                <a:gd name="T86" fmla="*/ 1252 w 2733"/>
                <a:gd name="T87" fmla="*/ 2049 h 2897"/>
                <a:gd name="T88" fmla="*/ 1375 w 2733"/>
                <a:gd name="T89" fmla="*/ 2026 h 2897"/>
                <a:gd name="T90" fmla="*/ 1566 w 2733"/>
                <a:gd name="T91" fmla="*/ 2019 h 2897"/>
                <a:gd name="T92" fmla="*/ 1721 w 2733"/>
                <a:gd name="T93" fmla="*/ 2015 h 2897"/>
                <a:gd name="T94" fmla="*/ 1844 w 2733"/>
                <a:gd name="T95" fmla="*/ 2011 h 2897"/>
                <a:gd name="T96" fmla="*/ 2020 w 2733"/>
                <a:gd name="T97" fmla="*/ 2008 h 2897"/>
                <a:gd name="T98" fmla="*/ 2193 w 2733"/>
                <a:gd name="T99" fmla="*/ 2014 h 2897"/>
                <a:gd name="T100" fmla="*/ 2317 w 2733"/>
                <a:gd name="T101" fmla="*/ 2029 h 2897"/>
                <a:gd name="T102" fmla="*/ 2471 w 2733"/>
                <a:gd name="T103" fmla="*/ 2050 h 2897"/>
                <a:gd name="T104" fmla="*/ 2660 w 2733"/>
                <a:gd name="T105" fmla="*/ 2062 h 2897"/>
                <a:gd name="T106" fmla="*/ 2800 w 2733"/>
                <a:gd name="T107" fmla="*/ 2049 h 2897"/>
                <a:gd name="T108" fmla="*/ 2932 w 2733"/>
                <a:gd name="T109" fmla="*/ 1992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6" name="Freeform 53"/>
            <p:cNvSpPr>
              <a:spLocks/>
            </p:cNvSpPr>
            <p:nvPr/>
          </p:nvSpPr>
          <p:spPr bwMode="auto">
            <a:xfrm>
              <a:off x="3120" y="3120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7" name="Freeform 54"/>
            <p:cNvSpPr>
              <a:spLocks/>
            </p:cNvSpPr>
            <p:nvPr/>
          </p:nvSpPr>
          <p:spPr bwMode="auto">
            <a:xfrm>
              <a:off x="912" y="4368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8" name="Freeform 55"/>
            <p:cNvSpPr>
              <a:spLocks/>
            </p:cNvSpPr>
            <p:nvPr/>
          </p:nvSpPr>
          <p:spPr bwMode="auto">
            <a:xfrm>
              <a:off x="2976" y="4368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9" name="Freeform 56"/>
            <p:cNvSpPr>
              <a:spLocks/>
            </p:cNvSpPr>
            <p:nvPr/>
          </p:nvSpPr>
          <p:spPr bwMode="auto">
            <a:xfrm>
              <a:off x="782" y="82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40" name="Freeform 57"/>
            <p:cNvSpPr>
              <a:spLocks/>
            </p:cNvSpPr>
            <p:nvPr/>
          </p:nvSpPr>
          <p:spPr bwMode="auto">
            <a:xfrm>
              <a:off x="168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1" name="Freeform 58"/>
            <p:cNvSpPr>
              <a:spLocks/>
            </p:cNvSpPr>
            <p:nvPr/>
          </p:nvSpPr>
          <p:spPr bwMode="auto">
            <a:xfrm>
              <a:off x="216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2" name="Freeform 59"/>
            <p:cNvSpPr>
              <a:spLocks/>
            </p:cNvSpPr>
            <p:nvPr/>
          </p:nvSpPr>
          <p:spPr bwMode="auto">
            <a:xfrm>
              <a:off x="960" y="3264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Freeform 60"/>
            <p:cNvSpPr>
              <a:spLocks/>
            </p:cNvSpPr>
            <p:nvPr/>
          </p:nvSpPr>
          <p:spPr bwMode="auto">
            <a:xfrm>
              <a:off x="2496" y="4704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Freeform 61"/>
            <p:cNvSpPr>
              <a:spLocks/>
            </p:cNvSpPr>
            <p:nvPr/>
          </p:nvSpPr>
          <p:spPr bwMode="auto">
            <a:xfrm>
              <a:off x="2064" y="441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Freeform 62"/>
            <p:cNvSpPr>
              <a:spLocks/>
            </p:cNvSpPr>
            <p:nvPr/>
          </p:nvSpPr>
          <p:spPr bwMode="auto">
            <a:xfrm>
              <a:off x="1488" y="475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Freeform 63"/>
            <p:cNvSpPr>
              <a:spLocks/>
            </p:cNvSpPr>
            <p:nvPr/>
          </p:nvSpPr>
          <p:spPr bwMode="auto">
            <a:xfrm>
              <a:off x="1296" y="3888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7" name="Freeform 64"/>
            <p:cNvSpPr>
              <a:spLocks/>
            </p:cNvSpPr>
            <p:nvPr/>
          </p:nvSpPr>
          <p:spPr bwMode="auto">
            <a:xfrm>
              <a:off x="912" y="403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8" name="Freeform 65"/>
            <p:cNvSpPr>
              <a:spLocks/>
            </p:cNvSpPr>
            <p:nvPr/>
          </p:nvSpPr>
          <p:spPr bwMode="auto">
            <a:xfrm>
              <a:off x="864" y="3120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9" name="Freeform 66"/>
            <p:cNvSpPr>
              <a:spLocks/>
            </p:cNvSpPr>
            <p:nvPr/>
          </p:nvSpPr>
          <p:spPr bwMode="auto">
            <a:xfrm>
              <a:off x="3120" y="360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0" name="Freeform 67"/>
            <p:cNvSpPr>
              <a:spLocks/>
            </p:cNvSpPr>
            <p:nvPr/>
          </p:nvSpPr>
          <p:spPr bwMode="auto">
            <a:xfrm>
              <a:off x="3408" y="3744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1" name="Freeform 68"/>
            <p:cNvSpPr>
              <a:spLocks/>
            </p:cNvSpPr>
            <p:nvPr/>
          </p:nvSpPr>
          <p:spPr bwMode="auto">
            <a:xfrm>
              <a:off x="3072" y="307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2" name="Freeform 69"/>
            <p:cNvSpPr>
              <a:spLocks/>
            </p:cNvSpPr>
            <p:nvPr/>
          </p:nvSpPr>
          <p:spPr bwMode="auto">
            <a:xfrm>
              <a:off x="3456" y="489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3" name="Freeform 70"/>
            <p:cNvSpPr>
              <a:spLocks/>
            </p:cNvSpPr>
            <p:nvPr/>
          </p:nvSpPr>
          <p:spPr bwMode="auto">
            <a:xfrm>
              <a:off x="2832" y="456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4" name="Freeform 71"/>
            <p:cNvSpPr>
              <a:spLocks/>
            </p:cNvSpPr>
            <p:nvPr/>
          </p:nvSpPr>
          <p:spPr bwMode="auto">
            <a:xfrm>
              <a:off x="3264" y="417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5" name="Text Box 72"/>
            <p:cNvSpPr txBox="1">
              <a:spLocks noChangeArrowheads="1"/>
            </p:cNvSpPr>
            <p:nvPr/>
          </p:nvSpPr>
          <p:spPr bwMode="auto">
            <a:xfrm>
              <a:off x="768" y="720"/>
              <a:ext cx="2746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dirty="0" smtClean="0">
                  <a:solidFill>
                    <a:schemeClr val="accent2"/>
                  </a:solidFill>
                </a:rPr>
                <a:t>                </a:t>
              </a:r>
              <a:endParaRPr lang="ru-RU" sz="2800" dirty="0">
                <a:solidFill>
                  <a:schemeClr val="accent2"/>
                </a:solidFill>
                <a:cs typeface="Times New Roman" pitchFamily="18" charset="0"/>
              </a:endParaRPr>
            </a:p>
            <a:p>
              <a:endParaRPr lang="ru-RU" sz="1400" dirty="0">
                <a:solidFill>
                  <a:schemeClr val="accent2"/>
                </a:solidFill>
              </a:endParaRPr>
            </a:p>
          </p:txBody>
        </p:sp>
        <p:pic>
          <p:nvPicPr>
            <p:cNvPr id="8257" name="Picture 74" descr="j02324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8" y="135"/>
              <a:ext cx="672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8" name="Picture 75" descr="j02327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4"/>
              <a:ext cx="659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9" name="Picture 76" descr="j02330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5" y="3001"/>
              <a:ext cx="624" cy="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0" name="Picture 77" descr="j023395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77" y="4944"/>
              <a:ext cx="64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1" name="Picture 78" descr="j023397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4944"/>
              <a:ext cx="720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2" name="Picture 80" descr="j023206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42" y="3908"/>
              <a:ext cx="772" cy="1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" name="Freeform 56"/>
          <p:cNvSpPr>
            <a:spLocks/>
          </p:cNvSpPr>
          <p:nvPr/>
        </p:nvSpPr>
        <p:spPr bwMode="auto">
          <a:xfrm>
            <a:off x="4211960" y="1484784"/>
            <a:ext cx="901700" cy="571500"/>
          </a:xfrm>
          <a:custGeom>
            <a:avLst/>
            <a:gdLst>
              <a:gd name="T0" fmla="*/ 135 w 381"/>
              <a:gd name="T1" fmla="*/ 6 h 324"/>
              <a:gd name="T2" fmla="*/ 64 w 381"/>
              <a:gd name="T3" fmla="*/ 67 h 324"/>
              <a:gd name="T4" fmla="*/ 2 w 381"/>
              <a:gd name="T5" fmla="*/ 233 h 324"/>
              <a:gd name="T6" fmla="*/ 17 w 381"/>
              <a:gd name="T7" fmla="*/ 357 h 324"/>
              <a:gd name="T8" fmla="*/ 66 w 381"/>
              <a:gd name="T9" fmla="*/ 436 h 324"/>
              <a:gd name="T10" fmla="*/ 114 w 381"/>
              <a:gd name="T11" fmla="*/ 471 h 324"/>
              <a:gd name="T12" fmla="*/ 169 w 381"/>
              <a:gd name="T13" fmla="*/ 480 h 324"/>
              <a:gd name="T14" fmla="*/ 263 w 381"/>
              <a:gd name="T15" fmla="*/ 453 h 324"/>
              <a:gd name="T16" fmla="*/ 307 w 381"/>
              <a:gd name="T17" fmla="*/ 401 h 324"/>
              <a:gd name="T18" fmla="*/ 315 w 381"/>
              <a:gd name="T19" fmla="*/ 330 h 324"/>
              <a:gd name="T20" fmla="*/ 292 w 381"/>
              <a:gd name="T21" fmla="*/ 241 h 324"/>
              <a:gd name="T22" fmla="*/ 244 w 381"/>
              <a:gd name="T23" fmla="*/ 173 h 324"/>
              <a:gd name="T24" fmla="*/ 195 w 381"/>
              <a:gd name="T25" fmla="*/ 160 h 324"/>
              <a:gd name="T26" fmla="*/ 149 w 381"/>
              <a:gd name="T27" fmla="*/ 188 h 324"/>
              <a:gd name="T28" fmla="*/ 130 w 381"/>
              <a:gd name="T29" fmla="*/ 247 h 324"/>
              <a:gd name="T30" fmla="*/ 146 w 381"/>
              <a:gd name="T31" fmla="*/ 305 h 324"/>
              <a:gd name="T32" fmla="*/ 187 w 381"/>
              <a:gd name="T33" fmla="*/ 330 h 324"/>
              <a:gd name="T34" fmla="*/ 224 w 381"/>
              <a:gd name="T35" fmla="*/ 317 h 324"/>
              <a:gd name="T36" fmla="*/ 226 w 381"/>
              <a:gd name="T37" fmla="*/ 290 h 324"/>
              <a:gd name="T38" fmla="*/ 208 w 381"/>
              <a:gd name="T39" fmla="*/ 279 h 324"/>
              <a:gd name="T40" fmla="*/ 192 w 381"/>
              <a:gd name="T41" fmla="*/ 284 h 324"/>
              <a:gd name="T42" fmla="*/ 178 w 381"/>
              <a:gd name="T43" fmla="*/ 279 h 324"/>
              <a:gd name="T44" fmla="*/ 164 w 381"/>
              <a:gd name="T45" fmla="*/ 258 h 324"/>
              <a:gd name="T46" fmla="*/ 171 w 381"/>
              <a:gd name="T47" fmla="*/ 233 h 324"/>
              <a:gd name="T48" fmla="*/ 191 w 381"/>
              <a:gd name="T49" fmla="*/ 209 h 324"/>
              <a:gd name="T50" fmla="*/ 212 w 381"/>
              <a:gd name="T51" fmla="*/ 206 h 324"/>
              <a:gd name="T52" fmla="*/ 250 w 381"/>
              <a:gd name="T53" fmla="*/ 247 h 324"/>
              <a:gd name="T54" fmla="*/ 276 w 381"/>
              <a:gd name="T55" fmla="*/ 311 h 324"/>
              <a:gd name="T56" fmla="*/ 276 w 381"/>
              <a:gd name="T57" fmla="*/ 378 h 324"/>
              <a:gd name="T58" fmla="*/ 239 w 381"/>
              <a:gd name="T59" fmla="*/ 415 h 324"/>
              <a:gd name="T60" fmla="*/ 187 w 381"/>
              <a:gd name="T61" fmla="*/ 430 h 324"/>
              <a:gd name="T62" fmla="*/ 133 w 381"/>
              <a:gd name="T63" fmla="*/ 427 h 324"/>
              <a:gd name="T64" fmla="*/ 92 w 381"/>
              <a:gd name="T65" fmla="*/ 401 h 324"/>
              <a:gd name="T66" fmla="*/ 66 w 381"/>
              <a:gd name="T67" fmla="*/ 369 h 324"/>
              <a:gd name="T68" fmla="*/ 35 w 381"/>
              <a:gd name="T69" fmla="*/ 270 h 324"/>
              <a:gd name="T70" fmla="*/ 61 w 381"/>
              <a:gd name="T71" fmla="*/ 157 h 324"/>
              <a:gd name="T72" fmla="*/ 110 w 381"/>
              <a:gd name="T73" fmla="*/ 73 h 324"/>
              <a:gd name="T74" fmla="*/ 176 w 381"/>
              <a:gd name="T75" fmla="*/ 46 h 324"/>
              <a:gd name="T76" fmla="*/ 276 w 381"/>
              <a:gd name="T77" fmla="*/ 104 h 324"/>
              <a:gd name="T78" fmla="*/ 360 w 381"/>
              <a:gd name="T79" fmla="*/ 241 h 324"/>
              <a:gd name="T80" fmla="*/ 395 w 381"/>
              <a:gd name="T81" fmla="*/ 363 h 324"/>
              <a:gd name="T82" fmla="*/ 413 w 381"/>
              <a:gd name="T83" fmla="*/ 375 h 324"/>
              <a:gd name="T84" fmla="*/ 426 w 381"/>
              <a:gd name="T85" fmla="*/ 357 h 324"/>
              <a:gd name="T86" fmla="*/ 390 w 381"/>
              <a:gd name="T87" fmla="*/ 215 h 324"/>
              <a:gd name="T88" fmla="*/ 296 w 381"/>
              <a:gd name="T89" fmla="*/ 64 h 324"/>
              <a:gd name="T90" fmla="*/ 178 w 381"/>
              <a:gd name="T91" fmla="*/ 0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1"/>
              <a:gd name="T139" fmla="*/ 0 h 324"/>
              <a:gd name="T140" fmla="*/ 381 w 381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1" h="324">
                <a:moveTo>
                  <a:pt x="159" y="0"/>
                </a:moveTo>
                <a:lnTo>
                  <a:pt x="141" y="0"/>
                </a:lnTo>
                <a:lnTo>
                  <a:pt x="121" y="4"/>
                </a:lnTo>
                <a:lnTo>
                  <a:pt x="100" y="11"/>
                </a:lnTo>
                <a:lnTo>
                  <a:pt x="78" y="25"/>
                </a:lnTo>
                <a:lnTo>
                  <a:pt x="57" y="45"/>
                </a:lnTo>
                <a:lnTo>
                  <a:pt x="37" y="72"/>
                </a:lnTo>
                <a:lnTo>
                  <a:pt x="17" y="110"/>
                </a:lnTo>
                <a:lnTo>
                  <a:pt x="2" y="157"/>
                </a:lnTo>
                <a:lnTo>
                  <a:pt x="0" y="182"/>
                </a:lnTo>
                <a:lnTo>
                  <a:pt x="4" y="212"/>
                </a:lnTo>
                <a:lnTo>
                  <a:pt x="15" y="241"/>
                </a:lnTo>
                <a:lnTo>
                  <a:pt x="35" y="269"/>
                </a:lnTo>
                <a:lnTo>
                  <a:pt x="47" y="282"/>
                </a:lnTo>
                <a:lnTo>
                  <a:pt x="59" y="294"/>
                </a:lnTo>
                <a:lnTo>
                  <a:pt x="72" y="302"/>
                </a:lnTo>
                <a:lnTo>
                  <a:pt x="88" y="310"/>
                </a:lnTo>
                <a:lnTo>
                  <a:pt x="102" y="318"/>
                </a:lnTo>
                <a:lnTo>
                  <a:pt x="117" y="322"/>
                </a:lnTo>
                <a:lnTo>
                  <a:pt x="133" y="324"/>
                </a:lnTo>
                <a:lnTo>
                  <a:pt x="151" y="324"/>
                </a:lnTo>
                <a:lnTo>
                  <a:pt x="184" y="320"/>
                </a:lnTo>
                <a:lnTo>
                  <a:pt x="214" y="314"/>
                </a:lnTo>
                <a:lnTo>
                  <a:pt x="235" y="306"/>
                </a:lnTo>
                <a:lnTo>
                  <a:pt x="253" y="296"/>
                </a:lnTo>
                <a:lnTo>
                  <a:pt x="265" y="284"/>
                </a:lnTo>
                <a:lnTo>
                  <a:pt x="275" y="271"/>
                </a:lnTo>
                <a:lnTo>
                  <a:pt x="280" y="259"/>
                </a:lnTo>
                <a:lnTo>
                  <a:pt x="282" y="245"/>
                </a:lnTo>
                <a:lnTo>
                  <a:pt x="282" y="223"/>
                </a:lnTo>
                <a:lnTo>
                  <a:pt x="280" y="202"/>
                </a:lnTo>
                <a:lnTo>
                  <a:pt x="271" y="182"/>
                </a:lnTo>
                <a:lnTo>
                  <a:pt x="261" y="163"/>
                </a:lnTo>
                <a:lnTo>
                  <a:pt x="247" y="145"/>
                </a:lnTo>
                <a:lnTo>
                  <a:pt x="233" y="129"/>
                </a:lnTo>
                <a:lnTo>
                  <a:pt x="218" y="117"/>
                </a:lnTo>
                <a:lnTo>
                  <a:pt x="202" y="110"/>
                </a:lnTo>
                <a:lnTo>
                  <a:pt x="188" y="108"/>
                </a:lnTo>
                <a:lnTo>
                  <a:pt x="174" y="108"/>
                </a:lnTo>
                <a:lnTo>
                  <a:pt x="161" y="110"/>
                </a:lnTo>
                <a:lnTo>
                  <a:pt x="147" y="117"/>
                </a:lnTo>
                <a:lnTo>
                  <a:pt x="133" y="127"/>
                </a:lnTo>
                <a:lnTo>
                  <a:pt x="123" y="139"/>
                </a:lnTo>
                <a:lnTo>
                  <a:pt x="117" y="153"/>
                </a:lnTo>
                <a:lnTo>
                  <a:pt x="116" y="167"/>
                </a:lnTo>
                <a:lnTo>
                  <a:pt x="117" y="180"/>
                </a:lnTo>
                <a:lnTo>
                  <a:pt x="123" y="194"/>
                </a:lnTo>
                <a:lnTo>
                  <a:pt x="131" y="206"/>
                </a:lnTo>
                <a:lnTo>
                  <a:pt x="141" y="216"/>
                </a:lnTo>
                <a:lnTo>
                  <a:pt x="153" y="221"/>
                </a:lnTo>
                <a:lnTo>
                  <a:pt x="167" y="223"/>
                </a:lnTo>
                <a:lnTo>
                  <a:pt x="180" y="223"/>
                </a:lnTo>
                <a:lnTo>
                  <a:pt x="194" y="218"/>
                </a:lnTo>
                <a:lnTo>
                  <a:pt x="200" y="214"/>
                </a:lnTo>
                <a:lnTo>
                  <a:pt x="202" y="210"/>
                </a:lnTo>
                <a:lnTo>
                  <a:pt x="204" y="204"/>
                </a:lnTo>
                <a:lnTo>
                  <a:pt x="202" y="196"/>
                </a:lnTo>
                <a:lnTo>
                  <a:pt x="198" y="192"/>
                </a:lnTo>
                <a:lnTo>
                  <a:pt x="192" y="188"/>
                </a:lnTo>
                <a:lnTo>
                  <a:pt x="186" y="188"/>
                </a:lnTo>
                <a:lnTo>
                  <a:pt x="180" y="190"/>
                </a:lnTo>
                <a:lnTo>
                  <a:pt x="172" y="192"/>
                </a:lnTo>
                <a:lnTo>
                  <a:pt x="167" y="192"/>
                </a:lnTo>
                <a:lnTo>
                  <a:pt x="163" y="190"/>
                </a:lnTo>
                <a:lnTo>
                  <a:pt x="159" y="188"/>
                </a:lnTo>
                <a:lnTo>
                  <a:pt x="153" y="184"/>
                </a:lnTo>
                <a:lnTo>
                  <a:pt x="151" y="180"/>
                </a:lnTo>
                <a:lnTo>
                  <a:pt x="147" y="174"/>
                </a:lnTo>
                <a:lnTo>
                  <a:pt x="147" y="168"/>
                </a:lnTo>
                <a:lnTo>
                  <a:pt x="149" y="163"/>
                </a:lnTo>
                <a:lnTo>
                  <a:pt x="153" y="157"/>
                </a:lnTo>
                <a:lnTo>
                  <a:pt x="159" y="151"/>
                </a:lnTo>
                <a:lnTo>
                  <a:pt x="165" y="145"/>
                </a:lnTo>
                <a:lnTo>
                  <a:pt x="171" y="141"/>
                </a:lnTo>
                <a:lnTo>
                  <a:pt x="178" y="139"/>
                </a:lnTo>
                <a:lnTo>
                  <a:pt x="184" y="139"/>
                </a:lnTo>
                <a:lnTo>
                  <a:pt x="190" y="139"/>
                </a:lnTo>
                <a:lnTo>
                  <a:pt x="200" y="145"/>
                </a:lnTo>
                <a:lnTo>
                  <a:pt x="212" y="155"/>
                </a:lnTo>
                <a:lnTo>
                  <a:pt x="224" y="167"/>
                </a:lnTo>
                <a:lnTo>
                  <a:pt x="233" y="180"/>
                </a:lnTo>
                <a:lnTo>
                  <a:pt x="241" y="194"/>
                </a:lnTo>
                <a:lnTo>
                  <a:pt x="247" y="210"/>
                </a:lnTo>
                <a:lnTo>
                  <a:pt x="251" y="225"/>
                </a:lnTo>
                <a:lnTo>
                  <a:pt x="251" y="241"/>
                </a:lnTo>
                <a:lnTo>
                  <a:pt x="247" y="255"/>
                </a:lnTo>
                <a:lnTo>
                  <a:pt x="239" y="265"/>
                </a:lnTo>
                <a:lnTo>
                  <a:pt x="227" y="273"/>
                </a:lnTo>
                <a:lnTo>
                  <a:pt x="214" y="280"/>
                </a:lnTo>
                <a:lnTo>
                  <a:pt x="200" y="284"/>
                </a:lnTo>
                <a:lnTo>
                  <a:pt x="182" y="288"/>
                </a:lnTo>
                <a:lnTo>
                  <a:pt x="167" y="290"/>
                </a:lnTo>
                <a:lnTo>
                  <a:pt x="151" y="292"/>
                </a:lnTo>
                <a:lnTo>
                  <a:pt x="133" y="292"/>
                </a:lnTo>
                <a:lnTo>
                  <a:pt x="119" y="288"/>
                </a:lnTo>
                <a:lnTo>
                  <a:pt x="104" y="284"/>
                </a:lnTo>
                <a:lnTo>
                  <a:pt x="92" y="278"/>
                </a:lnTo>
                <a:lnTo>
                  <a:pt x="82" y="271"/>
                </a:lnTo>
                <a:lnTo>
                  <a:pt x="72" y="263"/>
                </a:lnTo>
                <a:lnTo>
                  <a:pt x="64" y="257"/>
                </a:lnTo>
                <a:lnTo>
                  <a:pt x="59" y="249"/>
                </a:lnTo>
                <a:lnTo>
                  <a:pt x="43" y="225"/>
                </a:lnTo>
                <a:lnTo>
                  <a:pt x="35" y="202"/>
                </a:lnTo>
                <a:lnTo>
                  <a:pt x="31" y="182"/>
                </a:lnTo>
                <a:lnTo>
                  <a:pt x="33" y="165"/>
                </a:lnTo>
                <a:lnTo>
                  <a:pt x="43" y="133"/>
                </a:lnTo>
                <a:lnTo>
                  <a:pt x="55" y="106"/>
                </a:lnTo>
                <a:lnTo>
                  <a:pt x="68" y="82"/>
                </a:lnTo>
                <a:lnTo>
                  <a:pt x="82" y="64"/>
                </a:lnTo>
                <a:lnTo>
                  <a:pt x="98" y="49"/>
                </a:lnTo>
                <a:lnTo>
                  <a:pt x="117" y="39"/>
                </a:lnTo>
                <a:lnTo>
                  <a:pt x="135" y="33"/>
                </a:lnTo>
                <a:lnTo>
                  <a:pt x="157" y="31"/>
                </a:lnTo>
                <a:lnTo>
                  <a:pt x="188" y="37"/>
                </a:lnTo>
                <a:lnTo>
                  <a:pt x="218" y="49"/>
                </a:lnTo>
                <a:lnTo>
                  <a:pt x="247" y="70"/>
                </a:lnTo>
                <a:lnTo>
                  <a:pt x="275" y="96"/>
                </a:lnTo>
                <a:lnTo>
                  <a:pt x="300" y="127"/>
                </a:lnTo>
                <a:lnTo>
                  <a:pt x="322" y="163"/>
                </a:lnTo>
                <a:lnTo>
                  <a:pt x="339" y="200"/>
                </a:lnTo>
                <a:lnTo>
                  <a:pt x="351" y="239"/>
                </a:lnTo>
                <a:lnTo>
                  <a:pt x="353" y="245"/>
                </a:lnTo>
                <a:lnTo>
                  <a:pt x="357" y="251"/>
                </a:lnTo>
                <a:lnTo>
                  <a:pt x="363" y="253"/>
                </a:lnTo>
                <a:lnTo>
                  <a:pt x="369" y="253"/>
                </a:lnTo>
                <a:lnTo>
                  <a:pt x="375" y="251"/>
                </a:lnTo>
                <a:lnTo>
                  <a:pt x="379" y="245"/>
                </a:lnTo>
                <a:lnTo>
                  <a:pt x="381" y="241"/>
                </a:lnTo>
                <a:lnTo>
                  <a:pt x="381" y="233"/>
                </a:lnTo>
                <a:lnTo>
                  <a:pt x="369" y="188"/>
                </a:lnTo>
                <a:lnTo>
                  <a:pt x="349" y="145"/>
                </a:lnTo>
                <a:lnTo>
                  <a:pt x="326" y="106"/>
                </a:lnTo>
                <a:lnTo>
                  <a:pt x="296" y="72"/>
                </a:lnTo>
                <a:lnTo>
                  <a:pt x="265" y="43"/>
                </a:lnTo>
                <a:lnTo>
                  <a:pt x="229" y="19"/>
                </a:lnTo>
                <a:lnTo>
                  <a:pt x="194" y="6"/>
                </a:lnTo>
                <a:lnTo>
                  <a:pt x="1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" name="Freeform 56"/>
          <p:cNvSpPr>
            <a:spLocks/>
          </p:cNvSpPr>
          <p:nvPr/>
        </p:nvSpPr>
        <p:spPr bwMode="auto">
          <a:xfrm>
            <a:off x="6588224" y="908720"/>
            <a:ext cx="901700" cy="571500"/>
          </a:xfrm>
          <a:custGeom>
            <a:avLst/>
            <a:gdLst>
              <a:gd name="T0" fmla="*/ 135 w 381"/>
              <a:gd name="T1" fmla="*/ 6 h 324"/>
              <a:gd name="T2" fmla="*/ 64 w 381"/>
              <a:gd name="T3" fmla="*/ 67 h 324"/>
              <a:gd name="T4" fmla="*/ 2 w 381"/>
              <a:gd name="T5" fmla="*/ 233 h 324"/>
              <a:gd name="T6" fmla="*/ 17 w 381"/>
              <a:gd name="T7" fmla="*/ 357 h 324"/>
              <a:gd name="T8" fmla="*/ 66 w 381"/>
              <a:gd name="T9" fmla="*/ 436 h 324"/>
              <a:gd name="T10" fmla="*/ 114 w 381"/>
              <a:gd name="T11" fmla="*/ 471 h 324"/>
              <a:gd name="T12" fmla="*/ 169 w 381"/>
              <a:gd name="T13" fmla="*/ 480 h 324"/>
              <a:gd name="T14" fmla="*/ 263 w 381"/>
              <a:gd name="T15" fmla="*/ 453 h 324"/>
              <a:gd name="T16" fmla="*/ 307 w 381"/>
              <a:gd name="T17" fmla="*/ 401 h 324"/>
              <a:gd name="T18" fmla="*/ 315 w 381"/>
              <a:gd name="T19" fmla="*/ 330 h 324"/>
              <a:gd name="T20" fmla="*/ 292 w 381"/>
              <a:gd name="T21" fmla="*/ 241 h 324"/>
              <a:gd name="T22" fmla="*/ 244 w 381"/>
              <a:gd name="T23" fmla="*/ 173 h 324"/>
              <a:gd name="T24" fmla="*/ 195 w 381"/>
              <a:gd name="T25" fmla="*/ 160 h 324"/>
              <a:gd name="T26" fmla="*/ 149 w 381"/>
              <a:gd name="T27" fmla="*/ 188 h 324"/>
              <a:gd name="T28" fmla="*/ 130 w 381"/>
              <a:gd name="T29" fmla="*/ 247 h 324"/>
              <a:gd name="T30" fmla="*/ 146 w 381"/>
              <a:gd name="T31" fmla="*/ 305 h 324"/>
              <a:gd name="T32" fmla="*/ 187 w 381"/>
              <a:gd name="T33" fmla="*/ 330 h 324"/>
              <a:gd name="T34" fmla="*/ 224 w 381"/>
              <a:gd name="T35" fmla="*/ 317 h 324"/>
              <a:gd name="T36" fmla="*/ 226 w 381"/>
              <a:gd name="T37" fmla="*/ 290 h 324"/>
              <a:gd name="T38" fmla="*/ 208 w 381"/>
              <a:gd name="T39" fmla="*/ 279 h 324"/>
              <a:gd name="T40" fmla="*/ 192 w 381"/>
              <a:gd name="T41" fmla="*/ 284 h 324"/>
              <a:gd name="T42" fmla="*/ 178 w 381"/>
              <a:gd name="T43" fmla="*/ 279 h 324"/>
              <a:gd name="T44" fmla="*/ 164 w 381"/>
              <a:gd name="T45" fmla="*/ 258 h 324"/>
              <a:gd name="T46" fmla="*/ 171 w 381"/>
              <a:gd name="T47" fmla="*/ 233 h 324"/>
              <a:gd name="T48" fmla="*/ 191 w 381"/>
              <a:gd name="T49" fmla="*/ 209 h 324"/>
              <a:gd name="T50" fmla="*/ 212 w 381"/>
              <a:gd name="T51" fmla="*/ 206 h 324"/>
              <a:gd name="T52" fmla="*/ 250 w 381"/>
              <a:gd name="T53" fmla="*/ 247 h 324"/>
              <a:gd name="T54" fmla="*/ 276 w 381"/>
              <a:gd name="T55" fmla="*/ 311 h 324"/>
              <a:gd name="T56" fmla="*/ 276 w 381"/>
              <a:gd name="T57" fmla="*/ 378 h 324"/>
              <a:gd name="T58" fmla="*/ 239 w 381"/>
              <a:gd name="T59" fmla="*/ 415 h 324"/>
              <a:gd name="T60" fmla="*/ 187 w 381"/>
              <a:gd name="T61" fmla="*/ 430 h 324"/>
              <a:gd name="T62" fmla="*/ 133 w 381"/>
              <a:gd name="T63" fmla="*/ 427 h 324"/>
              <a:gd name="T64" fmla="*/ 92 w 381"/>
              <a:gd name="T65" fmla="*/ 401 h 324"/>
              <a:gd name="T66" fmla="*/ 66 w 381"/>
              <a:gd name="T67" fmla="*/ 369 h 324"/>
              <a:gd name="T68" fmla="*/ 35 w 381"/>
              <a:gd name="T69" fmla="*/ 270 h 324"/>
              <a:gd name="T70" fmla="*/ 61 w 381"/>
              <a:gd name="T71" fmla="*/ 157 h 324"/>
              <a:gd name="T72" fmla="*/ 110 w 381"/>
              <a:gd name="T73" fmla="*/ 73 h 324"/>
              <a:gd name="T74" fmla="*/ 176 w 381"/>
              <a:gd name="T75" fmla="*/ 46 h 324"/>
              <a:gd name="T76" fmla="*/ 276 w 381"/>
              <a:gd name="T77" fmla="*/ 104 h 324"/>
              <a:gd name="T78" fmla="*/ 360 w 381"/>
              <a:gd name="T79" fmla="*/ 241 h 324"/>
              <a:gd name="T80" fmla="*/ 395 w 381"/>
              <a:gd name="T81" fmla="*/ 363 h 324"/>
              <a:gd name="T82" fmla="*/ 413 w 381"/>
              <a:gd name="T83" fmla="*/ 375 h 324"/>
              <a:gd name="T84" fmla="*/ 426 w 381"/>
              <a:gd name="T85" fmla="*/ 357 h 324"/>
              <a:gd name="T86" fmla="*/ 390 w 381"/>
              <a:gd name="T87" fmla="*/ 215 h 324"/>
              <a:gd name="T88" fmla="*/ 296 w 381"/>
              <a:gd name="T89" fmla="*/ 64 h 324"/>
              <a:gd name="T90" fmla="*/ 178 w 381"/>
              <a:gd name="T91" fmla="*/ 0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1"/>
              <a:gd name="T139" fmla="*/ 0 h 324"/>
              <a:gd name="T140" fmla="*/ 381 w 381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1" h="324">
                <a:moveTo>
                  <a:pt x="159" y="0"/>
                </a:moveTo>
                <a:lnTo>
                  <a:pt x="141" y="0"/>
                </a:lnTo>
                <a:lnTo>
                  <a:pt x="121" y="4"/>
                </a:lnTo>
                <a:lnTo>
                  <a:pt x="100" y="11"/>
                </a:lnTo>
                <a:lnTo>
                  <a:pt x="78" y="25"/>
                </a:lnTo>
                <a:lnTo>
                  <a:pt x="57" y="45"/>
                </a:lnTo>
                <a:lnTo>
                  <a:pt x="37" y="72"/>
                </a:lnTo>
                <a:lnTo>
                  <a:pt x="17" y="110"/>
                </a:lnTo>
                <a:lnTo>
                  <a:pt x="2" y="157"/>
                </a:lnTo>
                <a:lnTo>
                  <a:pt x="0" y="182"/>
                </a:lnTo>
                <a:lnTo>
                  <a:pt x="4" y="212"/>
                </a:lnTo>
                <a:lnTo>
                  <a:pt x="15" y="241"/>
                </a:lnTo>
                <a:lnTo>
                  <a:pt x="35" y="269"/>
                </a:lnTo>
                <a:lnTo>
                  <a:pt x="47" y="282"/>
                </a:lnTo>
                <a:lnTo>
                  <a:pt x="59" y="294"/>
                </a:lnTo>
                <a:lnTo>
                  <a:pt x="72" y="302"/>
                </a:lnTo>
                <a:lnTo>
                  <a:pt x="88" y="310"/>
                </a:lnTo>
                <a:lnTo>
                  <a:pt x="102" y="318"/>
                </a:lnTo>
                <a:lnTo>
                  <a:pt x="117" y="322"/>
                </a:lnTo>
                <a:lnTo>
                  <a:pt x="133" y="324"/>
                </a:lnTo>
                <a:lnTo>
                  <a:pt x="151" y="324"/>
                </a:lnTo>
                <a:lnTo>
                  <a:pt x="184" y="320"/>
                </a:lnTo>
                <a:lnTo>
                  <a:pt x="214" y="314"/>
                </a:lnTo>
                <a:lnTo>
                  <a:pt x="235" y="306"/>
                </a:lnTo>
                <a:lnTo>
                  <a:pt x="253" y="296"/>
                </a:lnTo>
                <a:lnTo>
                  <a:pt x="265" y="284"/>
                </a:lnTo>
                <a:lnTo>
                  <a:pt x="275" y="271"/>
                </a:lnTo>
                <a:lnTo>
                  <a:pt x="280" y="259"/>
                </a:lnTo>
                <a:lnTo>
                  <a:pt x="282" y="245"/>
                </a:lnTo>
                <a:lnTo>
                  <a:pt x="282" y="223"/>
                </a:lnTo>
                <a:lnTo>
                  <a:pt x="280" y="202"/>
                </a:lnTo>
                <a:lnTo>
                  <a:pt x="271" y="182"/>
                </a:lnTo>
                <a:lnTo>
                  <a:pt x="261" y="163"/>
                </a:lnTo>
                <a:lnTo>
                  <a:pt x="247" y="145"/>
                </a:lnTo>
                <a:lnTo>
                  <a:pt x="233" y="129"/>
                </a:lnTo>
                <a:lnTo>
                  <a:pt x="218" y="117"/>
                </a:lnTo>
                <a:lnTo>
                  <a:pt x="202" y="110"/>
                </a:lnTo>
                <a:lnTo>
                  <a:pt x="188" y="108"/>
                </a:lnTo>
                <a:lnTo>
                  <a:pt x="174" y="108"/>
                </a:lnTo>
                <a:lnTo>
                  <a:pt x="161" y="110"/>
                </a:lnTo>
                <a:lnTo>
                  <a:pt x="147" y="117"/>
                </a:lnTo>
                <a:lnTo>
                  <a:pt x="133" y="127"/>
                </a:lnTo>
                <a:lnTo>
                  <a:pt x="123" y="139"/>
                </a:lnTo>
                <a:lnTo>
                  <a:pt x="117" y="153"/>
                </a:lnTo>
                <a:lnTo>
                  <a:pt x="116" y="167"/>
                </a:lnTo>
                <a:lnTo>
                  <a:pt x="117" y="180"/>
                </a:lnTo>
                <a:lnTo>
                  <a:pt x="123" y="194"/>
                </a:lnTo>
                <a:lnTo>
                  <a:pt x="131" y="206"/>
                </a:lnTo>
                <a:lnTo>
                  <a:pt x="141" y="216"/>
                </a:lnTo>
                <a:lnTo>
                  <a:pt x="153" y="221"/>
                </a:lnTo>
                <a:lnTo>
                  <a:pt x="167" y="223"/>
                </a:lnTo>
                <a:lnTo>
                  <a:pt x="180" y="223"/>
                </a:lnTo>
                <a:lnTo>
                  <a:pt x="194" y="218"/>
                </a:lnTo>
                <a:lnTo>
                  <a:pt x="200" y="214"/>
                </a:lnTo>
                <a:lnTo>
                  <a:pt x="202" y="210"/>
                </a:lnTo>
                <a:lnTo>
                  <a:pt x="204" y="204"/>
                </a:lnTo>
                <a:lnTo>
                  <a:pt x="202" y="196"/>
                </a:lnTo>
                <a:lnTo>
                  <a:pt x="198" y="192"/>
                </a:lnTo>
                <a:lnTo>
                  <a:pt x="192" y="188"/>
                </a:lnTo>
                <a:lnTo>
                  <a:pt x="186" y="188"/>
                </a:lnTo>
                <a:lnTo>
                  <a:pt x="180" y="190"/>
                </a:lnTo>
                <a:lnTo>
                  <a:pt x="172" y="192"/>
                </a:lnTo>
                <a:lnTo>
                  <a:pt x="167" y="192"/>
                </a:lnTo>
                <a:lnTo>
                  <a:pt x="163" y="190"/>
                </a:lnTo>
                <a:lnTo>
                  <a:pt x="159" y="188"/>
                </a:lnTo>
                <a:lnTo>
                  <a:pt x="153" y="184"/>
                </a:lnTo>
                <a:lnTo>
                  <a:pt x="151" y="180"/>
                </a:lnTo>
                <a:lnTo>
                  <a:pt x="147" y="174"/>
                </a:lnTo>
                <a:lnTo>
                  <a:pt x="147" y="168"/>
                </a:lnTo>
                <a:lnTo>
                  <a:pt x="149" y="163"/>
                </a:lnTo>
                <a:lnTo>
                  <a:pt x="153" y="157"/>
                </a:lnTo>
                <a:lnTo>
                  <a:pt x="159" y="151"/>
                </a:lnTo>
                <a:lnTo>
                  <a:pt x="165" y="145"/>
                </a:lnTo>
                <a:lnTo>
                  <a:pt x="171" y="141"/>
                </a:lnTo>
                <a:lnTo>
                  <a:pt x="178" y="139"/>
                </a:lnTo>
                <a:lnTo>
                  <a:pt x="184" y="139"/>
                </a:lnTo>
                <a:lnTo>
                  <a:pt x="190" y="139"/>
                </a:lnTo>
                <a:lnTo>
                  <a:pt x="200" y="145"/>
                </a:lnTo>
                <a:lnTo>
                  <a:pt x="212" y="155"/>
                </a:lnTo>
                <a:lnTo>
                  <a:pt x="224" y="167"/>
                </a:lnTo>
                <a:lnTo>
                  <a:pt x="233" y="180"/>
                </a:lnTo>
                <a:lnTo>
                  <a:pt x="241" y="194"/>
                </a:lnTo>
                <a:lnTo>
                  <a:pt x="247" y="210"/>
                </a:lnTo>
                <a:lnTo>
                  <a:pt x="251" y="225"/>
                </a:lnTo>
                <a:lnTo>
                  <a:pt x="251" y="241"/>
                </a:lnTo>
                <a:lnTo>
                  <a:pt x="247" y="255"/>
                </a:lnTo>
                <a:lnTo>
                  <a:pt x="239" y="265"/>
                </a:lnTo>
                <a:lnTo>
                  <a:pt x="227" y="273"/>
                </a:lnTo>
                <a:lnTo>
                  <a:pt x="214" y="280"/>
                </a:lnTo>
                <a:lnTo>
                  <a:pt x="200" y="284"/>
                </a:lnTo>
                <a:lnTo>
                  <a:pt x="182" y="288"/>
                </a:lnTo>
                <a:lnTo>
                  <a:pt x="167" y="290"/>
                </a:lnTo>
                <a:lnTo>
                  <a:pt x="151" y="292"/>
                </a:lnTo>
                <a:lnTo>
                  <a:pt x="133" y="292"/>
                </a:lnTo>
                <a:lnTo>
                  <a:pt x="119" y="288"/>
                </a:lnTo>
                <a:lnTo>
                  <a:pt x="104" y="284"/>
                </a:lnTo>
                <a:lnTo>
                  <a:pt x="92" y="278"/>
                </a:lnTo>
                <a:lnTo>
                  <a:pt x="82" y="271"/>
                </a:lnTo>
                <a:lnTo>
                  <a:pt x="72" y="263"/>
                </a:lnTo>
                <a:lnTo>
                  <a:pt x="64" y="257"/>
                </a:lnTo>
                <a:lnTo>
                  <a:pt x="59" y="249"/>
                </a:lnTo>
                <a:lnTo>
                  <a:pt x="43" y="225"/>
                </a:lnTo>
                <a:lnTo>
                  <a:pt x="35" y="202"/>
                </a:lnTo>
                <a:lnTo>
                  <a:pt x="31" y="182"/>
                </a:lnTo>
                <a:lnTo>
                  <a:pt x="33" y="165"/>
                </a:lnTo>
                <a:lnTo>
                  <a:pt x="43" y="133"/>
                </a:lnTo>
                <a:lnTo>
                  <a:pt x="55" y="106"/>
                </a:lnTo>
                <a:lnTo>
                  <a:pt x="68" y="82"/>
                </a:lnTo>
                <a:lnTo>
                  <a:pt x="82" y="64"/>
                </a:lnTo>
                <a:lnTo>
                  <a:pt x="98" y="49"/>
                </a:lnTo>
                <a:lnTo>
                  <a:pt x="117" y="39"/>
                </a:lnTo>
                <a:lnTo>
                  <a:pt x="135" y="33"/>
                </a:lnTo>
                <a:lnTo>
                  <a:pt x="157" y="31"/>
                </a:lnTo>
                <a:lnTo>
                  <a:pt x="188" y="37"/>
                </a:lnTo>
                <a:lnTo>
                  <a:pt x="218" y="49"/>
                </a:lnTo>
                <a:lnTo>
                  <a:pt x="247" y="70"/>
                </a:lnTo>
                <a:lnTo>
                  <a:pt x="275" y="96"/>
                </a:lnTo>
                <a:lnTo>
                  <a:pt x="300" y="127"/>
                </a:lnTo>
                <a:lnTo>
                  <a:pt x="322" y="163"/>
                </a:lnTo>
                <a:lnTo>
                  <a:pt x="339" y="200"/>
                </a:lnTo>
                <a:lnTo>
                  <a:pt x="351" y="239"/>
                </a:lnTo>
                <a:lnTo>
                  <a:pt x="353" y="245"/>
                </a:lnTo>
                <a:lnTo>
                  <a:pt x="357" y="251"/>
                </a:lnTo>
                <a:lnTo>
                  <a:pt x="363" y="253"/>
                </a:lnTo>
                <a:lnTo>
                  <a:pt x="369" y="253"/>
                </a:lnTo>
                <a:lnTo>
                  <a:pt x="375" y="251"/>
                </a:lnTo>
                <a:lnTo>
                  <a:pt x="379" y="245"/>
                </a:lnTo>
                <a:lnTo>
                  <a:pt x="381" y="241"/>
                </a:lnTo>
                <a:lnTo>
                  <a:pt x="381" y="233"/>
                </a:lnTo>
                <a:lnTo>
                  <a:pt x="369" y="188"/>
                </a:lnTo>
                <a:lnTo>
                  <a:pt x="349" y="145"/>
                </a:lnTo>
                <a:lnTo>
                  <a:pt x="326" y="106"/>
                </a:lnTo>
                <a:lnTo>
                  <a:pt x="296" y="72"/>
                </a:lnTo>
                <a:lnTo>
                  <a:pt x="265" y="43"/>
                </a:lnTo>
                <a:lnTo>
                  <a:pt x="229" y="19"/>
                </a:lnTo>
                <a:lnTo>
                  <a:pt x="194" y="6"/>
                </a:lnTo>
                <a:lnTo>
                  <a:pt x="1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547664" y="980728"/>
            <a:ext cx="54392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Цель проекта</a:t>
            </a:r>
            <a:endParaRPr lang="ru-RU" sz="4800" b="1" i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187624" y="2348881"/>
            <a:ext cx="716826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у ребенка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положительного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отношения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труду</a:t>
            </a: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4320" cy="5760"/>
          </a:xfrm>
        </p:grpSpPr>
        <p:sp>
          <p:nvSpPr>
            <p:cNvPr id="819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320" cy="57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196" name="Freeform 9"/>
            <p:cNvSpPr>
              <a:spLocks/>
            </p:cNvSpPr>
            <p:nvPr/>
          </p:nvSpPr>
          <p:spPr bwMode="auto">
            <a:xfrm>
              <a:off x="255" y="1852"/>
              <a:ext cx="3742" cy="3205"/>
            </a:xfrm>
            <a:custGeom>
              <a:avLst/>
              <a:gdLst>
                <a:gd name="T0" fmla="*/ 3007 w 2733"/>
                <a:gd name="T1" fmla="*/ 2155 h 2897"/>
                <a:gd name="T2" fmla="*/ 2980 w 2733"/>
                <a:gd name="T3" fmla="*/ 1908 h 2897"/>
                <a:gd name="T4" fmla="*/ 3044 w 2733"/>
                <a:gd name="T5" fmla="*/ 1668 h 2897"/>
                <a:gd name="T6" fmla="*/ 3036 w 2733"/>
                <a:gd name="T7" fmla="*/ 1400 h 2897"/>
                <a:gd name="T8" fmla="*/ 2984 w 2733"/>
                <a:gd name="T9" fmla="*/ 1175 h 2897"/>
                <a:gd name="T10" fmla="*/ 2995 w 2733"/>
                <a:gd name="T11" fmla="*/ 744 h 2897"/>
                <a:gd name="T12" fmla="*/ 2927 w 2733"/>
                <a:gd name="T13" fmla="*/ 546 h 2897"/>
                <a:gd name="T14" fmla="*/ 2982 w 2733"/>
                <a:gd name="T15" fmla="*/ 276 h 2897"/>
                <a:gd name="T16" fmla="*/ 2982 w 2733"/>
                <a:gd name="T17" fmla="*/ 79 h 2897"/>
                <a:gd name="T18" fmla="*/ 2842 w 2733"/>
                <a:gd name="T19" fmla="*/ 10 h 2897"/>
                <a:gd name="T20" fmla="*/ 2710 w 2733"/>
                <a:gd name="T21" fmla="*/ 8 h 2897"/>
                <a:gd name="T22" fmla="*/ 2537 w 2733"/>
                <a:gd name="T23" fmla="*/ 24 h 2897"/>
                <a:gd name="T24" fmla="*/ 2346 w 2733"/>
                <a:gd name="T25" fmla="*/ 34 h 2897"/>
                <a:gd name="T26" fmla="*/ 2223 w 2733"/>
                <a:gd name="T27" fmla="*/ 53 h 2897"/>
                <a:gd name="T28" fmla="*/ 2082 w 2733"/>
                <a:gd name="T29" fmla="*/ 71 h 2897"/>
                <a:gd name="T30" fmla="*/ 1883 w 2733"/>
                <a:gd name="T31" fmla="*/ 66 h 2897"/>
                <a:gd name="T32" fmla="*/ 1753 w 2733"/>
                <a:gd name="T33" fmla="*/ 40 h 2897"/>
                <a:gd name="T34" fmla="*/ 1621 w 2733"/>
                <a:gd name="T35" fmla="*/ 15 h 2897"/>
                <a:gd name="T36" fmla="*/ 1421 w 2733"/>
                <a:gd name="T37" fmla="*/ 13 h 2897"/>
                <a:gd name="T38" fmla="*/ 1281 w 2733"/>
                <a:gd name="T39" fmla="*/ 56 h 2897"/>
                <a:gd name="T40" fmla="*/ 1155 w 2733"/>
                <a:gd name="T41" fmla="*/ 107 h 2897"/>
                <a:gd name="T42" fmla="*/ 962 w 2733"/>
                <a:gd name="T43" fmla="*/ 123 h 2897"/>
                <a:gd name="T44" fmla="*/ 805 w 2733"/>
                <a:gd name="T45" fmla="*/ 93 h 2897"/>
                <a:gd name="T46" fmla="*/ 687 w 2733"/>
                <a:gd name="T47" fmla="*/ 48 h 2897"/>
                <a:gd name="T48" fmla="*/ 513 w 2733"/>
                <a:gd name="T49" fmla="*/ 24 h 2897"/>
                <a:gd name="T50" fmla="*/ 351 w 2733"/>
                <a:gd name="T51" fmla="*/ 10 h 2897"/>
                <a:gd name="T52" fmla="*/ 263 w 2733"/>
                <a:gd name="T53" fmla="*/ 2 h 2897"/>
                <a:gd name="T54" fmla="*/ 162 w 2733"/>
                <a:gd name="T55" fmla="*/ 51 h 2897"/>
                <a:gd name="T56" fmla="*/ 59 w 2733"/>
                <a:gd name="T57" fmla="*/ 241 h 2897"/>
                <a:gd name="T58" fmla="*/ 105 w 2733"/>
                <a:gd name="T59" fmla="*/ 556 h 2897"/>
                <a:gd name="T60" fmla="*/ 85 w 2733"/>
                <a:gd name="T61" fmla="*/ 1008 h 2897"/>
                <a:gd name="T62" fmla="*/ 85 w 2733"/>
                <a:gd name="T63" fmla="*/ 1344 h 2897"/>
                <a:gd name="T64" fmla="*/ 30 w 2733"/>
                <a:gd name="T65" fmla="*/ 1562 h 2897"/>
                <a:gd name="T66" fmla="*/ 78 w 2733"/>
                <a:gd name="T67" fmla="*/ 1784 h 2897"/>
                <a:gd name="T68" fmla="*/ 73 w 2733"/>
                <a:gd name="T69" fmla="*/ 2046 h 2897"/>
                <a:gd name="T70" fmla="*/ 21 w 2733"/>
                <a:gd name="T71" fmla="*/ 2228 h 2897"/>
                <a:gd name="T72" fmla="*/ 182 w 2733"/>
                <a:gd name="T73" fmla="*/ 2332 h 2897"/>
                <a:gd name="T74" fmla="*/ 299 w 2733"/>
                <a:gd name="T75" fmla="*/ 2340 h 2897"/>
                <a:gd name="T76" fmla="*/ 450 w 2733"/>
                <a:gd name="T77" fmla="*/ 2320 h 2897"/>
                <a:gd name="T78" fmla="*/ 650 w 2733"/>
                <a:gd name="T79" fmla="*/ 2320 h 2897"/>
                <a:gd name="T80" fmla="*/ 780 w 2733"/>
                <a:gd name="T81" fmla="*/ 2335 h 2897"/>
                <a:gd name="T82" fmla="*/ 912 w 2733"/>
                <a:gd name="T83" fmla="*/ 2349 h 2897"/>
                <a:gd name="T84" fmla="*/ 1108 w 2733"/>
                <a:gd name="T85" fmla="*/ 2349 h 2897"/>
                <a:gd name="T86" fmla="*/ 1252 w 2733"/>
                <a:gd name="T87" fmla="*/ 2330 h 2897"/>
                <a:gd name="T88" fmla="*/ 1375 w 2733"/>
                <a:gd name="T89" fmla="*/ 2304 h 2897"/>
                <a:gd name="T90" fmla="*/ 1566 w 2733"/>
                <a:gd name="T91" fmla="*/ 2297 h 2897"/>
                <a:gd name="T92" fmla="*/ 1721 w 2733"/>
                <a:gd name="T93" fmla="*/ 2292 h 2897"/>
                <a:gd name="T94" fmla="*/ 1844 w 2733"/>
                <a:gd name="T95" fmla="*/ 2287 h 2897"/>
                <a:gd name="T96" fmla="*/ 2020 w 2733"/>
                <a:gd name="T97" fmla="*/ 2284 h 2897"/>
                <a:gd name="T98" fmla="*/ 2193 w 2733"/>
                <a:gd name="T99" fmla="*/ 2290 h 2897"/>
                <a:gd name="T100" fmla="*/ 2317 w 2733"/>
                <a:gd name="T101" fmla="*/ 2307 h 2897"/>
                <a:gd name="T102" fmla="*/ 2471 w 2733"/>
                <a:gd name="T103" fmla="*/ 2332 h 2897"/>
                <a:gd name="T104" fmla="*/ 2660 w 2733"/>
                <a:gd name="T105" fmla="*/ 2346 h 2897"/>
                <a:gd name="T106" fmla="*/ 2800 w 2733"/>
                <a:gd name="T107" fmla="*/ 2330 h 2897"/>
                <a:gd name="T108" fmla="*/ 2932 w 2733"/>
                <a:gd name="T109" fmla="*/ 2266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99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ru-RU" dirty="0" smtClean="0"/>
                <a:t>   </a:t>
              </a:r>
              <a:endParaRPr lang="ru-RU" dirty="0"/>
            </a:p>
          </p:txBody>
        </p:sp>
        <p:sp>
          <p:nvSpPr>
            <p:cNvPr id="8197" name="Freeform 10"/>
            <p:cNvSpPr>
              <a:spLocks/>
            </p:cNvSpPr>
            <p:nvPr/>
          </p:nvSpPr>
          <p:spPr bwMode="auto">
            <a:xfrm>
              <a:off x="3386" y="4241"/>
              <a:ext cx="64" cy="202"/>
            </a:xfrm>
            <a:custGeom>
              <a:avLst/>
              <a:gdLst>
                <a:gd name="T0" fmla="*/ 45 w 57"/>
                <a:gd name="T1" fmla="*/ 196 h 136"/>
                <a:gd name="T2" fmla="*/ 43 w 57"/>
                <a:gd name="T3" fmla="*/ 199 h 136"/>
                <a:gd name="T4" fmla="*/ 38 w 57"/>
                <a:gd name="T5" fmla="*/ 202 h 136"/>
                <a:gd name="T6" fmla="*/ 36 w 57"/>
                <a:gd name="T7" fmla="*/ 202 h 136"/>
                <a:gd name="T8" fmla="*/ 34 w 57"/>
                <a:gd name="T9" fmla="*/ 202 h 136"/>
                <a:gd name="T10" fmla="*/ 22 w 57"/>
                <a:gd name="T11" fmla="*/ 193 h 136"/>
                <a:gd name="T12" fmla="*/ 11 w 57"/>
                <a:gd name="T13" fmla="*/ 172 h 136"/>
                <a:gd name="T14" fmla="*/ 2 w 57"/>
                <a:gd name="T15" fmla="*/ 141 h 136"/>
                <a:gd name="T16" fmla="*/ 0 w 57"/>
                <a:gd name="T17" fmla="*/ 97 h 136"/>
                <a:gd name="T18" fmla="*/ 2 w 57"/>
                <a:gd name="T19" fmla="*/ 65 h 136"/>
                <a:gd name="T20" fmla="*/ 7 w 57"/>
                <a:gd name="T21" fmla="*/ 39 h 136"/>
                <a:gd name="T22" fmla="*/ 13 w 57"/>
                <a:gd name="T23" fmla="*/ 18 h 136"/>
                <a:gd name="T24" fmla="*/ 20 w 57"/>
                <a:gd name="T25" fmla="*/ 6 h 136"/>
                <a:gd name="T26" fmla="*/ 22 w 57"/>
                <a:gd name="T27" fmla="*/ 3 h 136"/>
                <a:gd name="T28" fmla="*/ 27 w 57"/>
                <a:gd name="T29" fmla="*/ 0 h 136"/>
                <a:gd name="T30" fmla="*/ 29 w 57"/>
                <a:gd name="T31" fmla="*/ 0 h 136"/>
                <a:gd name="T32" fmla="*/ 31 w 57"/>
                <a:gd name="T33" fmla="*/ 0 h 136"/>
                <a:gd name="T34" fmla="*/ 43 w 57"/>
                <a:gd name="T35" fmla="*/ 9 h 136"/>
                <a:gd name="T36" fmla="*/ 54 w 57"/>
                <a:gd name="T37" fmla="*/ 30 h 136"/>
                <a:gd name="T38" fmla="*/ 62 w 57"/>
                <a:gd name="T39" fmla="*/ 62 h 136"/>
                <a:gd name="T40" fmla="*/ 64 w 57"/>
                <a:gd name="T41" fmla="*/ 105 h 136"/>
                <a:gd name="T42" fmla="*/ 62 w 57"/>
                <a:gd name="T43" fmla="*/ 138 h 136"/>
                <a:gd name="T44" fmla="*/ 57 w 57"/>
                <a:gd name="T45" fmla="*/ 163 h 136"/>
                <a:gd name="T46" fmla="*/ 52 w 57"/>
                <a:gd name="T47" fmla="*/ 184 h 136"/>
                <a:gd name="T48" fmla="*/ 45 w 57"/>
                <a:gd name="T49" fmla="*/ 196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136"/>
                <a:gd name="T77" fmla="*/ 57 w 57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136">
                  <a:moveTo>
                    <a:pt x="40" y="132"/>
                  </a:moveTo>
                  <a:lnTo>
                    <a:pt x="38" y="134"/>
                  </a:lnTo>
                  <a:lnTo>
                    <a:pt x="34" y="136"/>
                  </a:lnTo>
                  <a:lnTo>
                    <a:pt x="32" y="136"/>
                  </a:lnTo>
                  <a:lnTo>
                    <a:pt x="30" y="136"/>
                  </a:lnTo>
                  <a:lnTo>
                    <a:pt x="20" y="130"/>
                  </a:lnTo>
                  <a:lnTo>
                    <a:pt x="10" y="116"/>
                  </a:lnTo>
                  <a:lnTo>
                    <a:pt x="2" y="95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6" y="26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8" y="6"/>
                  </a:lnTo>
                  <a:lnTo>
                    <a:pt x="48" y="20"/>
                  </a:lnTo>
                  <a:lnTo>
                    <a:pt x="55" y="42"/>
                  </a:lnTo>
                  <a:lnTo>
                    <a:pt x="57" y="71"/>
                  </a:lnTo>
                  <a:lnTo>
                    <a:pt x="55" y="93"/>
                  </a:lnTo>
                  <a:lnTo>
                    <a:pt x="51" y="110"/>
                  </a:lnTo>
                  <a:lnTo>
                    <a:pt x="46" y="124"/>
                  </a:lnTo>
                  <a:lnTo>
                    <a:pt x="40" y="1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Rectangle 11"/>
            <p:cNvSpPr>
              <a:spLocks noChangeArrowheads="1"/>
            </p:cNvSpPr>
            <p:nvPr/>
          </p:nvSpPr>
          <p:spPr bwMode="auto">
            <a:xfrm>
              <a:off x="694" y="253"/>
              <a:ext cx="2967" cy="33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Rectangle 12"/>
            <p:cNvSpPr>
              <a:spLocks noChangeArrowheads="1"/>
            </p:cNvSpPr>
            <p:nvPr/>
          </p:nvSpPr>
          <p:spPr bwMode="auto">
            <a:xfrm>
              <a:off x="153" y="763"/>
              <a:ext cx="170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Rectangle 13"/>
            <p:cNvSpPr>
              <a:spLocks noChangeArrowheads="1"/>
            </p:cNvSpPr>
            <p:nvPr/>
          </p:nvSpPr>
          <p:spPr bwMode="auto">
            <a:xfrm>
              <a:off x="3963" y="852"/>
              <a:ext cx="204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Rectangle 14"/>
            <p:cNvSpPr>
              <a:spLocks noChangeArrowheads="1"/>
            </p:cNvSpPr>
            <p:nvPr/>
          </p:nvSpPr>
          <p:spPr bwMode="auto">
            <a:xfrm>
              <a:off x="694" y="5129"/>
              <a:ext cx="2967" cy="33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Freeform 17"/>
            <p:cNvSpPr>
              <a:spLocks/>
            </p:cNvSpPr>
            <p:nvPr/>
          </p:nvSpPr>
          <p:spPr bwMode="auto">
            <a:xfrm>
              <a:off x="958" y="1582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Freeform 18"/>
            <p:cNvSpPr>
              <a:spLocks/>
            </p:cNvSpPr>
            <p:nvPr/>
          </p:nvSpPr>
          <p:spPr bwMode="auto">
            <a:xfrm>
              <a:off x="1827" y="1079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04" name="Freeform 19"/>
            <p:cNvSpPr>
              <a:spLocks/>
            </p:cNvSpPr>
            <p:nvPr/>
          </p:nvSpPr>
          <p:spPr bwMode="auto">
            <a:xfrm>
              <a:off x="3144" y="1169"/>
              <a:ext cx="258" cy="338"/>
            </a:xfrm>
            <a:custGeom>
              <a:avLst/>
              <a:gdLst>
                <a:gd name="T0" fmla="*/ 208 w 230"/>
                <a:gd name="T1" fmla="*/ 27 h 228"/>
                <a:gd name="T2" fmla="*/ 190 w 230"/>
                <a:gd name="T3" fmla="*/ 30 h 228"/>
                <a:gd name="T4" fmla="*/ 168 w 230"/>
                <a:gd name="T5" fmla="*/ 43 h 228"/>
                <a:gd name="T6" fmla="*/ 146 w 230"/>
                <a:gd name="T7" fmla="*/ 61 h 228"/>
                <a:gd name="T8" fmla="*/ 128 w 230"/>
                <a:gd name="T9" fmla="*/ 52 h 228"/>
                <a:gd name="T10" fmla="*/ 109 w 230"/>
                <a:gd name="T11" fmla="*/ 24 h 228"/>
                <a:gd name="T12" fmla="*/ 95 w 230"/>
                <a:gd name="T13" fmla="*/ 6 h 228"/>
                <a:gd name="T14" fmla="*/ 77 w 230"/>
                <a:gd name="T15" fmla="*/ 0 h 228"/>
                <a:gd name="T16" fmla="*/ 54 w 230"/>
                <a:gd name="T17" fmla="*/ 3 h 228"/>
                <a:gd name="T18" fmla="*/ 31 w 230"/>
                <a:gd name="T19" fmla="*/ 21 h 228"/>
                <a:gd name="T20" fmla="*/ 11 w 230"/>
                <a:gd name="T21" fmla="*/ 58 h 228"/>
                <a:gd name="T22" fmla="*/ 0 w 230"/>
                <a:gd name="T23" fmla="*/ 114 h 228"/>
                <a:gd name="T24" fmla="*/ 9 w 230"/>
                <a:gd name="T25" fmla="*/ 175 h 228"/>
                <a:gd name="T26" fmla="*/ 36 w 230"/>
                <a:gd name="T27" fmla="*/ 233 h 228"/>
                <a:gd name="T28" fmla="*/ 68 w 230"/>
                <a:gd name="T29" fmla="*/ 279 h 228"/>
                <a:gd name="T30" fmla="*/ 100 w 230"/>
                <a:gd name="T31" fmla="*/ 314 h 228"/>
                <a:gd name="T32" fmla="*/ 126 w 230"/>
                <a:gd name="T33" fmla="*/ 338 h 228"/>
                <a:gd name="T34" fmla="*/ 141 w 230"/>
                <a:gd name="T35" fmla="*/ 302 h 228"/>
                <a:gd name="T36" fmla="*/ 159 w 230"/>
                <a:gd name="T37" fmla="*/ 279 h 228"/>
                <a:gd name="T38" fmla="*/ 181 w 230"/>
                <a:gd name="T39" fmla="*/ 256 h 228"/>
                <a:gd name="T40" fmla="*/ 201 w 230"/>
                <a:gd name="T41" fmla="*/ 233 h 228"/>
                <a:gd name="T42" fmla="*/ 194 w 230"/>
                <a:gd name="T43" fmla="*/ 184 h 228"/>
                <a:gd name="T44" fmla="*/ 178 w 230"/>
                <a:gd name="T45" fmla="*/ 206 h 228"/>
                <a:gd name="T46" fmla="*/ 166 w 230"/>
                <a:gd name="T47" fmla="*/ 221 h 228"/>
                <a:gd name="T48" fmla="*/ 139 w 230"/>
                <a:gd name="T49" fmla="*/ 248 h 228"/>
                <a:gd name="T50" fmla="*/ 118 w 230"/>
                <a:gd name="T51" fmla="*/ 279 h 228"/>
                <a:gd name="T52" fmla="*/ 95 w 230"/>
                <a:gd name="T53" fmla="*/ 254 h 228"/>
                <a:gd name="T54" fmla="*/ 68 w 230"/>
                <a:gd name="T55" fmla="*/ 221 h 228"/>
                <a:gd name="T56" fmla="*/ 47 w 230"/>
                <a:gd name="T57" fmla="*/ 181 h 228"/>
                <a:gd name="T58" fmla="*/ 34 w 230"/>
                <a:gd name="T59" fmla="*/ 136 h 228"/>
                <a:gd name="T60" fmla="*/ 34 w 230"/>
                <a:gd name="T61" fmla="*/ 96 h 228"/>
                <a:gd name="T62" fmla="*/ 47 w 230"/>
                <a:gd name="T63" fmla="*/ 58 h 228"/>
                <a:gd name="T64" fmla="*/ 59 w 230"/>
                <a:gd name="T65" fmla="*/ 46 h 228"/>
                <a:gd name="T66" fmla="*/ 71 w 230"/>
                <a:gd name="T67" fmla="*/ 40 h 228"/>
                <a:gd name="T68" fmla="*/ 75 w 230"/>
                <a:gd name="T69" fmla="*/ 40 h 228"/>
                <a:gd name="T70" fmla="*/ 80 w 230"/>
                <a:gd name="T71" fmla="*/ 43 h 228"/>
                <a:gd name="T72" fmla="*/ 100 w 230"/>
                <a:gd name="T73" fmla="*/ 73 h 228"/>
                <a:gd name="T74" fmla="*/ 111 w 230"/>
                <a:gd name="T75" fmla="*/ 99 h 228"/>
                <a:gd name="T76" fmla="*/ 123 w 230"/>
                <a:gd name="T77" fmla="*/ 125 h 228"/>
                <a:gd name="T78" fmla="*/ 132 w 230"/>
                <a:gd name="T79" fmla="*/ 122 h 228"/>
                <a:gd name="T80" fmla="*/ 141 w 230"/>
                <a:gd name="T81" fmla="*/ 119 h 228"/>
                <a:gd name="T82" fmla="*/ 178 w 230"/>
                <a:gd name="T83" fmla="*/ 82 h 228"/>
                <a:gd name="T84" fmla="*/ 203 w 230"/>
                <a:gd name="T85" fmla="*/ 67 h 228"/>
                <a:gd name="T86" fmla="*/ 223 w 230"/>
                <a:gd name="T87" fmla="*/ 87 h 228"/>
                <a:gd name="T88" fmla="*/ 225 w 230"/>
                <a:gd name="T89" fmla="*/ 127 h 228"/>
                <a:gd name="T90" fmla="*/ 214 w 230"/>
                <a:gd name="T91" fmla="*/ 154 h 228"/>
                <a:gd name="T92" fmla="*/ 194 w 230"/>
                <a:gd name="T93" fmla="*/ 184 h 228"/>
                <a:gd name="T94" fmla="*/ 216 w 230"/>
                <a:gd name="T95" fmla="*/ 215 h 228"/>
                <a:gd name="T96" fmla="*/ 228 w 230"/>
                <a:gd name="T97" fmla="*/ 200 h 228"/>
                <a:gd name="T98" fmla="*/ 239 w 230"/>
                <a:gd name="T99" fmla="*/ 187 h 228"/>
                <a:gd name="T100" fmla="*/ 251 w 230"/>
                <a:gd name="T101" fmla="*/ 157 h 228"/>
                <a:gd name="T102" fmla="*/ 258 w 230"/>
                <a:gd name="T103" fmla="*/ 102 h 228"/>
                <a:gd name="T104" fmla="*/ 237 w 230"/>
                <a:gd name="T105" fmla="*/ 46 h 2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28"/>
                <a:gd name="T161" fmla="*/ 230 w 230"/>
                <a:gd name="T162" fmla="*/ 228 h 2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28">
                  <a:moveTo>
                    <a:pt x="193" y="20"/>
                  </a:moveTo>
                  <a:lnTo>
                    <a:pt x="185" y="18"/>
                  </a:lnTo>
                  <a:lnTo>
                    <a:pt x="177" y="18"/>
                  </a:lnTo>
                  <a:lnTo>
                    <a:pt x="169" y="20"/>
                  </a:lnTo>
                  <a:lnTo>
                    <a:pt x="159" y="24"/>
                  </a:lnTo>
                  <a:lnTo>
                    <a:pt x="150" y="29"/>
                  </a:lnTo>
                  <a:lnTo>
                    <a:pt x="140" y="35"/>
                  </a:lnTo>
                  <a:lnTo>
                    <a:pt x="130" y="41"/>
                  </a:lnTo>
                  <a:lnTo>
                    <a:pt x="120" y="49"/>
                  </a:lnTo>
                  <a:lnTo>
                    <a:pt x="114" y="35"/>
                  </a:lnTo>
                  <a:lnTo>
                    <a:pt x="106" y="25"/>
                  </a:lnTo>
                  <a:lnTo>
                    <a:pt x="97" y="16"/>
                  </a:lnTo>
                  <a:lnTo>
                    <a:pt x="91" y="10"/>
                  </a:lnTo>
                  <a:lnTo>
                    <a:pt x="85" y="4"/>
                  </a:lnTo>
                  <a:lnTo>
                    <a:pt x="77" y="2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48" y="2"/>
                  </a:lnTo>
                  <a:lnTo>
                    <a:pt x="38" y="8"/>
                  </a:lnTo>
                  <a:lnTo>
                    <a:pt x="28" y="14"/>
                  </a:lnTo>
                  <a:lnTo>
                    <a:pt x="20" y="22"/>
                  </a:lnTo>
                  <a:lnTo>
                    <a:pt x="10" y="39"/>
                  </a:lnTo>
                  <a:lnTo>
                    <a:pt x="2" y="59"/>
                  </a:lnTo>
                  <a:lnTo>
                    <a:pt x="0" y="77"/>
                  </a:lnTo>
                  <a:lnTo>
                    <a:pt x="2" y="96"/>
                  </a:lnTo>
                  <a:lnTo>
                    <a:pt x="8" y="118"/>
                  </a:lnTo>
                  <a:lnTo>
                    <a:pt x="20" y="139"/>
                  </a:lnTo>
                  <a:lnTo>
                    <a:pt x="32" y="157"/>
                  </a:lnTo>
                  <a:lnTo>
                    <a:pt x="46" y="175"/>
                  </a:lnTo>
                  <a:lnTo>
                    <a:pt x="61" y="188"/>
                  </a:lnTo>
                  <a:lnTo>
                    <a:pt x="77" y="202"/>
                  </a:lnTo>
                  <a:lnTo>
                    <a:pt x="89" y="212"/>
                  </a:lnTo>
                  <a:lnTo>
                    <a:pt x="101" y="220"/>
                  </a:lnTo>
                  <a:lnTo>
                    <a:pt x="112" y="228"/>
                  </a:lnTo>
                  <a:lnTo>
                    <a:pt x="120" y="214"/>
                  </a:lnTo>
                  <a:lnTo>
                    <a:pt x="126" y="204"/>
                  </a:lnTo>
                  <a:lnTo>
                    <a:pt x="134" y="196"/>
                  </a:lnTo>
                  <a:lnTo>
                    <a:pt x="142" y="188"/>
                  </a:lnTo>
                  <a:lnTo>
                    <a:pt x="152" y="181"/>
                  </a:lnTo>
                  <a:lnTo>
                    <a:pt x="161" y="173"/>
                  </a:lnTo>
                  <a:lnTo>
                    <a:pt x="171" y="165"/>
                  </a:lnTo>
                  <a:lnTo>
                    <a:pt x="179" y="157"/>
                  </a:lnTo>
                  <a:lnTo>
                    <a:pt x="189" y="149"/>
                  </a:lnTo>
                  <a:lnTo>
                    <a:pt x="173" y="124"/>
                  </a:lnTo>
                  <a:lnTo>
                    <a:pt x="165" y="131"/>
                  </a:lnTo>
                  <a:lnTo>
                    <a:pt x="159" y="139"/>
                  </a:lnTo>
                  <a:lnTo>
                    <a:pt x="154" y="145"/>
                  </a:lnTo>
                  <a:lnTo>
                    <a:pt x="148" y="149"/>
                  </a:lnTo>
                  <a:lnTo>
                    <a:pt x="136" y="159"/>
                  </a:lnTo>
                  <a:lnTo>
                    <a:pt x="124" y="167"/>
                  </a:lnTo>
                  <a:lnTo>
                    <a:pt x="114" y="177"/>
                  </a:lnTo>
                  <a:lnTo>
                    <a:pt x="105" y="188"/>
                  </a:lnTo>
                  <a:lnTo>
                    <a:pt x="95" y="181"/>
                  </a:lnTo>
                  <a:lnTo>
                    <a:pt x="85" y="171"/>
                  </a:lnTo>
                  <a:lnTo>
                    <a:pt x="73" y="161"/>
                  </a:lnTo>
                  <a:lnTo>
                    <a:pt x="61" y="149"/>
                  </a:lnTo>
                  <a:lnTo>
                    <a:pt x="51" y="135"/>
                  </a:lnTo>
                  <a:lnTo>
                    <a:pt x="42" y="122"/>
                  </a:lnTo>
                  <a:lnTo>
                    <a:pt x="34" y="108"/>
                  </a:lnTo>
                  <a:lnTo>
                    <a:pt x="30" y="92"/>
                  </a:lnTo>
                  <a:lnTo>
                    <a:pt x="28" y="78"/>
                  </a:lnTo>
                  <a:lnTo>
                    <a:pt x="30" y="65"/>
                  </a:lnTo>
                  <a:lnTo>
                    <a:pt x="34" y="53"/>
                  </a:lnTo>
                  <a:lnTo>
                    <a:pt x="42" y="39"/>
                  </a:lnTo>
                  <a:lnTo>
                    <a:pt x="48" y="35"/>
                  </a:lnTo>
                  <a:lnTo>
                    <a:pt x="53" y="31"/>
                  </a:lnTo>
                  <a:lnTo>
                    <a:pt x="57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9"/>
                  </a:lnTo>
                  <a:lnTo>
                    <a:pt x="81" y="39"/>
                  </a:lnTo>
                  <a:lnTo>
                    <a:pt x="89" y="49"/>
                  </a:lnTo>
                  <a:lnTo>
                    <a:pt x="95" y="59"/>
                  </a:lnTo>
                  <a:lnTo>
                    <a:pt x="99" y="67"/>
                  </a:lnTo>
                  <a:lnTo>
                    <a:pt x="83" y="78"/>
                  </a:lnTo>
                  <a:lnTo>
                    <a:pt x="110" y="84"/>
                  </a:lnTo>
                  <a:lnTo>
                    <a:pt x="112" y="84"/>
                  </a:lnTo>
                  <a:lnTo>
                    <a:pt x="118" y="82"/>
                  </a:lnTo>
                  <a:lnTo>
                    <a:pt x="122" y="82"/>
                  </a:lnTo>
                  <a:lnTo>
                    <a:pt x="126" y="80"/>
                  </a:lnTo>
                  <a:lnTo>
                    <a:pt x="144" y="67"/>
                  </a:lnTo>
                  <a:lnTo>
                    <a:pt x="159" y="55"/>
                  </a:lnTo>
                  <a:lnTo>
                    <a:pt x="173" y="47"/>
                  </a:lnTo>
                  <a:lnTo>
                    <a:pt x="181" y="45"/>
                  </a:lnTo>
                  <a:lnTo>
                    <a:pt x="189" y="49"/>
                  </a:lnTo>
                  <a:lnTo>
                    <a:pt x="199" y="59"/>
                  </a:lnTo>
                  <a:lnTo>
                    <a:pt x="203" y="71"/>
                  </a:lnTo>
                  <a:lnTo>
                    <a:pt x="201" y="86"/>
                  </a:lnTo>
                  <a:lnTo>
                    <a:pt x="197" y="94"/>
                  </a:lnTo>
                  <a:lnTo>
                    <a:pt x="191" y="104"/>
                  </a:lnTo>
                  <a:lnTo>
                    <a:pt x="183" y="114"/>
                  </a:lnTo>
                  <a:lnTo>
                    <a:pt x="173" y="124"/>
                  </a:lnTo>
                  <a:lnTo>
                    <a:pt x="189" y="149"/>
                  </a:lnTo>
                  <a:lnTo>
                    <a:pt x="193" y="145"/>
                  </a:lnTo>
                  <a:lnTo>
                    <a:pt x="199" y="141"/>
                  </a:lnTo>
                  <a:lnTo>
                    <a:pt x="203" y="135"/>
                  </a:lnTo>
                  <a:lnTo>
                    <a:pt x="207" y="131"/>
                  </a:lnTo>
                  <a:lnTo>
                    <a:pt x="213" y="126"/>
                  </a:lnTo>
                  <a:lnTo>
                    <a:pt x="218" y="116"/>
                  </a:lnTo>
                  <a:lnTo>
                    <a:pt x="224" y="106"/>
                  </a:lnTo>
                  <a:lnTo>
                    <a:pt x="228" y="94"/>
                  </a:lnTo>
                  <a:lnTo>
                    <a:pt x="230" y="69"/>
                  </a:lnTo>
                  <a:lnTo>
                    <a:pt x="224" y="47"/>
                  </a:lnTo>
                  <a:lnTo>
                    <a:pt x="211" y="31"/>
                  </a:lnTo>
                  <a:lnTo>
                    <a:pt x="19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Freeform 20"/>
            <p:cNvSpPr>
              <a:spLocks/>
            </p:cNvSpPr>
            <p:nvPr/>
          </p:nvSpPr>
          <p:spPr bwMode="auto">
            <a:xfrm>
              <a:off x="2519" y="982"/>
              <a:ext cx="301" cy="402"/>
            </a:xfrm>
            <a:custGeom>
              <a:avLst/>
              <a:gdLst>
                <a:gd name="T0" fmla="*/ 130 w 269"/>
                <a:gd name="T1" fmla="*/ 18 h 271"/>
                <a:gd name="T2" fmla="*/ 158 w 269"/>
                <a:gd name="T3" fmla="*/ 85 h 271"/>
                <a:gd name="T4" fmla="*/ 176 w 269"/>
                <a:gd name="T5" fmla="*/ 120 h 271"/>
                <a:gd name="T6" fmla="*/ 196 w 269"/>
                <a:gd name="T7" fmla="*/ 111 h 271"/>
                <a:gd name="T8" fmla="*/ 213 w 269"/>
                <a:gd name="T9" fmla="*/ 105 h 271"/>
                <a:gd name="T10" fmla="*/ 226 w 269"/>
                <a:gd name="T11" fmla="*/ 99 h 271"/>
                <a:gd name="T12" fmla="*/ 244 w 269"/>
                <a:gd name="T13" fmla="*/ 99 h 271"/>
                <a:gd name="T14" fmla="*/ 265 w 269"/>
                <a:gd name="T15" fmla="*/ 108 h 271"/>
                <a:gd name="T16" fmla="*/ 285 w 269"/>
                <a:gd name="T17" fmla="*/ 135 h 271"/>
                <a:gd name="T18" fmla="*/ 299 w 269"/>
                <a:gd name="T19" fmla="*/ 178 h 271"/>
                <a:gd name="T20" fmla="*/ 299 w 269"/>
                <a:gd name="T21" fmla="*/ 236 h 271"/>
                <a:gd name="T22" fmla="*/ 276 w 269"/>
                <a:gd name="T23" fmla="*/ 301 h 271"/>
                <a:gd name="T24" fmla="*/ 233 w 269"/>
                <a:gd name="T25" fmla="*/ 353 h 271"/>
                <a:gd name="T26" fmla="*/ 173 w 269"/>
                <a:gd name="T27" fmla="*/ 384 h 271"/>
                <a:gd name="T28" fmla="*/ 114 w 269"/>
                <a:gd name="T29" fmla="*/ 399 h 271"/>
                <a:gd name="T30" fmla="*/ 64 w 269"/>
                <a:gd name="T31" fmla="*/ 402 h 271"/>
                <a:gd name="T32" fmla="*/ 23 w 269"/>
                <a:gd name="T33" fmla="*/ 399 h 271"/>
                <a:gd name="T34" fmla="*/ 26 w 269"/>
                <a:gd name="T35" fmla="*/ 329 h 271"/>
                <a:gd name="T36" fmla="*/ 13 w 269"/>
                <a:gd name="T37" fmla="*/ 242 h 271"/>
                <a:gd name="T38" fmla="*/ 44 w 269"/>
                <a:gd name="T39" fmla="*/ 178 h 271"/>
                <a:gd name="T40" fmla="*/ 48 w 269"/>
                <a:gd name="T41" fmla="*/ 217 h 271"/>
                <a:gd name="T42" fmla="*/ 53 w 269"/>
                <a:gd name="T43" fmla="*/ 245 h 271"/>
                <a:gd name="T44" fmla="*/ 64 w 269"/>
                <a:gd name="T45" fmla="*/ 295 h 271"/>
                <a:gd name="T46" fmla="*/ 68 w 269"/>
                <a:gd name="T47" fmla="*/ 350 h 271"/>
                <a:gd name="T48" fmla="*/ 105 w 269"/>
                <a:gd name="T49" fmla="*/ 347 h 271"/>
                <a:gd name="T50" fmla="*/ 149 w 269"/>
                <a:gd name="T51" fmla="*/ 341 h 271"/>
                <a:gd name="T52" fmla="*/ 194 w 269"/>
                <a:gd name="T53" fmla="*/ 320 h 271"/>
                <a:gd name="T54" fmla="*/ 231 w 269"/>
                <a:gd name="T55" fmla="*/ 289 h 271"/>
                <a:gd name="T56" fmla="*/ 253 w 269"/>
                <a:gd name="T57" fmla="*/ 248 h 271"/>
                <a:gd name="T58" fmla="*/ 261 w 269"/>
                <a:gd name="T59" fmla="*/ 199 h 271"/>
                <a:gd name="T60" fmla="*/ 257 w 269"/>
                <a:gd name="T61" fmla="*/ 175 h 271"/>
                <a:gd name="T62" fmla="*/ 248 w 269"/>
                <a:gd name="T63" fmla="*/ 157 h 271"/>
                <a:gd name="T64" fmla="*/ 244 w 269"/>
                <a:gd name="T65" fmla="*/ 151 h 271"/>
                <a:gd name="T66" fmla="*/ 237 w 269"/>
                <a:gd name="T67" fmla="*/ 151 h 271"/>
                <a:gd name="T68" fmla="*/ 204 w 269"/>
                <a:gd name="T69" fmla="*/ 160 h 271"/>
                <a:gd name="T70" fmla="*/ 178 w 269"/>
                <a:gd name="T71" fmla="*/ 175 h 271"/>
                <a:gd name="T72" fmla="*/ 147 w 269"/>
                <a:gd name="T73" fmla="*/ 190 h 271"/>
                <a:gd name="T74" fmla="*/ 140 w 269"/>
                <a:gd name="T75" fmla="*/ 181 h 271"/>
                <a:gd name="T76" fmla="*/ 134 w 269"/>
                <a:gd name="T77" fmla="*/ 166 h 271"/>
                <a:gd name="T78" fmla="*/ 119 w 269"/>
                <a:gd name="T79" fmla="*/ 93 h 271"/>
                <a:gd name="T80" fmla="*/ 101 w 269"/>
                <a:gd name="T81" fmla="*/ 53 h 271"/>
                <a:gd name="T82" fmla="*/ 70 w 269"/>
                <a:gd name="T83" fmla="*/ 53 h 271"/>
                <a:gd name="T84" fmla="*/ 44 w 269"/>
                <a:gd name="T85" fmla="*/ 90 h 271"/>
                <a:gd name="T86" fmla="*/ 41 w 269"/>
                <a:gd name="T87" fmla="*/ 129 h 271"/>
                <a:gd name="T88" fmla="*/ 44 w 269"/>
                <a:gd name="T89" fmla="*/ 178 h 271"/>
                <a:gd name="T90" fmla="*/ 2 w 269"/>
                <a:gd name="T91" fmla="*/ 190 h 271"/>
                <a:gd name="T92" fmla="*/ 2 w 269"/>
                <a:gd name="T93" fmla="*/ 163 h 271"/>
                <a:gd name="T94" fmla="*/ 0 w 269"/>
                <a:gd name="T95" fmla="*/ 138 h 271"/>
                <a:gd name="T96" fmla="*/ 2 w 269"/>
                <a:gd name="T97" fmla="*/ 96 h 271"/>
                <a:gd name="T98" fmla="*/ 16 w 269"/>
                <a:gd name="T99" fmla="*/ 50 h 271"/>
                <a:gd name="T100" fmla="*/ 37 w 269"/>
                <a:gd name="T101" fmla="*/ 18 h 271"/>
                <a:gd name="T102" fmla="*/ 66 w 269"/>
                <a:gd name="T103" fmla="*/ 3 h 271"/>
                <a:gd name="T104" fmla="*/ 96 w 269"/>
                <a:gd name="T105" fmla="*/ 0 h 2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9"/>
                <a:gd name="T160" fmla="*/ 0 h 271"/>
                <a:gd name="T161" fmla="*/ 269 w 269"/>
                <a:gd name="T162" fmla="*/ 271 h 2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9" h="271">
                  <a:moveTo>
                    <a:pt x="98" y="2"/>
                  </a:moveTo>
                  <a:lnTo>
                    <a:pt x="116" y="12"/>
                  </a:lnTo>
                  <a:lnTo>
                    <a:pt x="129" y="32"/>
                  </a:lnTo>
                  <a:lnTo>
                    <a:pt x="141" y="57"/>
                  </a:lnTo>
                  <a:lnTo>
                    <a:pt x="149" y="85"/>
                  </a:lnTo>
                  <a:lnTo>
                    <a:pt x="157" y="81"/>
                  </a:lnTo>
                  <a:lnTo>
                    <a:pt x="165" y="79"/>
                  </a:lnTo>
                  <a:lnTo>
                    <a:pt x="175" y="75"/>
                  </a:lnTo>
                  <a:lnTo>
                    <a:pt x="182" y="73"/>
                  </a:lnTo>
                  <a:lnTo>
                    <a:pt x="190" y="71"/>
                  </a:lnTo>
                  <a:lnTo>
                    <a:pt x="196" y="69"/>
                  </a:lnTo>
                  <a:lnTo>
                    <a:pt x="202" y="67"/>
                  </a:lnTo>
                  <a:lnTo>
                    <a:pt x="208" y="67"/>
                  </a:lnTo>
                  <a:lnTo>
                    <a:pt x="218" y="67"/>
                  </a:lnTo>
                  <a:lnTo>
                    <a:pt x="228" y="69"/>
                  </a:lnTo>
                  <a:lnTo>
                    <a:pt x="237" y="73"/>
                  </a:lnTo>
                  <a:lnTo>
                    <a:pt x="245" y="79"/>
                  </a:lnTo>
                  <a:lnTo>
                    <a:pt x="255" y="91"/>
                  </a:lnTo>
                  <a:lnTo>
                    <a:pt x="263" y="106"/>
                  </a:lnTo>
                  <a:lnTo>
                    <a:pt x="267" y="120"/>
                  </a:lnTo>
                  <a:lnTo>
                    <a:pt x="269" y="134"/>
                  </a:lnTo>
                  <a:lnTo>
                    <a:pt x="267" y="159"/>
                  </a:lnTo>
                  <a:lnTo>
                    <a:pt x="259" y="183"/>
                  </a:lnTo>
                  <a:lnTo>
                    <a:pt x="247" y="203"/>
                  </a:lnTo>
                  <a:lnTo>
                    <a:pt x="230" y="222"/>
                  </a:lnTo>
                  <a:lnTo>
                    <a:pt x="208" y="238"/>
                  </a:lnTo>
                  <a:lnTo>
                    <a:pt x="182" y="252"/>
                  </a:lnTo>
                  <a:lnTo>
                    <a:pt x="155" y="259"/>
                  </a:lnTo>
                  <a:lnTo>
                    <a:pt x="129" y="265"/>
                  </a:lnTo>
                  <a:lnTo>
                    <a:pt x="102" y="269"/>
                  </a:lnTo>
                  <a:lnTo>
                    <a:pt x="78" y="271"/>
                  </a:lnTo>
                  <a:lnTo>
                    <a:pt x="57" y="271"/>
                  </a:lnTo>
                  <a:lnTo>
                    <a:pt x="41" y="271"/>
                  </a:lnTo>
                  <a:lnTo>
                    <a:pt x="21" y="269"/>
                  </a:lnTo>
                  <a:lnTo>
                    <a:pt x="23" y="250"/>
                  </a:lnTo>
                  <a:lnTo>
                    <a:pt x="23" y="222"/>
                  </a:lnTo>
                  <a:lnTo>
                    <a:pt x="19" y="193"/>
                  </a:lnTo>
                  <a:lnTo>
                    <a:pt x="12" y="163"/>
                  </a:lnTo>
                  <a:lnTo>
                    <a:pt x="4" y="134"/>
                  </a:lnTo>
                  <a:lnTo>
                    <a:pt x="39" y="120"/>
                  </a:lnTo>
                  <a:lnTo>
                    <a:pt x="41" y="134"/>
                  </a:lnTo>
                  <a:lnTo>
                    <a:pt x="43" y="146"/>
                  </a:lnTo>
                  <a:lnTo>
                    <a:pt x="45" y="157"/>
                  </a:lnTo>
                  <a:lnTo>
                    <a:pt x="47" y="165"/>
                  </a:lnTo>
                  <a:lnTo>
                    <a:pt x="53" y="181"/>
                  </a:lnTo>
                  <a:lnTo>
                    <a:pt x="57" y="199"/>
                  </a:lnTo>
                  <a:lnTo>
                    <a:pt x="59" y="216"/>
                  </a:lnTo>
                  <a:lnTo>
                    <a:pt x="61" y="236"/>
                  </a:lnTo>
                  <a:lnTo>
                    <a:pt x="76" y="236"/>
                  </a:lnTo>
                  <a:lnTo>
                    <a:pt x="94" y="234"/>
                  </a:lnTo>
                  <a:lnTo>
                    <a:pt x="112" y="232"/>
                  </a:lnTo>
                  <a:lnTo>
                    <a:pt x="133" y="230"/>
                  </a:lnTo>
                  <a:lnTo>
                    <a:pt x="153" y="224"/>
                  </a:lnTo>
                  <a:lnTo>
                    <a:pt x="173" y="216"/>
                  </a:lnTo>
                  <a:lnTo>
                    <a:pt x="190" y="206"/>
                  </a:lnTo>
                  <a:lnTo>
                    <a:pt x="206" y="195"/>
                  </a:lnTo>
                  <a:lnTo>
                    <a:pt x="218" y="183"/>
                  </a:lnTo>
                  <a:lnTo>
                    <a:pt x="226" y="167"/>
                  </a:lnTo>
                  <a:lnTo>
                    <a:pt x="232" y="151"/>
                  </a:lnTo>
                  <a:lnTo>
                    <a:pt x="233" y="134"/>
                  </a:lnTo>
                  <a:lnTo>
                    <a:pt x="232" y="126"/>
                  </a:lnTo>
                  <a:lnTo>
                    <a:pt x="230" y="118"/>
                  </a:lnTo>
                  <a:lnTo>
                    <a:pt x="226" y="112"/>
                  </a:lnTo>
                  <a:lnTo>
                    <a:pt x="222" y="106"/>
                  </a:lnTo>
                  <a:lnTo>
                    <a:pt x="220" y="104"/>
                  </a:lnTo>
                  <a:lnTo>
                    <a:pt x="218" y="102"/>
                  </a:lnTo>
                  <a:lnTo>
                    <a:pt x="214" y="102"/>
                  </a:lnTo>
                  <a:lnTo>
                    <a:pt x="212" y="102"/>
                  </a:lnTo>
                  <a:lnTo>
                    <a:pt x="196" y="104"/>
                  </a:lnTo>
                  <a:lnTo>
                    <a:pt x="182" y="108"/>
                  </a:lnTo>
                  <a:lnTo>
                    <a:pt x="169" y="114"/>
                  </a:lnTo>
                  <a:lnTo>
                    <a:pt x="159" y="118"/>
                  </a:lnTo>
                  <a:lnTo>
                    <a:pt x="163" y="144"/>
                  </a:lnTo>
                  <a:lnTo>
                    <a:pt x="131" y="128"/>
                  </a:lnTo>
                  <a:lnTo>
                    <a:pt x="129" y="126"/>
                  </a:lnTo>
                  <a:lnTo>
                    <a:pt x="125" y="122"/>
                  </a:lnTo>
                  <a:lnTo>
                    <a:pt x="122" y="116"/>
                  </a:lnTo>
                  <a:lnTo>
                    <a:pt x="120" y="112"/>
                  </a:lnTo>
                  <a:lnTo>
                    <a:pt x="114" y="87"/>
                  </a:lnTo>
                  <a:lnTo>
                    <a:pt x="106" y="63"/>
                  </a:lnTo>
                  <a:lnTo>
                    <a:pt x="96" y="46"/>
                  </a:lnTo>
                  <a:lnTo>
                    <a:pt x="90" y="36"/>
                  </a:lnTo>
                  <a:lnTo>
                    <a:pt x="78" y="34"/>
                  </a:lnTo>
                  <a:lnTo>
                    <a:pt x="63" y="36"/>
                  </a:lnTo>
                  <a:lnTo>
                    <a:pt x="49" y="44"/>
                  </a:lnTo>
                  <a:lnTo>
                    <a:pt x="39" y="61"/>
                  </a:lnTo>
                  <a:lnTo>
                    <a:pt x="37" y="73"/>
                  </a:lnTo>
                  <a:lnTo>
                    <a:pt x="37" y="87"/>
                  </a:lnTo>
                  <a:lnTo>
                    <a:pt x="37" y="104"/>
                  </a:lnTo>
                  <a:lnTo>
                    <a:pt x="39" y="120"/>
                  </a:lnTo>
                  <a:lnTo>
                    <a:pt x="4" y="134"/>
                  </a:lnTo>
                  <a:lnTo>
                    <a:pt x="2" y="128"/>
                  </a:lnTo>
                  <a:lnTo>
                    <a:pt x="2" y="118"/>
                  </a:lnTo>
                  <a:lnTo>
                    <a:pt x="2" y="110"/>
                  </a:lnTo>
                  <a:lnTo>
                    <a:pt x="2" y="102"/>
                  </a:lnTo>
                  <a:lnTo>
                    <a:pt x="0" y="93"/>
                  </a:lnTo>
                  <a:lnTo>
                    <a:pt x="0" y="79"/>
                  </a:lnTo>
                  <a:lnTo>
                    <a:pt x="2" y="65"/>
                  </a:lnTo>
                  <a:lnTo>
                    <a:pt x="6" y="49"/>
                  </a:lnTo>
                  <a:lnTo>
                    <a:pt x="14" y="34"/>
                  </a:lnTo>
                  <a:lnTo>
                    <a:pt x="21" y="22"/>
                  </a:lnTo>
                  <a:lnTo>
                    <a:pt x="33" y="12"/>
                  </a:lnTo>
                  <a:lnTo>
                    <a:pt x="47" y="4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86" y="0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Freeform 23"/>
            <p:cNvSpPr>
              <a:spLocks/>
            </p:cNvSpPr>
            <p:nvPr/>
          </p:nvSpPr>
          <p:spPr bwMode="auto">
            <a:xfrm>
              <a:off x="1188" y="3516"/>
              <a:ext cx="4" cy="3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0 h 2"/>
                <a:gd name="T4" fmla="*/ 2 w 4"/>
                <a:gd name="T5" fmla="*/ 0 h 2"/>
                <a:gd name="T6" fmla="*/ 2 w 4"/>
                <a:gd name="T7" fmla="*/ 0 h 2"/>
                <a:gd name="T8" fmla="*/ 4 w 4"/>
                <a:gd name="T9" fmla="*/ 0 h 2"/>
                <a:gd name="T10" fmla="*/ 2 w 4"/>
                <a:gd name="T11" fmla="*/ 3 h 2"/>
                <a:gd name="T12" fmla="*/ 0 w 4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2"/>
                <a:gd name="T23" fmla="*/ 4 w 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Freeform 24"/>
            <p:cNvSpPr>
              <a:spLocks/>
            </p:cNvSpPr>
            <p:nvPr/>
          </p:nvSpPr>
          <p:spPr bwMode="auto">
            <a:xfrm>
              <a:off x="2560" y="2588"/>
              <a:ext cx="36" cy="49"/>
            </a:xfrm>
            <a:custGeom>
              <a:avLst/>
              <a:gdLst>
                <a:gd name="T0" fmla="*/ 36 w 32"/>
                <a:gd name="T1" fmla="*/ 22 h 33"/>
                <a:gd name="T2" fmla="*/ 34 w 32"/>
                <a:gd name="T3" fmla="*/ 34 h 33"/>
                <a:gd name="T4" fmla="*/ 31 w 32"/>
                <a:gd name="T5" fmla="*/ 40 h 33"/>
                <a:gd name="T6" fmla="*/ 25 w 32"/>
                <a:gd name="T7" fmla="*/ 46 h 33"/>
                <a:gd name="T8" fmla="*/ 18 w 32"/>
                <a:gd name="T9" fmla="*/ 49 h 33"/>
                <a:gd name="T10" fmla="*/ 11 w 32"/>
                <a:gd name="T11" fmla="*/ 46 h 33"/>
                <a:gd name="T12" fmla="*/ 5 w 32"/>
                <a:gd name="T13" fmla="*/ 40 h 33"/>
                <a:gd name="T14" fmla="*/ 2 w 32"/>
                <a:gd name="T15" fmla="*/ 34 h 33"/>
                <a:gd name="T16" fmla="*/ 0 w 32"/>
                <a:gd name="T17" fmla="*/ 22 h 33"/>
                <a:gd name="T18" fmla="*/ 2 w 32"/>
                <a:gd name="T19" fmla="*/ 15 h 33"/>
                <a:gd name="T20" fmla="*/ 5 w 32"/>
                <a:gd name="T21" fmla="*/ 6 h 33"/>
                <a:gd name="T22" fmla="*/ 11 w 32"/>
                <a:gd name="T23" fmla="*/ 3 h 33"/>
                <a:gd name="T24" fmla="*/ 18 w 32"/>
                <a:gd name="T25" fmla="*/ 0 h 33"/>
                <a:gd name="T26" fmla="*/ 25 w 32"/>
                <a:gd name="T27" fmla="*/ 3 h 33"/>
                <a:gd name="T28" fmla="*/ 31 w 32"/>
                <a:gd name="T29" fmla="*/ 6 h 33"/>
                <a:gd name="T30" fmla="*/ 34 w 32"/>
                <a:gd name="T31" fmla="*/ 15 h 33"/>
                <a:gd name="T32" fmla="*/ 36 w 32"/>
                <a:gd name="T33" fmla="*/ 2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3"/>
                <a:gd name="T53" fmla="*/ 32 w 3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3">
                  <a:moveTo>
                    <a:pt x="32" y="15"/>
                  </a:moveTo>
                  <a:lnTo>
                    <a:pt x="30" y="23"/>
                  </a:lnTo>
                  <a:lnTo>
                    <a:pt x="28" y="27"/>
                  </a:lnTo>
                  <a:lnTo>
                    <a:pt x="22" y="31"/>
                  </a:lnTo>
                  <a:lnTo>
                    <a:pt x="16" y="33"/>
                  </a:lnTo>
                  <a:lnTo>
                    <a:pt x="10" y="31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Freeform 25"/>
            <p:cNvSpPr>
              <a:spLocks/>
            </p:cNvSpPr>
            <p:nvPr/>
          </p:nvSpPr>
          <p:spPr bwMode="auto">
            <a:xfrm>
              <a:off x="2859" y="2948"/>
              <a:ext cx="36" cy="48"/>
            </a:xfrm>
            <a:custGeom>
              <a:avLst/>
              <a:gdLst>
                <a:gd name="T0" fmla="*/ 2 w 32"/>
                <a:gd name="T1" fmla="*/ 15 h 32"/>
                <a:gd name="T2" fmla="*/ 5 w 32"/>
                <a:gd name="T3" fmla="*/ 6 h 32"/>
                <a:gd name="T4" fmla="*/ 11 w 32"/>
                <a:gd name="T5" fmla="*/ 3 h 32"/>
                <a:gd name="T6" fmla="*/ 18 w 32"/>
                <a:gd name="T7" fmla="*/ 0 h 32"/>
                <a:gd name="T8" fmla="*/ 25 w 32"/>
                <a:gd name="T9" fmla="*/ 3 h 32"/>
                <a:gd name="T10" fmla="*/ 31 w 32"/>
                <a:gd name="T11" fmla="*/ 9 h 32"/>
                <a:gd name="T12" fmla="*/ 34 w 32"/>
                <a:gd name="T13" fmla="*/ 15 h 32"/>
                <a:gd name="T14" fmla="*/ 36 w 32"/>
                <a:gd name="T15" fmla="*/ 24 h 32"/>
                <a:gd name="T16" fmla="*/ 34 w 32"/>
                <a:gd name="T17" fmla="*/ 33 h 32"/>
                <a:gd name="T18" fmla="*/ 31 w 32"/>
                <a:gd name="T19" fmla="*/ 42 h 32"/>
                <a:gd name="T20" fmla="*/ 25 w 32"/>
                <a:gd name="T21" fmla="*/ 45 h 32"/>
                <a:gd name="T22" fmla="*/ 18 w 32"/>
                <a:gd name="T23" fmla="*/ 48 h 32"/>
                <a:gd name="T24" fmla="*/ 11 w 32"/>
                <a:gd name="T25" fmla="*/ 48 h 32"/>
                <a:gd name="T26" fmla="*/ 5 w 32"/>
                <a:gd name="T27" fmla="*/ 42 h 32"/>
                <a:gd name="T28" fmla="*/ 2 w 32"/>
                <a:gd name="T29" fmla="*/ 33 h 32"/>
                <a:gd name="T30" fmla="*/ 0 w 32"/>
                <a:gd name="T31" fmla="*/ 24 h 32"/>
                <a:gd name="T32" fmla="*/ 2 w 32"/>
                <a:gd name="T33" fmla="*/ 15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2" y="10"/>
                  </a:move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2" y="30"/>
                  </a:lnTo>
                  <a:lnTo>
                    <a:pt x="16" y="32"/>
                  </a:lnTo>
                  <a:lnTo>
                    <a:pt x="10" y="32"/>
                  </a:lnTo>
                  <a:lnTo>
                    <a:pt x="4" y="28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Freeform 26"/>
            <p:cNvSpPr>
              <a:spLocks/>
            </p:cNvSpPr>
            <p:nvPr/>
          </p:nvSpPr>
          <p:spPr bwMode="auto">
            <a:xfrm>
              <a:off x="992" y="1018"/>
              <a:ext cx="62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4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4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Freeform 27"/>
            <p:cNvSpPr>
              <a:spLocks/>
            </p:cNvSpPr>
            <p:nvPr/>
          </p:nvSpPr>
          <p:spPr bwMode="auto">
            <a:xfrm>
              <a:off x="924" y="1450"/>
              <a:ext cx="59" cy="82"/>
            </a:xfrm>
            <a:custGeom>
              <a:avLst/>
              <a:gdLst>
                <a:gd name="T0" fmla="*/ 0 w 53"/>
                <a:gd name="T1" fmla="*/ 42 h 55"/>
                <a:gd name="T2" fmla="*/ 2 w 53"/>
                <a:gd name="T3" fmla="*/ 60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60 h 55"/>
                <a:gd name="T16" fmla="*/ 59 w 53"/>
                <a:gd name="T17" fmla="*/ 42 h 55"/>
                <a:gd name="T18" fmla="*/ 57 w 53"/>
                <a:gd name="T19" fmla="*/ 27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7 h 55"/>
                <a:gd name="T32" fmla="*/ 0 w 53"/>
                <a:gd name="T33" fmla="*/ 42 h 55"/>
                <a:gd name="T34" fmla="*/ 0 w 53"/>
                <a:gd name="T35" fmla="*/ 42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40"/>
                  </a:lnTo>
                  <a:lnTo>
                    <a:pt x="53" y="28"/>
                  </a:lnTo>
                  <a:lnTo>
                    <a:pt x="51" y="18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Freeform 28"/>
            <p:cNvSpPr>
              <a:spLocks/>
            </p:cNvSpPr>
            <p:nvPr/>
          </p:nvSpPr>
          <p:spPr bwMode="auto">
            <a:xfrm>
              <a:off x="924" y="2117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Freeform 29"/>
            <p:cNvSpPr>
              <a:spLocks/>
            </p:cNvSpPr>
            <p:nvPr/>
          </p:nvSpPr>
          <p:spPr bwMode="auto">
            <a:xfrm>
              <a:off x="3360" y="417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Freeform 30"/>
            <p:cNvSpPr>
              <a:spLocks/>
            </p:cNvSpPr>
            <p:nvPr/>
          </p:nvSpPr>
          <p:spPr bwMode="auto">
            <a:xfrm>
              <a:off x="3081" y="1704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20 w 55"/>
                <a:gd name="T7" fmla="*/ 78 h 55"/>
                <a:gd name="T8" fmla="*/ 31 w 55"/>
                <a:gd name="T9" fmla="*/ 81 h 55"/>
                <a:gd name="T10" fmla="*/ 44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1 w 55"/>
                <a:gd name="T17" fmla="*/ 41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1 w 55"/>
                <a:gd name="T25" fmla="*/ 0 h 55"/>
                <a:gd name="T26" fmla="*/ 20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8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4" y="39"/>
                  </a:lnTo>
                  <a:lnTo>
                    <a:pt x="55" y="28"/>
                  </a:lnTo>
                  <a:lnTo>
                    <a:pt x="54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Freeform 31"/>
            <p:cNvSpPr>
              <a:spLocks/>
            </p:cNvSpPr>
            <p:nvPr/>
          </p:nvSpPr>
          <p:spPr bwMode="auto">
            <a:xfrm>
              <a:off x="3411" y="93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29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4 h 55"/>
                <a:gd name="T20" fmla="*/ 50 w 53"/>
                <a:gd name="T21" fmla="*/ 12 h 55"/>
                <a:gd name="T22" fmla="*/ 41 w 53"/>
                <a:gd name="T23" fmla="*/ 3 h 55"/>
                <a:gd name="T24" fmla="*/ 29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4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6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Freeform 32"/>
            <p:cNvSpPr>
              <a:spLocks/>
            </p:cNvSpPr>
            <p:nvPr/>
          </p:nvSpPr>
          <p:spPr bwMode="auto">
            <a:xfrm>
              <a:off x="3463" y="2329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7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Freeform 33"/>
            <p:cNvSpPr>
              <a:spLocks/>
            </p:cNvSpPr>
            <p:nvPr/>
          </p:nvSpPr>
          <p:spPr bwMode="auto">
            <a:xfrm>
              <a:off x="894" y="254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9 h 55"/>
                <a:gd name="T4" fmla="*/ 9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1 w 55"/>
                <a:gd name="T11" fmla="*/ 78 h 55"/>
                <a:gd name="T12" fmla="*/ 52 w 55"/>
                <a:gd name="T13" fmla="*/ 69 h 55"/>
                <a:gd name="T14" fmla="*/ 59 w 55"/>
                <a:gd name="T15" fmla="*/ 59 h 55"/>
                <a:gd name="T16" fmla="*/ 61 w 55"/>
                <a:gd name="T17" fmla="*/ 41 h 55"/>
                <a:gd name="T18" fmla="*/ 59 w 55"/>
                <a:gd name="T19" fmla="*/ 27 h 55"/>
                <a:gd name="T20" fmla="*/ 52 w 55"/>
                <a:gd name="T21" fmla="*/ 12 h 55"/>
                <a:gd name="T22" fmla="*/ 41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40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Freeform 34"/>
            <p:cNvSpPr>
              <a:spLocks/>
            </p:cNvSpPr>
            <p:nvPr/>
          </p:nvSpPr>
          <p:spPr bwMode="auto">
            <a:xfrm>
              <a:off x="2227" y="1332"/>
              <a:ext cx="62" cy="78"/>
            </a:xfrm>
            <a:custGeom>
              <a:avLst/>
              <a:gdLst>
                <a:gd name="T0" fmla="*/ 0 w 55"/>
                <a:gd name="T1" fmla="*/ 37 h 53"/>
                <a:gd name="T2" fmla="*/ 2 w 55"/>
                <a:gd name="T3" fmla="*/ 54 h 53"/>
                <a:gd name="T4" fmla="*/ 8 w 55"/>
                <a:gd name="T5" fmla="*/ 66 h 53"/>
                <a:gd name="T6" fmla="*/ 19 w 55"/>
                <a:gd name="T7" fmla="*/ 75 h 53"/>
                <a:gd name="T8" fmla="*/ 30 w 55"/>
                <a:gd name="T9" fmla="*/ 78 h 53"/>
                <a:gd name="T10" fmla="*/ 44 w 55"/>
                <a:gd name="T11" fmla="*/ 75 h 53"/>
                <a:gd name="T12" fmla="*/ 53 w 55"/>
                <a:gd name="T13" fmla="*/ 66 h 53"/>
                <a:gd name="T14" fmla="*/ 60 w 55"/>
                <a:gd name="T15" fmla="*/ 54 h 53"/>
                <a:gd name="T16" fmla="*/ 62 w 55"/>
                <a:gd name="T17" fmla="*/ 37 h 53"/>
                <a:gd name="T18" fmla="*/ 60 w 55"/>
                <a:gd name="T19" fmla="*/ 24 h 53"/>
                <a:gd name="T20" fmla="*/ 53 w 55"/>
                <a:gd name="T21" fmla="*/ 12 h 53"/>
                <a:gd name="T22" fmla="*/ 44 w 55"/>
                <a:gd name="T23" fmla="*/ 3 h 53"/>
                <a:gd name="T24" fmla="*/ 30 w 55"/>
                <a:gd name="T25" fmla="*/ 0 h 53"/>
                <a:gd name="T26" fmla="*/ 19 w 55"/>
                <a:gd name="T27" fmla="*/ 3 h 53"/>
                <a:gd name="T28" fmla="*/ 8 w 55"/>
                <a:gd name="T29" fmla="*/ 12 h 53"/>
                <a:gd name="T30" fmla="*/ 2 w 55"/>
                <a:gd name="T31" fmla="*/ 24 h 53"/>
                <a:gd name="T32" fmla="*/ 0 w 55"/>
                <a:gd name="T33" fmla="*/ 37 h 53"/>
                <a:gd name="T34" fmla="*/ 0 w 55"/>
                <a:gd name="T35" fmla="*/ 37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5"/>
                  </a:moveTo>
                  <a:lnTo>
                    <a:pt x="2" y="37"/>
                  </a:lnTo>
                  <a:lnTo>
                    <a:pt x="7" y="45"/>
                  </a:lnTo>
                  <a:lnTo>
                    <a:pt x="17" y="51"/>
                  </a:lnTo>
                  <a:lnTo>
                    <a:pt x="27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5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Freeform 35"/>
            <p:cNvSpPr>
              <a:spLocks/>
            </p:cNvSpPr>
            <p:nvPr/>
          </p:nvSpPr>
          <p:spPr bwMode="auto">
            <a:xfrm>
              <a:off x="2877" y="142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5 h 55"/>
                <a:gd name="T4" fmla="*/ 9 w 53"/>
                <a:gd name="T5" fmla="*/ 70 h 55"/>
                <a:gd name="T6" fmla="*/ 18 w 53"/>
                <a:gd name="T7" fmla="*/ 79 h 55"/>
                <a:gd name="T8" fmla="*/ 28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5 h 55"/>
                <a:gd name="T16" fmla="*/ 59 w 53"/>
                <a:gd name="T17" fmla="*/ 40 h 55"/>
                <a:gd name="T18" fmla="*/ 57 w 53"/>
                <a:gd name="T19" fmla="*/ 22 h 55"/>
                <a:gd name="T20" fmla="*/ 50 w 53"/>
                <a:gd name="T21" fmla="*/ 12 h 55"/>
                <a:gd name="T22" fmla="*/ 41 w 53"/>
                <a:gd name="T23" fmla="*/ 3 h 55"/>
                <a:gd name="T24" fmla="*/ 28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2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5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7"/>
                  </a:lnTo>
                  <a:lnTo>
                    <a:pt x="53" y="27"/>
                  </a:lnTo>
                  <a:lnTo>
                    <a:pt x="51" y="15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Freeform 36"/>
            <p:cNvSpPr>
              <a:spLocks/>
            </p:cNvSpPr>
            <p:nvPr/>
          </p:nvSpPr>
          <p:spPr bwMode="auto">
            <a:xfrm>
              <a:off x="2982" y="936"/>
              <a:ext cx="62" cy="82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8 h 55"/>
                <a:gd name="T4" fmla="*/ 9 w 55"/>
                <a:gd name="T5" fmla="*/ 70 h 55"/>
                <a:gd name="T6" fmla="*/ 18 w 55"/>
                <a:gd name="T7" fmla="*/ 79 h 55"/>
                <a:gd name="T8" fmla="*/ 32 w 55"/>
                <a:gd name="T9" fmla="*/ 82 h 55"/>
                <a:gd name="T10" fmla="*/ 44 w 55"/>
                <a:gd name="T11" fmla="*/ 79 h 55"/>
                <a:gd name="T12" fmla="*/ 53 w 55"/>
                <a:gd name="T13" fmla="*/ 70 h 55"/>
                <a:gd name="T14" fmla="*/ 60 w 55"/>
                <a:gd name="T15" fmla="*/ 58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Freeform 37"/>
            <p:cNvSpPr>
              <a:spLocks/>
            </p:cNvSpPr>
            <p:nvPr/>
          </p:nvSpPr>
          <p:spPr bwMode="auto">
            <a:xfrm>
              <a:off x="2251" y="876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2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5 h 55"/>
                <a:gd name="T20" fmla="*/ 52 w 55"/>
                <a:gd name="T21" fmla="*/ 12 h 55"/>
                <a:gd name="T22" fmla="*/ 42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5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8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1" name="Freeform 38"/>
            <p:cNvSpPr>
              <a:spLocks/>
            </p:cNvSpPr>
            <p:nvPr/>
          </p:nvSpPr>
          <p:spPr bwMode="auto">
            <a:xfrm>
              <a:off x="723" y="332"/>
              <a:ext cx="2909" cy="203"/>
            </a:xfrm>
            <a:custGeom>
              <a:avLst/>
              <a:gdLst>
                <a:gd name="T0" fmla="*/ 2778 w 2601"/>
                <a:gd name="T1" fmla="*/ 43 h 137"/>
                <a:gd name="T2" fmla="*/ 2676 w 2601"/>
                <a:gd name="T3" fmla="*/ 127 h 137"/>
                <a:gd name="T4" fmla="*/ 2580 w 2601"/>
                <a:gd name="T5" fmla="*/ 130 h 137"/>
                <a:gd name="T6" fmla="*/ 2468 w 2601"/>
                <a:gd name="T7" fmla="*/ 22 h 137"/>
                <a:gd name="T8" fmla="*/ 2257 w 2601"/>
                <a:gd name="T9" fmla="*/ 64 h 137"/>
                <a:gd name="T10" fmla="*/ 2143 w 2601"/>
                <a:gd name="T11" fmla="*/ 124 h 137"/>
                <a:gd name="T12" fmla="*/ 2047 w 2601"/>
                <a:gd name="T13" fmla="*/ 55 h 137"/>
                <a:gd name="T14" fmla="*/ 1919 w 2601"/>
                <a:gd name="T15" fmla="*/ 0 h 137"/>
                <a:gd name="T16" fmla="*/ 1831 w 2601"/>
                <a:gd name="T17" fmla="*/ 49 h 137"/>
                <a:gd name="T18" fmla="*/ 1750 w 2601"/>
                <a:gd name="T19" fmla="*/ 127 h 137"/>
                <a:gd name="T20" fmla="*/ 1637 w 2601"/>
                <a:gd name="T21" fmla="*/ 130 h 137"/>
                <a:gd name="T22" fmla="*/ 1526 w 2601"/>
                <a:gd name="T23" fmla="*/ 25 h 137"/>
                <a:gd name="T24" fmla="*/ 1383 w 2601"/>
                <a:gd name="T25" fmla="*/ 37 h 137"/>
                <a:gd name="T26" fmla="*/ 1288 w 2601"/>
                <a:gd name="T27" fmla="*/ 116 h 137"/>
                <a:gd name="T28" fmla="*/ 1216 w 2601"/>
                <a:gd name="T29" fmla="*/ 145 h 137"/>
                <a:gd name="T30" fmla="*/ 1128 w 2601"/>
                <a:gd name="T31" fmla="*/ 93 h 137"/>
                <a:gd name="T32" fmla="*/ 1028 w 2601"/>
                <a:gd name="T33" fmla="*/ 6 h 137"/>
                <a:gd name="T34" fmla="*/ 915 w 2601"/>
                <a:gd name="T35" fmla="*/ 31 h 137"/>
                <a:gd name="T36" fmla="*/ 846 w 2601"/>
                <a:gd name="T37" fmla="*/ 101 h 137"/>
                <a:gd name="T38" fmla="*/ 742 w 2601"/>
                <a:gd name="T39" fmla="*/ 151 h 137"/>
                <a:gd name="T40" fmla="*/ 627 w 2601"/>
                <a:gd name="T41" fmla="*/ 61 h 137"/>
                <a:gd name="T42" fmla="*/ 436 w 2601"/>
                <a:gd name="T43" fmla="*/ 22 h 137"/>
                <a:gd name="T44" fmla="*/ 294 w 2601"/>
                <a:gd name="T45" fmla="*/ 127 h 137"/>
                <a:gd name="T46" fmla="*/ 197 w 2601"/>
                <a:gd name="T47" fmla="*/ 87 h 137"/>
                <a:gd name="T48" fmla="*/ 83 w 2601"/>
                <a:gd name="T49" fmla="*/ 6 h 137"/>
                <a:gd name="T50" fmla="*/ 1 w 2601"/>
                <a:gd name="T51" fmla="*/ 22 h 137"/>
                <a:gd name="T52" fmla="*/ 23 w 2601"/>
                <a:gd name="T53" fmla="*/ 58 h 137"/>
                <a:gd name="T54" fmla="*/ 126 w 2601"/>
                <a:gd name="T55" fmla="*/ 87 h 137"/>
                <a:gd name="T56" fmla="*/ 237 w 2601"/>
                <a:gd name="T57" fmla="*/ 172 h 137"/>
                <a:gd name="T58" fmla="*/ 349 w 2601"/>
                <a:gd name="T59" fmla="*/ 154 h 137"/>
                <a:gd name="T60" fmla="*/ 452 w 2601"/>
                <a:gd name="T61" fmla="*/ 70 h 137"/>
                <a:gd name="T62" fmla="*/ 593 w 2601"/>
                <a:gd name="T63" fmla="*/ 90 h 137"/>
                <a:gd name="T64" fmla="*/ 707 w 2601"/>
                <a:gd name="T65" fmla="*/ 194 h 137"/>
                <a:gd name="T66" fmla="*/ 849 w 2601"/>
                <a:gd name="T67" fmla="*/ 160 h 137"/>
                <a:gd name="T68" fmla="*/ 924 w 2601"/>
                <a:gd name="T69" fmla="*/ 87 h 137"/>
                <a:gd name="T70" fmla="*/ 1003 w 2601"/>
                <a:gd name="T71" fmla="*/ 52 h 137"/>
                <a:gd name="T72" fmla="*/ 1090 w 2601"/>
                <a:gd name="T73" fmla="*/ 119 h 137"/>
                <a:gd name="T74" fmla="*/ 1194 w 2601"/>
                <a:gd name="T75" fmla="*/ 194 h 137"/>
                <a:gd name="T76" fmla="*/ 1293 w 2601"/>
                <a:gd name="T77" fmla="*/ 175 h 137"/>
                <a:gd name="T78" fmla="*/ 1381 w 2601"/>
                <a:gd name="T79" fmla="*/ 101 h 137"/>
                <a:gd name="T80" fmla="*/ 1493 w 2601"/>
                <a:gd name="T81" fmla="*/ 64 h 137"/>
                <a:gd name="T82" fmla="*/ 1600 w 2601"/>
                <a:gd name="T83" fmla="*/ 163 h 137"/>
                <a:gd name="T84" fmla="*/ 1748 w 2601"/>
                <a:gd name="T85" fmla="*/ 188 h 137"/>
                <a:gd name="T86" fmla="*/ 1842 w 2601"/>
                <a:gd name="T87" fmla="*/ 104 h 137"/>
                <a:gd name="T88" fmla="*/ 1906 w 2601"/>
                <a:gd name="T89" fmla="*/ 58 h 137"/>
                <a:gd name="T90" fmla="*/ 2009 w 2601"/>
                <a:gd name="T91" fmla="*/ 84 h 137"/>
                <a:gd name="T92" fmla="*/ 2116 w 2601"/>
                <a:gd name="T93" fmla="*/ 169 h 137"/>
                <a:gd name="T94" fmla="*/ 2231 w 2601"/>
                <a:gd name="T95" fmla="*/ 151 h 137"/>
                <a:gd name="T96" fmla="*/ 2334 w 2601"/>
                <a:gd name="T97" fmla="*/ 67 h 137"/>
                <a:gd name="T98" fmla="*/ 2475 w 2601"/>
                <a:gd name="T99" fmla="*/ 87 h 137"/>
                <a:gd name="T100" fmla="*/ 2589 w 2601"/>
                <a:gd name="T101" fmla="*/ 194 h 137"/>
                <a:gd name="T102" fmla="*/ 2710 w 2601"/>
                <a:gd name="T103" fmla="*/ 163 h 137"/>
                <a:gd name="T104" fmla="*/ 2808 w 2601"/>
                <a:gd name="T105" fmla="*/ 84 h 137"/>
                <a:gd name="T106" fmla="*/ 2890 w 2601"/>
                <a:gd name="T107" fmla="*/ 93 h 137"/>
                <a:gd name="T108" fmla="*/ 2905 w 2601"/>
                <a:gd name="T109" fmla="*/ 46 h 1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7"/>
                <a:gd name="T167" fmla="*/ 2601 w 2601"/>
                <a:gd name="T168" fmla="*/ 137 h 1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7">
                  <a:moveTo>
                    <a:pt x="2592" y="27"/>
                  </a:moveTo>
                  <a:lnTo>
                    <a:pt x="2568" y="19"/>
                  </a:lnTo>
                  <a:lnTo>
                    <a:pt x="2544" y="15"/>
                  </a:lnTo>
                  <a:lnTo>
                    <a:pt x="2523" y="17"/>
                  </a:lnTo>
                  <a:lnTo>
                    <a:pt x="2503" y="21"/>
                  </a:lnTo>
                  <a:lnTo>
                    <a:pt x="2484" y="29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0"/>
                  </a:lnTo>
                  <a:lnTo>
                    <a:pt x="2405" y="78"/>
                  </a:lnTo>
                  <a:lnTo>
                    <a:pt x="2393" y="86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8"/>
                  </a:lnTo>
                  <a:lnTo>
                    <a:pt x="2291" y="78"/>
                  </a:lnTo>
                  <a:lnTo>
                    <a:pt x="2275" y="66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7"/>
                  </a:lnTo>
                  <a:lnTo>
                    <a:pt x="2207" y="15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3"/>
                  </a:lnTo>
                  <a:lnTo>
                    <a:pt x="2046" y="27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2"/>
                  </a:lnTo>
                  <a:lnTo>
                    <a:pt x="1959" y="82"/>
                  </a:lnTo>
                  <a:lnTo>
                    <a:pt x="1946" y="86"/>
                  </a:lnTo>
                  <a:lnTo>
                    <a:pt x="1930" y="86"/>
                  </a:lnTo>
                  <a:lnTo>
                    <a:pt x="1916" y="84"/>
                  </a:lnTo>
                  <a:lnTo>
                    <a:pt x="1902" y="80"/>
                  </a:lnTo>
                  <a:lnTo>
                    <a:pt x="1889" y="74"/>
                  </a:lnTo>
                  <a:lnTo>
                    <a:pt x="1875" y="66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7"/>
                  </a:lnTo>
                  <a:lnTo>
                    <a:pt x="1812" y="25"/>
                  </a:lnTo>
                  <a:lnTo>
                    <a:pt x="1794" y="17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5"/>
                  </a:lnTo>
                  <a:lnTo>
                    <a:pt x="1659" y="19"/>
                  </a:lnTo>
                  <a:lnTo>
                    <a:pt x="1649" y="27"/>
                  </a:lnTo>
                  <a:lnTo>
                    <a:pt x="1637" y="33"/>
                  </a:lnTo>
                  <a:lnTo>
                    <a:pt x="1627" y="41"/>
                  </a:lnTo>
                  <a:lnTo>
                    <a:pt x="1618" y="47"/>
                  </a:lnTo>
                  <a:lnTo>
                    <a:pt x="1608" y="55"/>
                  </a:lnTo>
                  <a:lnTo>
                    <a:pt x="1594" y="66"/>
                  </a:lnTo>
                  <a:lnTo>
                    <a:pt x="1578" y="76"/>
                  </a:lnTo>
                  <a:lnTo>
                    <a:pt x="1565" y="86"/>
                  </a:lnTo>
                  <a:lnTo>
                    <a:pt x="1551" y="92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8"/>
                  </a:lnTo>
                  <a:lnTo>
                    <a:pt x="1447" y="78"/>
                  </a:lnTo>
                  <a:lnTo>
                    <a:pt x="1431" y="66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29"/>
                  </a:lnTo>
                  <a:lnTo>
                    <a:pt x="1364" y="17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7"/>
                  </a:lnTo>
                  <a:lnTo>
                    <a:pt x="1237" y="25"/>
                  </a:lnTo>
                  <a:lnTo>
                    <a:pt x="1219" y="37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2"/>
                  </a:lnTo>
                  <a:lnTo>
                    <a:pt x="1152" y="78"/>
                  </a:lnTo>
                  <a:lnTo>
                    <a:pt x="1142" y="84"/>
                  </a:lnTo>
                  <a:lnTo>
                    <a:pt x="1133" y="90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6"/>
                  </a:lnTo>
                  <a:lnTo>
                    <a:pt x="1060" y="92"/>
                  </a:lnTo>
                  <a:lnTo>
                    <a:pt x="1046" y="86"/>
                  </a:lnTo>
                  <a:lnTo>
                    <a:pt x="1034" y="80"/>
                  </a:lnTo>
                  <a:lnTo>
                    <a:pt x="1023" y="70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29"/>
                  </a:lnTo>
                  <a:lnTo>
                    <a:pt x="952" y="19"/>
                  </a:lnTo>
                  <a:lnTo>
                    <a:pt x="936" y="10"/>
                  </a:lnTo>
                  <a:lnTo>
                    <a:pt x="919" y="4"/>
                  </a:lnTo>
                  <a:lnTo>
                    <a:pt x="899" y="0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5"/>
                  </a:lnTo>
                  <a:lnTo>
                    <a:pt x="818" y="21"/>
                  </a:lnTo>
                  <a:lnTo>
                    <a:pt x="809" y="27"/>
                  </a:lnTo>
                  <a:lnTo>
                    <a:pt x="799" y="35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8"/>
                  </a:lnTo>
                  <a:lnTo>
                    <a:pt x="740" y="78"/>
                  </a:lnTo>
                  <a:lnTo>
                    <a:pt x="726" y="88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0"/>
                  </a:lnTo>
                  <a:lnTo>
                    <a:pt x="608" y="80"/>
                  </a:lnTo>
                  <a:lnTo>
                    <a:pt x="593" y="68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29"/>
                  </a:lnTo>
                  <a:lnTo>
                    <a:pt x="524" y="17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5"/>
                  </a:lnTo>
                  <a:lnTo>
                    <a:pt x="363" y="27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2"/>
                  </a:lnTo>
                  <a:lnTo>
                    <a:pt x="276" y="82"/>
                  </a:lnTo>
                  <a:lnTo>
                    <a:pt x="263" y="86"/>
                  </a:lnTo>
                  <a:lnTo>
                    <a:pt x="247" y="88"/>
                  </a:lnTo>
                  <a:lnTo>
                    <a:pt x="233" y="86"/>
                  </a:lnTo>
                  <a:lnTo>
                    <a:pt x="219" y="80"/>
                  </a:lnTo>
                  <a:lnTo>
                    <a:pt x="206" y="74"/>
                  </a:lnTo>
                  <a:lnTo>
                    <a:pt x="192" y="66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7"/>
                  </a:lnTo>
                  <a:lnTo>
                    <a:pt x="129" y="27"/>
                  </a:lnTo>
                  <a:lnTo>
                    <a:pt x="113" y="17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5"/>
                  </a:lnTo>
                  <a:lnTo>
                    <a:pt x="55" y="35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8"/>
                  </a:lnTo>
                  <a:lnTo>
                    <a:pt x="143" y="78"/>
                  </a:lnTo>
                  <a:lnTo>
                    <a:pt x="159" y="88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1"/>
                  </a:lnTo>
                  <a:lnTo>
                    <a:pt x="249" y="123"/>
                  </a:lnTo>
                  <a:lnTo>
                    <a:pt x="269" y="121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6"/>
                  </a:lnTo>
                  <a:lnTo>
                    <a:pt x="353" y="74"/>
                  </a:lnTo>
                  <a:lnTo>
                    <a:pt x="369" y="65"/>
                  </a:lnTo>
                  <a:lnTo>
                    <a:pt x="386" y="55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2"/>
                  </a:lnTo>
                  <a:lnTo>
                    <a:pt x="561" y="86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3"/>
                  </a:lnTo>
                  <a:lnTo>
                    <a:pt x="632" y="131"/>
                  </a:lnTo>
                  <a:lnTo>
                    <a:pt x="657" y="137"/>
                  </a:lnTo>
                  <a:lnTo>
                    <a:pt x="681" y="137"/>
                  </a:lnTo>
                  <a:lnTo>
                    <a:pt x="703" y="133"/>
                  </a:lnTo>
                  <a:lnTo>
                    <a:pt x="724" y="127"/>
                  </a:lnTo>
                  <a:lnTo>
                    <a:pt x="742" y="119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4"/>
                  </a:lnTo>
                  <a:lnTo>
                    <a:pt x="799" y="78"/>
                  </a:lnTo>
                  <a:lnTo>
                    <a:pt x="809" y="70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5"/>
                  </a:lnTo>
                  <a:lnTo>
                    <a:pt x="897" y="35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0"/>
                  </a:lnTo>
                  <a:lnTo>
                    <a:pt x="975" y="80"/>
                  </a:lnTo>
                  <a:lnTo>
                    <a:pt x="989" y="90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19"/>
                  </a:lnTo>
                  <a:lnTo>
                    <a:pt x="1050" y="127"/>
                  </a:lnTo>
                  <a:lnTo>
                    <a:pt x="1068" y="131"/>
                  </a:lnTo>
                  <a:lnTo>
                    <a:pt x="1087" y="135"/>
                  </a:lnTo>
                  <a:lnTo>
                    <a:pt x="1107" y="133"/>
                  </a:lnTo>
                  <a:lnTo>
                    <a:pt x="1119" y="131"/>
                  </a:lnTo>
                  <a:lnTo>
                    <a:pt x="1133" y="127"/>
                  </a:lnTo>
                  <a:lnTo>
                    <a:pt x="1144" y="123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8"/>
                  </a:lnTo>
                  <a:lnTo>
                    <a:pt x="1219" y="78"/>
                  </a:lnTo>
                  <a:lnTo>
                    <a:pt x="1235" y="68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2"/>
                  </a:lnTo>
                  <a:lnTo>
                    <a:pt x="1398" y="84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1"/>
                  </a:lnTo>
                  <a:lnTo>
                    <a:pt x="1472" y="131"/>
                  </a:lnTo>
                  <a:lnTo>
                    <a:pt x="1498" y="135"/>
                  </a:lnTo>
                  <a:lnTo>
                    <a:pt x="1521" y="137"/>
                  </a:lnTo>
                  <a:lnTo>
                    <a:pt x="1543" y="133"/>
                  </a:lnTo>
                  <a:lnTo>
                    <a:pt x="1563" y="127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4"/>
                  </a:lnTo>
                  <a:lnTo>
                    <a:pt x="1639" y="76"/>
                  </a:lnTo>
                  <a:lnTo>
                    <a:pt x="1647" y="70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5"/>
                  </a:lnTo>
                  <a:lnTo>
                    <a:pt x="1737" y="35"/>
                  </a:lnTo>
                  <a:lnTo>
                    <a:pt x="1751" y="37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7"/>
                  </a:lnTo>
                  <a:lnTo>
                    <a:pt x="1812" y="66"/>
                  </a:lnTo>
                  <a:lnTo>
                    <a:pt x="1826" y="76"/>
                  </a:lnTo>
                  <a:lnTo>
                    <a:pt x="1841" y="86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19"/>
                  </a:lnTo>
                  <a:lnTo>
                    <a:pt x="1930" y="121"/>
                  </a:lnTo>
                  <a:lnTo>
                    <a:pt x="1949" y="119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4"/>
                  </a:lnTo>
                  <a:lnTo>
                    <a:pt x="2036" y="74"/>
                  </a:lnTo>
                  <a:lnTo>
                    <a:pt x="2052" y="63"/>
                  </a:lnTo>
                  <a:lnTo>
                    <a:pt x="2069" y="55"/>
                  </a:lnTo>
                  <a:lnTo>
                    <a:pt x="2087" y="45"/>
                  </a:lnTo>
                  <a:lnTo>
                    <a:pt x="2107" y="41"/>
                  </a:lnTo>
                  <a:lnTo>
                    <a:pt x="2128" y="37"/>
                  </a:lnTo>
                  <a:lnTo>
                    <a:pt x="2152" y="37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0"/>
                  </a:lnTo>
                  <a:lnTo>
                    <a:pt x="2244" y="84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1"/>
                  </a:lnTo>
                  <a:lnTo>
                    <a:pt x="2315" y="131"/>
                  </a:lnTo>
                  <a:lnTo>
                    <a:pt x="2334" y="135"/>
                  </a:lnTo>
                  <a:lnTo>
                    <a:pt x="2354" y="135"/>
                  </a:lnTo>
                  <a:lnTo>
                    <a:pt x="2372" y="131"/>
                  </a:lnTo>
                  <a:lnTo>
                    <a:pt x="2389" y="125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0"/>
                  </a:lnTo>
                  <a:lnTo>
                    <a:pt x="2468" y="80"/>
                  </a:lnTo>
                  <a:lnTo>
                    <a:pt x="2482" y="70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7"/>
                  </a:lnTo>
                  <a:lnTo>
                    <a:pt x="2597" y="31"/>
                  </a:lnTo>
                  <a:lnTo>
                    <a:pt x="2592" y="27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2" name="Freeform 39"/>
            <p:cNvSpPr>
              <a:spLocks/>
            </p:cNvSpPr>
            <p:nvPr/>
          </p:nvSpPr>
          <p:spPr bwMode="auto">
            <a:xfrm>
              <a:off x="153" y="884"/>
              <a:ext cx="156" cy="3969"/>
            </a:xfrm>
            <a:custGeom>
              <a:avLst/>
              <a:gdLst>
                <a:gd name="T0" fmla="*/ 90 w 139"/>
                <a:gd name="T1" fmla="*/ 2480 h 2679"/>
                <a:gd name="T2" fmla="*/ 143 w 139"/>
                <a:gd name="T3" fmla="*/ 2369 h 2679"/>
                <a:gd name="T4" fmla="*/ 131 w 139"/>
                <a:gd name="T5" fmla="*/ 2206 h 2679"/>
                <a:gd name="T6" fmla="*/ 48 w 139"/>
                <a:gd name="T7" fmla="*/ 1985 h 2679"/>
                <a:gd name="T8" fmla="*/ 97 w 139"/>
                <a:gd name="T9" fmla="*/ 1834 h 2679"/>
                <a:gd name="T10" fmla="*/ 152 w 139"/>
                <a:gd name="T11" fmla="*/ 1686 h 2679"/>
                <a:gd name="T12" fmla="*/ 121 w 139"/>
                <a:gd name="T13" fmla="*/ 1532 h 2679"/>
                <a:gd name="T14" fmla="*/ 53 w 139"/>
                <a:gd name="T15" fmla="*/ 1402 h 2679"/>
                <a:gd name="T16" fmla="*/ 85 w 139"/>
                <a:gd name="T17" fmla="*/ 1182 h 2679"/>
                <a:gd name="T18" fmla="*/ 134 w 139"/>
                <a:gd name="T19" fmla="*/ 1052 h 2679"/>
                <a:gd name="T20" fmla="*/ 117 w 139"/>
                <a:gd name="T21" fmla="*/ 924 h 2679"/>
                <a:gd name="T22" fmla="*/ 62 w 139"/>
                <a:gd name="T23" fmla="*/ 813 h 2679"/>
                <a:gd name="T24" fmla="*/ 48 w 139"/>
                <a:gd name="T25" fmla="*/ 647 h 2679"/>
                <a:gd name="T26" fmla="*/ 110 w 139"/>
                <a:gd name="T27" fmla="*/ 523 h 2679"/>
                <a:gd name="T28" fmla="*/ 143 w 139"/>
                <a:gd name="T29" fmla="*/ 321 h 2679"/>
                <a:gd name="T30" fmla="*/ 57 w 139"/>
                <a:gd name="T31" fmla="*/ 89 h 2679"/>
                <a:gd name="T32" fmla="*/ 57 w 139"/>
                <a:gd name="T33" fmla="*/ 3 h 2679"/>
                <a:gd name="T34" fmla="*/ 33 w 139"/>
                <a:gd name="T35" fmla="*/ 16 h 2679"/>
                <a:gd name="T36" fmla="*/ 33 w 139"/>
                <a:gd name="T37" fmla="*/ 176 h 2679"/>
                <a:gd name="T38" fmla="*/ 103 w 139"/>
                <a:gd name="T39" fmla="*/ 336 h 2679"/>
                <a:gd name="T40" fmla="*/ 74 w 139"/>
                <a:gd name="T41" fmla="*/ 499 h 2679"/>
                <a:gd name="T42" fmla="*/ 10 w 139"/>
                <a:gd name="T43" fmla="*/ 633 h 2679"/>
                <a:gd name="T44" fmla="*/ 48 w 139"/>
                <a:gd name="T45" fmla="*/ 889 h 2679"/>
                <a:gd name="T46" fmla="*/ 90 w 139"/>
                <a:gd name="T47" fmla="*/ 1067 h 2679"/>
                <a:gd name="T48" fmla="*/ 19 w 139"/>
                <a:gd name="T49" fmla="*/ 1230 h 2679"/>
                <a:gd name="T50" fmla="*/ 7 w 139"/>
                <a:gd name="T51" fmla="*/ 1384 h 2679"/>
                <a:gd name="T52" fmla="*/ 88 w 139"/>
                <a:gd name="T53" fmla="*/ 1559 h 2679"/>
                <a:gd name="T54" fmla="*/ 90 w 139"/>
                <a:gd name="T55" fmla="*/ 1762 h 2679"/>
                <a:gd name="T56" fmla="*/ 19 w 139"/>
                <a:gd name="T57" fmla="*/ 1886 h 2679"/>
                <a:gd name="T58" fmla="*/ 19 w 139"/>
                <a:gd name="T59" fmla="*/ 2052 h 2679"/>
                <a:gd name="T60" fmla="*/ 81 w 139"/>
                <a:gd name="T61" fmla="*/ 2194 h 2679"/>
                <a:gd name="T62" fmla="*/ 99 w 139"/>
                <a:gd name="T63" fmla="*/ 2372 h 2679"/>
                <a:gd name="T64" fmla="*/ 21 w 139"/>
                <a:gd name="T65" fmla="*/ 2517 h 2679"/>
                <a:gd name="T66" fmla="*/ 9 w 139"/>
                <a:gd name="T67" fmla="*/ 2665 h 2679"/>
                <a:gd name="T68" fmla="*/ 88 w 139"/>
                <a:gd name="T69" fmla="*/ 2840 h 2679"/>
                <a:gd name="T70" fmla="*/ 90 w 139"/>
                <a:gd name="T71" fmla="*/ 3043 h 2679"/>
                <a:gd name="T72" fmla="*/ 19 w 139"/>
                <a:gd name="T73" fmla="*/ 3169 h 2679"/>
                <a:gd name="T74" fmla="*/ 33 w 139"/>
                <a:gd name="T75" fmla="*/ 3419 h 2679"/>
                <a:gd name="T76" fmla="*/ 99 w 139"/>
                <a:gd name="T77" fmla="*/ 3593 h 2679"/>
                <a:gd name="T78" fmla="*/ 30 w 139"/>
                <a:gd name="T79" fmla="*/ 3770 h 2679"/>
                <a:gd name="T80" fmla="*/ 2 w 139"/>
                <a:gd name="T81" fmla="*/ 3916 h 2679"/>
                <a:gd name="T82" fmla="*/ 24 w 139"/>
                <a:gd name="T83" fmla="*/ 3969 h 2679"/>
                <a:gd name="T84" fmla="*/ 46 w 139"/>
                <a:gd name="T85" fmla="*/ 3936 h 2679"/>
                <a:gd name="T86" fmla="*/ 101 w 139"/>
                <a:gd name="T87" fmla="*/ 3725 h 2679"/>
                <a:gd name="T88" fmla="*/ 138 w 139"/>
                <a:gd name="T89" fmla="*/ 3590 h 2679"/>
                <a:gd name="T90" fmla="*/ 108 w 139"/>
                <a:gd name="T91" fmla="*/ 3477 h 2679"/>
                <a:gd name="T92" fmla="*/ 55 w 139"/>
                <a:gd name="T93" fmla="*/ 3353 h 2679"/>
                <a:gd name="T94" fmla="*/ 57 w 139"/>
                <a:gd name="T95" fmla="*/ 3187 h 2679"/>
                <a:gd name="T96" fmla="*/ 126 w 139"/>
                <a:gd name="T97" fmla="*/ 3064 h 2679"/>
                <a:gd name="T98" fmla="*/ 152 w 139"/>
                <a:gd name="T99" fmla="*/ 2895 h 2679"/>
                <a:gd name="T100" fmla="*/ 97 w 139"/>
                <a:gd name="T101" fmla="*/ 2765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9"/>
                <a:gd name="T154" fmla="*/ 0 h 2679"/>
                <a:gd name="T155" fmla="*/ 139 w 139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9" h="2679">
                  <a:moveTo>
                    <a:pt x="41" y="1790"/>
                  </a:moveTo>
                  <a:lnTo>
                    <a:pt x="37" y="1756"/>
                  </a:lnTo>
                  <a:lnTo>
                    <a:pt x="45" y="1729"/>
                  </a:lnTo>
                  <a:lnTo>
                    <a:pt x="61" y="1701"/>
                  </a:lnTo>
                  <a:lnTo>
                    <a:pt x="80" y="1674"/>
                  </a:lnTo>
                  <a:lnTo>
                    <a:pt x="92" y="1660"/>
                  </a:lnTo>
                  <a:lnTo>
                    <a:pt x="102" y="1646"/>
                  </a:lnTo>
                  <a:lnTo>
                    <a:pt x="112" y="1631"/>
                  </a:lnTo>
                  <a:lnTo>
                    <a:pt x="121" y="1615"/>
                  </a:lnTo>
                  <a:lnTo>
                    <a:pt x="127" y="1599"/>
                  </a:lnTo>
                  <a:lnTo>
                    <a:pt x="133" y="1580"/>
                  </a:lnTo>
                  <a:lnTo>
                    <a:pt x="135" y="1560"/>
                  </a:lnTo>
                  <a:lnTo>
                    <a:pt x="133" y="1538"/>
                  </a:lnTo>
                  <a:lnTo>
                    <a:pt x="127" y="1513"/>
                  </a:lnTo>
                  <a:lnTo>
                    <a:pt x="117" y="1489"/>
                  </a:lnTo>
                  <a:lnTo>
                    <a:pt x="104" y="1466"/>
                  </a:lnTo>
                  <a:lnTo>
                    <a:pt x="88" y="1440"/>
                  </a:lnTo>
                  <a:lnTo>
                    <a:pt x="68" y="1409"/>
                  </a:lnTo>
                  <a:lnTo>
                    <a:pt x="51" y="1375"/>
                  </a:lnTo>
                  <a:lnTo>
                    <a:pt x="43" y="1340"/>
                  </a:lnTo>
                  <a:lnTo>
                    <a:pt x="43" y="1305"/>
                  </a:lnTo>
                  <a:lnTo>
                    <a:pt x="51" y="1287"/>
                  </a:lnTo>
                  <a:lnTo>
                    <a:pt x="61" y="1269"/>
                  </a:lnTo>
                  <a:lnTo>
                    <a:pt x="72" y="1254"/>
                  </a:lnTo>
                  <a:lnTo>
                    <a:pt x="86" y="1238"/>
                  </a:lnTo>
                  <a:lnTo>
                    <a:pt x="98" y="1222"/>
                  </a:lnTo>
                  <a:lnTo>
                    <a:pt x="112" y="1205"/>
                  </a:lnTo>
                  <a:lnTo>
                    <a:pt x="123" y="1185"/>
                  </a:lnTo>
                  <a:lnTo>
                    <a:pt x="131" y="1163"/>
                  </a:lnTo>
                  <a:lnTo>
                    <a:pt x="135" y="1138"/>
                  </a:lnTo>
                  <a:lnTo>
                    <a:pt x="137" y="1114"/>
                  </a:lnTo>
                  <a:lnTo>
                    <a:pt x="133" y="1091"/>
                  </a:lnTo>
                  <a:lnTo>
                    <a:pt x="127" y="1071"/>
                  </a:lnTo>
                  <a:lnTo>
                    <a:pt x="117" y="1052"/>
                  </a:lnTo>
                  <a:lnTo>
                    <a:pt x="108" y="1034"/>
                  </a:lnTo>
                  <a:lnTo>
                    <a:pt x="96" y="1016"/>
                  </a:lnTo>
                  <a:lnTo>
                    <a:pt x="84" y="1001"/>
                  </a:lnTo>
                  <a:lnTo>
                    <a:pt x="70" y="983"/>
                  </a:lnTo>
                  <a:lnTo>
                    <a:pt x="57" y="965"/>
                  </a:lnTo>
                  <a:lnTo>
                    <a:pt x="47" y="946"/>
                  </a:lnTo>
                  <a:lnTo>
                    <a:pt x="39" y="924"/>
                  </a:lnTo>
                  <a:lnTo>
                    <a:pt x="35" y="891"/>
                  </a:lnTo>
                  <a:lnTo>
                    <a:pt x="43" y="859"/>
                  </a:lnTo>
                  <a:lnTo>
                    <a:pt x="59" y="828"/>
                  </a:lnTo>
                  <a:lnTo>
                    <a:pt x="76" y="798"/>
                  </a:lnTo>
                  <a:lnTo>
                    <a:pt x="88" y="781"/>
                  </a:lnTo>
                  <a:lnTo>
                    <a:pt x="98" y="763"/>
                  </a:lnTo>
                  <a:lnTo>
                    <a:pt x="108" y="745"/>
                  </a:lnTo>
                  <a:lnTo>
                    <a:pt x="114" y="728"/>
                  </a:lnTo>
                  <a:lnTo>
                    <a:pt x="119" y="710"/>
                  </a:lnTo>
                  <a:lnTo>
                    <a:pt x="121" y="690"/>
                  </a:lnTo>
                  <a:lnTo>
                    <a:pt x="121" y="671"/>
                  </a:lnTo>
                  <a:lnTo>
                    <a:pt x="116" y="649"/>
                  </a:lnTo>
                  <a:lnTo>
                    <a:pt x="110" y="637"/>
                  </a:lnTo>
                  <a:lnTo>
                    <a:pt x="104" y="624"/>
                  </a:lnTo>
                  <a:lnTo>
                    <a:pt x="94" y="612"/>
                  </a:lnTo>
                  <a:lnTo>
                    <a:pt x="86" y="600"/>
                  </a:lnTo>
                  <a:lnTo>
                    <a:pt x="74" y="584"/>
                  </a:lnTo>
                  <a:lnTo>
                    <a:pt x="64" y="567"/>
                  </a:lnTo>
                  <a:lnTo>
                    <a:pt x="55" y="549"/>
                  </a:lnTo>
                  <a:lnTo>
                    <a:pt x="47" y="530"/>
                  </a:lnTo>
                  <a:lnTo>
                    <a:pt x="41" y="510"/>
                  </a:lnTo>
                  <a:lnTo>
                    <a:pt x="37" y="486"/>
                  </a:lnTo>
                  <a:lnTo>
                    <a:pt x="37" y="463"/>
                  </a:lnTo>
                  <a:lnTo>
                    <a:pt x="43" y="437"/>
                  </a:lnTo>
                  <a:lnTo>
                    <a:pt x="51" y="418"/>
                  </a:lnTo>
                  <a:lnTo>
                    <a:pt x="61" y="400"/>
                  </a:lnTo>
                  <a:lnTo>
                    <a:pt x="72" y="384"/>
                  </a:lnTo>
                  <a:lnTo>
                    <a:pt x="84" y="369"/>
                  </a:lnTo>
                  <a:lnTo>
                    <a:pt x="98" y="353"/>
                  </a:lnTo>
                  <a:lnTo>
                    <a:pt x="112" y="335"/>
                  </a:lnTo>
                  <a:lnTo>
                    <a:pt x="121" y="316"/>
                  </a:lnTo>
                  <a:lnTo>
                    <a:pt x="131" y="294"/>
                  </a:lnTo>
                  <a:lnTo>
                    <a:pt x="135" y="253"/>
                  </a:lnTo>
                  <a:lnTo>
                    <a:pt x="127" y="217"/>
                  </a:lnTo>
                  <a:lnTo>
                    <a:pt x="110" y="184"/>
                  </a:lnTo>
                  <a:lnTo>
                    <a:pt x="90" y="155"/>
                  </a:lnTo>
                  <a:lnTo>
                    <a:pt x="70" y="123"/>
                  </a:lnTo>
                  <a:lnTo>
                    <a:pt x="57" y="92"/>
                  </a:lnTo>
                  <a:lnTo>
                    <a:pt x="51" y="60"/>
                  </a:lnTo>
                  <a:lnTo>
                    <a:pt x="61" y="25"/>
                  </a:lnTo>
                  <a:lnTo>
                    <a:pt x="62" y="17"/>
                  </a:lnTo>
                  <a:lnTo>
                    <a:pt x="61" y="11"/>
                  </a:lnTo>
                  <a:lnTo>
                    <a:pt x="57" y="5"/>
                  </a:lnTo>
                  <a:lnTo>
                    <a:pt x="51" y="2"/>
                  </a:lnTo>
                  <a:lnTo>
                    <a:pt x="45" y="0"/>
                  </a:lnTo>
                  <a:lnTo>
                    <a:pt x="39" y="2"/>
                  </a:lnTo>
                  <a:lnTo>
                    <a:pt x="33" y="5"/>
                  </a:lnTo>
                  <a:lnTo>
                    <a:pt x="29" y="11"/>
                  </a:lnTo>
                  <a:lnTo>
                    <a:pt x="19" y="35"/>
                  </a:lnTo>
                  <a:lnTo>
                    <a:pt x="17" y="58"/>
                  </a:lnTo>
                  <a:lnTo>
                    <a:pt x="17" y="80"/>
                  </a:lnTo>
                  <a:lnTo>
                    <a:pt x="21" y="100"/>
                  </a:lnTo>
                  <a:lnTo>
                    <a:pt x="29" y="119"/>
                  </a:lnTo>
                  <a:lnTo>
                    <a:pt x="39" y="139"/>
                  </a:lnTo>
                  <a:lnTo>
                    <a:pt x="49" y="157"/>
                  </a:lnTo>
                  <a:lnTo>
                    <a:pt x="61" y="172"/>
                  </a:lnTo>
                  <a:lnTo>
                    <a:pt x="78" y="200"/>
                  </a:lnTo>
                  <a:lnTo>
                    <a:pt x="92" y="227"/>
                  </a:lnTo>
                  <a:lnTo>
                    <a:pt x="100" y="255"/>
                  </a:lnTo>
                  <a:lnTo>
                    <a:pt x="98" y="284"/>
                  </a:lnTo>
                  <a:lnTo>
                    <a:pt x="90" y="304"/>
                  </a:lnTo>
                  <a:lnTo>
                    <a:pt x="78" y="321"/>
                  </a:lnTo>
                  <a:lnTo>
                    <a:pt x="66" y="337"/>
                  </a:lnTo>
                  <a:lnTo>
                    <a:pt x="53" y="353"/>
                  </a:lnTo>
                  <a:lnTo>
                    <a:pt x="39" y="369"/>
                  </a:lnTo>
                  <a:lnTo>
                    <a:pt x="27" y="386"/>
                  </a:lnTo>
                  <a:lnTo>
                    <a:pt x="17" y="406"/>
                  </a:lnTo>
                  <a:lnTo>
                    <a:pt x="9" y="427"/>
                  </a:lnTo>
                  <a:lnTo>
                    <a:pt x="2" y="471"/>
                  </a:lnTo>
                  <a:lnTo>
                    <a:pt x="4" y="510"/>
                  </a:lnTo>
                  <a:lnTo>
                    <a:pt x="13" y="543"/>
                  </a:lnTo>
                  <a:lnTo>
                    <a:pt x="27" y="573"/>
                  </a:lnTo>
                  <a:lnTo>
                    <a:pt x="43" y="600"/>
                  </a:lnTo>
                  <a:lnTo>
                    <a:pt x="59" y="622"/>
                  </a:lnTo>
                  <a:lnTo>
                    <a:pt x="72" y="643"/>
                  </a:lnTo>
                  <a:lnTo>
                    <a:pt x="82" y="661"/>
                  </a:lnTo>
                  <a:lnTo>
                    <a:pt x="88" y="690"/>
                  </a:lnTo>
                  <a:lnTo>
                    <a:pt x="80" y="720"/>
                  </a:lnTo>
                  <a:lnTo>
                    <a:pt x="66" y="749"/>
                  </a:lnTo>
                  <a:lnTo>
                    <a:pt x="47" y="779"/>
                  </a:lnTo>
                  <a:lnTo>
                    <a:pt x="37" y="794"/>
                  </a:lnTo>
                  <a:lnTo>
                    <a:pt x="25" y="812"/>
                  </a:lnTo>
                  <a:lnTo>
                    <a:pt x="17" y="830"/>
                  </a:lnTo>
                  <a:lnTo>
                    <a:pt x="9" y="849"/>
                  </a:lnTo>
                  <a:lnTo>
                    <a:pt x="4" y="869"/>
                  </a:lnTo>
                  <a:lnTo>
                    <a:pt x="0" y="891"/>
                  </a:lnTo>
                  <a:lnTo>
                    <a:pt x="0" y="912"/>
                  </a:lnTo>
                  <a:lnTo>
                    <a:pt x="6" y="934"/>
                  </a:lnTo>
                  <a:lnTo>
                    <a:pt x="15" y="959"/>
                  </a:lnTo>
                  <a:lnTo>
                    <a:pt x="27" y="981"/>
                  </a:lnTo>
                  <a:lnTo>
                    <a:pt x="41" y="1003"/>
                  </a:lnTo>
                  <a:lnTo>
                    <a:pt x="57" y="1022"/>
                  </a:lnTo>
                  <a:lnTo>
                    <a:pt x="78" y="1052"/>
                  </a:lnTo>
                  <a:lnTo>
                    <a:pt x="94" y="1081"/>
                  </a:lnTo>
                  <a:lnTo>
                    <a:pt x="102" y="1114"/>
                  </a:lnTo>
                  <a:lnTo>
                    <a:pt x="98" y="1154"/>
                  </a:lnTo>
                  <a:lnTo>
                    <a:pt x="90" y="1173"/>
                  </a:lnTo>
                  <a:lnTo>
                    <a:pt x="80" y="1189"/>
                  </a:lnTo>
                  <a:lnTo>
                    <a:pt x="66" y="1205"/>
                  </a:lnTo>
                  <a:lnTo>
                    <a:pt x="55" y="1220"/>
                  </a:lnTo>
                  <a:lnTo>
                    <a:pt x="41" y="1238"/>
                  </a:lnTo>
                  <a:lnTo>
                    <a:pt x="29" y="1254"/>
                  </a:lnTo>
                  <a:lnTo>
                    <a:pt x="17" y="1273"/>
                  </a:lnTo>
                  <a:lnTo>
                    <a:pt x="9" y="1297"/>
                  </a:lnTo>
                  <a:lnTo>
                    <a:pt x="6" y="1320"/>
                  </a:lnTo>
                  <a:lnTo>
                    <a:pt x="8" y="1344"/>
                  </a:lnTo>
                  <a:lnTo>
                    <a:pt x="11" y="1364"/>
                  </a:lnTo>
                  <a:lnTo>
                    <a:pt x="17" y="1385"/>
                  </a:lnTo>
                  <a:lnTo>
                    <a:pt x="27" y="1405"/>
                  </a:lnTo>
                  <a:lnTo>
                    <a:pt x="37" y="1424"/>
                  </a:lnTo>
                  <a:lnTo>
                    <a:pt x="47" y="1442"/>
                  </a:lnTo>
                  <a:lnTo>
                    <a:pt x="59" y="1460"/>
                  </a:lnTo>
                  <a:lnTo>
                    <a:pt x="72" y="1481"/>
                  </a:lnTo>
                  <a:lnTo>
                    <a:pt x="84" y="1503"/>
                  </a:lnTo>
                  <a:lnTo>
                    <a:pt x="94" y="1523"/>
                  </a:lnTo>
                  <a:lnTo>
                    <a:pt x="98" y="1544"/>
                  </a:lnTo>
                  <a:lnTo>
                    <a:pt x="98" y="1574"/>
                  </a:lnTo>
                  <a:lnTo>
                    <a:pt x="88" y="1601"/>
                  </a:lnTo>
                  <a:lnTo>
                    <a:pt x="72" y="1627"/>
                  </a:lnTo>
                  <a:lnTo>
                    <a:pt x="53" y="1652"/>
                  </a:lnTo>
                  <a:lnTo>
                    <a:pt x="41" y="1668"/>
                  </a:lnTo>
                  <a:lnTo>
                    <a:pt x="29" y="1684"/>
                  </a:lnTo>
                  <a:lnTo>
                    <a:pt x="19" y="1699"/>
                  </a:lnTo>
                  <a:lnTo>
                    <a:pt x="11" y="1717"/>
                  </a:lnTo>
                  <a:lnTo>
                    <a:pt x="6" y="1735"/>
                  </a:lnTo>
                  <a:lnTo>
                    <a:pt x="2" y="1754"/>
                  </a:lnTo>
                  <a:lnTo>
                    <a:pt x="2" y="1776"/>
                  </a:lnTo>
                  <a:lnTo>
                    <a:pt x="8" y="1799"/>
                  </a:lnTo>
                  <a:lnTo>
                    <a:pt x="17" y="1825"/>
                  </a:lnTo>
                  <a:lnTo>
                    <a:pt x="29" y="1846"/>
                  </a:lnTo>
                  <a:lnTo>
                    <a:pt x="43" y="1868"/>
                  </a:lnTo>
                  <a:lnTo>
                    <a:pt x="57" y="1888"/>
                  </a:lnTo>
                  <a:lnTo>
                    <a:pt x="78" y="1917"/>
                  </a:lnTo>
                  <a:lnTo>
                    <a:pt x="96" y="1947"/>
                  </a:lnTo>
                  <a:lnTo>
                    <a:pt x="102" y="1980"/>
                  </a:lnTo>
                  <a:lnTo>
                    <a:pt x="98" y="2017"/>
                  </a:lnTo>
                  <a:lnTo>
                    <a:pt x="90" y="2037"/>
                  </a:lnTo>
                  <a:lnTo>
                    <a:pt x="80" y="2054"/>
                  </a:lnTo>
                  <a:lnTo>
                    <a:pt x="68" y="2070"/>
                  </a:lnTo>
                  <a:lnTo>
                    <a:pt x="55" y="2086"/>
                  </a:lnTo>
                  <a:lnTo>
                    <a:pt x="41" y="2102"/>
                  </a:lnTo>
                  <a:lnTo>
                    <a:pt x="29" y="2119"/>
                  </a:lnTo>
                  <a:lnTo>
                    <a:pt x="17" y="2139"/>
                  </a:lnTo>
                  <a:lnTo>
                    <a:pt x="9" y="2162"/>
                  </a:lnTo>
                  <a:lnTo>
                    <a:pt x="4" y="2206"/>
                  </a:lnTo>
                  <a:lnTo>
                    <a:pt x="6" y="2243"/>
                  </a:lnTo>
                  <a:lnTo>
                    <a:pt x="15" y="2276"/>
                  </a:lnTo>
                  <a:lnTo>
                    <a:pt x="29" y="2308"/>
                  </a:lnTo>
                  <a:lnTo>
                    <a:pt x="45" y="2333"/>
                  </a:lnTo>
                  <a:lnTo>
                    <a:pt x="61" y="2357"/>
                  </a:lnTo>
                  <a:lnTo>
                    <a:pt x="74" y="2378"/>
                  </a:lnTo>
                  <a:lnTo>
                    <a:pt x="84" y="2396"/>
                  </a:lnTo>
                  <a:lnTo>
                    <a:pt x="88" y="2425"/>
                  </a:lnTo>
                  <a:lnTo>
                    <a:pt x="82" y="2453"/>
                  </a:lnTo>
                  <a:lnTo>
                    <a:pt x="68" y="2482"/>
                  </a:lnTo>
                  <a:lnTo>
                    <a:pt x="49" y="2512"/>
                  </a:lnTo>
                  <a:lnTo>
                    <a:pt x="39" y="2527"/>
                  </a:lnTo>
                  <a:lnTo>
                    <a:pt x="27" y="2545"/>
                  </a:lnTo>
                  <a:lnTo>
                    <a:pt x="19" y="2563"/>
                  </a:lnTo>
                  <a:lnTo>
                    <a:pt x="11" y="2582"/>
                  </a:lnTo>
                  <a:lnTo>
                    <a:pt x="6" y="2602"/>
                  </a:lnTo>
                  <a:lnTo>
                    <a:pt x="2" y="2622"/>
                  </a:lnTo>
                  <a:lnTo>
                    <a:pt x="2" y="2643"/>
                  </a:lnTo>
                  <a:lnTo>
                    <a:pt x="8" y="2667"/>
                  </a:lnTo>
                  <a:lnTo>
                    <a:pt x="9" y="2673"/>
                  </a:lnTo>
                  <a:lnTo>
                    <a:pt x="15" y="2677"/>
                  </a:lnTo>
                  <a:lnTo>
                    <a:pt x="21" y="2679"/>
                  </a:lnTo>
                  <a:lnTo>
                    <a:pt x="29" y="2679"/>
                  </a:lnTo>
                  <a:lnTo>
                    <a:pt x="35" y="2675"/>
                  </a:lnTo>
                  <a:lnTo>
                    <a:pt x="39" y="2669"/>
                  </a:lnTo>
                  <a:lnTo>
                    <a:pt x="41" y="2663"/>
                  </a:lnTo>
                  <a:lnTo>
                    <a:pt x="41" y="2657"/>
                  </a:lnTo>
                  <a:lnTo>
                    <a:pt x="37" y="2624"/>
                  </a:lnTo>
                  <a:lnTo>
                    <a:pt x="45" y="2590"/>
                  </a:lnTo>
                  <a:lnTo>
                    <a:pt x="59" y="2561"/>
                  </a:lnTo>
                  <a:lnTo>
                    <a:pt x="78" y="2529"/>
                  </a:lnTo>
                  <a:lnTo>
                    <a:pt x="90" y="2514"/>
                  </a:lnTo>
                  <a:lnTo>
                    <a:pt x="100" y="2496"/>
                  </a:lnTo>
                  <a:lnTo>
                    <a:pt x="110" y="2480"/>
                  </a:lnTo>
                  <a:lnTo>
                    <a:pt x="116" y="2461"/>
                  </a:lnTo>
                  <a:lnTo>
                    <a:pt x="121" y="2443"/>
                  </a:lnTo>
                  <a:lnTo>
                    <a:pt x="123" y="2423"/>
                  </a:lnTo>
                  <a:lnTo>
                    <a:pt x="121" y="2404"/>
                  </a:lnTo>
                  <a:lnTo>
                    <a:pt x="116" y="2382"/>
                  </a:lnTo>
                  <a:lnTo>
                    <a:pt x="110" y="2370"/>
                  </a:lnTo>
                  <a:lnTo>
                    <a:pt x="104" y="2359"/>
                  </a:lnTo>
                  <a:lnTo>
                    <a:pt x="96" y="2347"/>
                  </a:lnTo>
                  <a:lnTo>
                    <a:pt x="88" y="2333"/>
                  </a:lnTo>
                  <a:lnTo>
                    <a:pt x="76" y="2317"/>
                  </a:lnTo>
                  <a:lnTo>
                    <a:pt x="66" y="2300"/>
                  </a:lnTo>
                  <a:lnTo>
                    <a:pt x="57" y="2282"/>
                  </a:lnTo>
                  <a:lnTo>
                    <a:pt x="49" y="2263"/>
                  </a:lnTo>
                  <a:lnTo>
                    <a:pt x="43" y="2243"/>
                  </a:lnTo>
                  <a:lnTo>
                    <a:pt x="39" y="2221"/>
                  </a:lnTo>
                  <a:lnTo>
                    <a:pt x="39" y="2196"/>
                  </a:lnTo>
                  <a:lnTo>
                    <a:pt x="45" y="2170"/>
                  </a:lnTo>
                  <a:lnTo>
                    <a:pt x="51" y="2151"/>
                  </a:lnTo>
                  <a:lnTo>
                    <a:pt x="61" y="2133"/>
                  </a:lnTo>
                  <a:lnTo>
                    <a:pt x="72" y="2117"/>
                  </a:lnTo>
                  <a:lnTo>
                    <a:pt x="86" y="2102"/>
                  </a:lnTo>
                  <a:lnTo>
                    <a:pt x="100" y="2086"/>
                  </a:lnTo>
                  <a:lnTo>
                    <a:pt x="112" y="2068"/>
                  </a:lnTo>
                  <a:lnTo>
                    <a:pt x="123" y="2049"/>
                  </a:lnTo>
                  <a:lnTo>
                    <a:pt x="133" y="2027"/>
                  </a:lnTo>
                  <a:lnTo>
                    <a:pt x="137" y="2002"/>
                  </a:lnTo>
                  <a:lnTo>
                    <a:pt x="139" y="1978"/>
                  </a:lnTo>
                  <a:lnTo>
                    <a:pt x="135" y="1954"/>
                  </a:lnTo>
                  <a:lnTo>
                    <a:pt x="129" y="1935"/>
                  </a:lnTo>
                  <a:lnTo>
                    <a:pt x="119" y="1915"/>
                  </a:lnTo>
                  <a:lnTo>
                    <a:pt x="110" y="1897"/>
                  </a:lnTo>
                  <a:lnTo>
                    <a:pt x="98" y="1882"/>
                  </a:lnTo>
                  <a:lnTo>
                    <a:pt x="86" y="1866"/>
                  </a:lnTo>
                  <a:lnTo>
                    <a:pt x="72" y="1848"/>
                  </a:lnTo>
                  <a:lnTo>
                    <a:pt x="59" y="1829"/>
                  </a:lnTo>
                  <a:lnTo>
                    <a:pt x="49" y="1811"/>
                  </a:lnTo>
                  <a:lnTo>
                    <a:pt x="41" y="179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3" name="Freeform 40"/>
            <p:cNvSpPr>
              <a:spLocks/>
            </p:cNvSpPr>
            <p:nvPr/>
          </p:nvSpPr>
          <p:spPr bwMode="auto">
            <a:xfrm>
              <a:off x="3963" y="945"/>
              <a:ext cx="170" cy="3969"/>
            </a:xfrm>
            <a:custGeom>
              <a:avLst/>
              <a:gdLst>
                <a:gd name="T0" fmla="*/ 104 w 140"/>
                <a:gd name="T1" fmla="*/ 2816 h 2679"/>
                <a:gd name="T2" fmla="*/ 153 w 140"/>
                <a:gd name="T3" fmla="*/ 2683 h 2679"/>
                <a:gd name="T4" fmla="*/ 126 w 140"/>
                <a:gd name="T5" fmla="*/ 2517 h 2679"/>
                <a:gd name="T6" fmla="*/ 43 w 140"/>
                <a:gd name="T7" fmla="*/ 2320 h 2679"/>
                <a:gd name="T8" fmla="*/ 95 w 140"/>
                <a:gd name="T9" fmla="*/ 2163 h 2679"/>
                <a:gd name="T10" fmla="*/ 150 w 140"/>
                <a:gd name="T11" fmla="*/ 2018 h 2679"/>
                <a:gd name="T12" fmla="*/ 116 w 140"/>
                <a:gd name="T13" fmla="*/ 1864 h 2679"/>
                <a:gd name="T14" fmla="*/ 52 w 140"/>
                <a:gd name="T15" fmla="*/ 1716 h 2679"/>
                <a:gd name="T16" fmla="*/ 98 w 140"/>
                <a:gd name="T17" fmla="*/ 1523 h 2679"/>
                <a:gd name="T18" fmla="*/ 150 w 140"/>
                <a:gd name="T19" fmla="*/ 1404 h 2679"/>
                <a:gd name="T20" fmla="*/ 123 w 140"/>
                <a:gd name="T21" fmla="*/ 1236 h 2679"/>
                <a:gd name="T22" fmla="*/ 43 w 140"/>
                <a:gd name="T23" fmla="*/ 1037 h 2679"/>
                <a:gd name="T24" fmla="*/ 95 w 140"/>
                <a:gd name="T25" fmla="*/ 880 h 2679"/>
                <a:gd name="T26" fmla="*/ 153 w 140"/>
                <a:gd name="T27" fmla="*/ 707 h 2679"/>
                <a:gd name="T28" fmla="*/ 89 w 140"/>
                <a:gd name="T29" fmla="*/ 481 h 2679"/>
                <a:gd name="T30" fmla="*/ 80 w 140"/>
                <a:gd name="T31" fmla="*/ 293 h 2679"/>
                <a:gd name="T32" fmla="*/ 146 w 140"/>
                <a:gd name="T33" fmla="*/ 145 h 2679"/>
                <a:gd name="T34" fmla="*/ 146 w 140"/>
                <a:gd name="T35" fmla="*/ 10 h 2679"/>
                <a:gd name="T36" fmla="*/ 113 w 140"/>
                <a:gd name="T37" fmla="*/ 13 h 2679"/>
                <a:gd name="T38" fmla="*/ 89 w 140"/>
                <a:gd name="T39" fmla="*/ 176 h 2679"/>
                <a:gd name="T40" fmla="*/ 27 w 140"/>
                <a:gd name="T41" fmla="*/ 324 h 2679"/>
                <a:gd name="T42" fmla="*/ 34 w 140"/>
                <a:gd name="T43" fmla="*/ 459 h 2679"/>
                <a:gd name="T44" fmla="*/ 82 w 140"/>
                <a:gd name="T45" fmla="*/ 563 h 2679"/>
                <a:gd name="T46" fmla="*/ 113 w 140"/>
                <a:gd name="T47" fmla="*/ 717 h 2679"/>
                <a:gd name="T48" fmla="*/ 59 w 140"/>
                <a:gd name="T49" fmla="*/ 858 h 2679"/>
                <a:gd name="T50" fmla="*/ 2 w 140"/>
                <a:gd name="T51" fmla="*/ 1006 h 2679"/>
                <a:gd name="T52" fmla="*/ 34 w 140"/>
                <a:gd name="T53" fmla="*/ 1160 h 2679"/>
                <a:gd name="T54" fmla="*/ 102 w 140"/>
                <a:gd name="T55" fmla="*/ 1290 h 2679"/>
                <a:gd name="T56" fmla="*/ 66 w 140"/>
                <a:gd name="T57" fmla="*/ 1490 h 2679"/>
                <a:gd name="T58" fmla="*/ 13 w 140"/>
                <a:gd name="T59" fmla="*/ 1604 h 2679"/>
                <a:gd name="T60" fmla="*/ 25 w 140"/>
                <a:gd name="T61" fmla="*/ 1764 h 2679"/>
                <a:gd name="T62" fmla="*/ 109 w 140"/>
                <a:gd name="T63" fmla="*/ 1985 h 2679"/>
                <a:gd name="T64" fmla="*/ 59 w 140"/>
                <a:gd name="T65" fmla="*/ 2136 h 2679"/>
                <a:gd name="T66" fmla="*/ 4 w 140"/>
                <a:gd name="T67" fmla="*/ 2287 h 2679"/>
                <a:gd name="T68" fmla="*/ 36 w 140"/>
                <a:gd name="T69" fmla="*/ 2442 h 2679"/>
                <a:gd name="T70" fmla="*/ 104 w 140"/>
                <a:gd name="T71" fmla="*/ 2570 h 2679"/>
                <a:gd name="T72" fmla="*/ 71 w 140"/>
                <a:gd name="T73" fmla="*/ 2791 h 2679"/>
                <a:gd name="T74" fmla="*/ 22 w 140"/>
                <a:gd name="T75" fmla="*/ 2919 h 2679"/>
                <a:gd name="T76" fmla="*/ 40 w 140"/>
                <a:gd name="T77" fmla="*/ 3046 h 2679"/>
                <a:gd name="T78" fmla="*/ 95 w 140"/>
                <a:gd name="T79" fmla="*/ 3157 h 2679"/>
                <a:gd name="T80" fmla="*/ 109 w 140"/>
                <a:gd name="T81" fmla="*/ 3323 h 2679"/>
                <a:gd name="T82" fmla="*/ 47 w 140"/>
                <a:gd name="T83" fmla="*/ 3448 h 2679"/>
                <a:gd name="T84" fmla="*/ 13 w 140"/>
                <a:gd name="T85" fmla="*/ 3649 h 2679"/>
                <a:gd name="T86" fmla="*/ 100 w 140"/>
                <a:gd name="T87" fmla="*/ 3879 h 2679"/>
                <a:gd name="T88" fmla="*/ 100 w 140"/>
                <a:gd name="T89" fmla="*/ 3966 h 2679"/>
                <a:gd name="T90" fmla="*/ 135 w 140"/>
                <a:gd name="T91" fmla="*/ 3916 h 2679"/>
                <a:gd name="T92" fmla="*/ 113 w 140"/>
                <a:gd name="T93" fmla="*/ 3765 h 2679"/>
                <a:gd name="T94" fmla="*/ 45 w 140"/>
                <a:gd name="T95" fmla="*/ 3593 h 2679"/>
                <a:gd name="T96" fmla="*/ 98 w 140"/>
                <a:gd name="T97" fmla="*/ 3450 h 2679"/>
                <a:gd name="T98" fmla="*/ 155 w 140"/>
                <a:gd name="T99" fmla="*/ 3274 h 2679"/>
                <a:gd name="T100" fmla="*/ 91 w 140"/>
                <a:gd name="T101" fmla="*/ 3049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"/>
                <a:gd name="T154" fmla="*/ 0 h 2679"/>
                <a:gd name="T155" fmla="*/ 140 w 140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" h="2679">
                  <a:moveTo>
                    <a:pt x="57" y="2019"/>
                  </a:moveTo>
                  <a:lnTo>
                    <a:pt x="52" y="1990"/>
                  </a:lnTo>
                  <a:lnTo>
                    <a:pt x="59" y="1960"/>
                  </a:lnTo>
                  <a:lnTo>
                    <a:pt x="73" y="1931"/>
                  </a:lnTo>
                  <a:lnTo>
                    <a:pt x="93" y="1901"/>
                  </a:lnTo>
                  <a:lnTo>
                    <a:pt x="103" y="1886"/>
                  </a:lnTo>
                  <a:lnTo>
                    <a:pt x="114" y="1868"/>
                  </a:lnTo>
                  <a:lnTo>
                    <a:pt x="122" y="1850"/>
                  </a:lnTo>
                  <a:lnTo>
                    <a:pt x="132" y="1831"/>
                  </a:lnTo>
                  <a:lnTo>
                    <a:pt x="136" y="1811"/>
                  </a:lnTo>
                  <a:lnTo>
                    <a:pt x="140" y="1792"/>
                  </a:lnTo>
                  <a:lnTo>
                    <a:pt x="140" y="1770"/>
                  </a:lnTo>
                  <a:lnTo>
                    <a:pt x="134" y="1746"/>
                  </a:lnTo>
                  <a:lnTo>
                    <a:pt x="124" y="1721"/>
                  </a:lnTo>
                  <a:lnTo>
                    <a:pt x="112" y="1699"/>
                  </a:lnTo>
                  <a:lnTo>
                    <a:pt x="99" y="1678"/>
                  </a:lnTo>
                  <a:lnTo>
                    <a:pt x="83" y="1658"/>
                  </a:lnTo>
                  <a:lnTo>
                    <a:pt x="61" y="1629"/>
                  </a:lnTo>
                  <a:lnTo>
                    <a:pt x="46" y="1599"/>
                  </a:lnTo>
                  <a:lnTo>
                    <a:pt x="38" y="1566"/>
                  </a:lnTo>
                  <a:lnTo>
                    <a:pt x="42" y="1529"/>
                  </a:lnTo>
                  <a:lnTo>
                    <a:pt x="50" y="1509"/>
                  </a:lnTo>
                  <a:lnTo>
                    <a:pt x="59" y="1491"/>
                  </a:lnTo>
                  <a:lnTo>
                    <a:pt x="73" y="1476"/>
                  </a:lnTo>
                  <a:lnTo>
                    <a:pt x="85" y="1460"/>
                  </a:lnTo>
                  <a:lnTo>
                    <a:pt x="99" y="1444"/>
                  </a:lnTo>
                  <a:lnTo>
                    <a:pt x="110" y="1426"/>
                  </a:lnTo>
                  <a:lnTo>
                    <a:pt x="122" y="1407"/>
                  </a:lnTo>
                  <a:lnTo>
                    <a:pt x="130" y="1385"/>
                  </a:lnTo>
                  <a:lnTo>
                    <a:pt x="134" y="1362"/>
                  </a:lnTo>
                  <a:lnTo>
                    <a:pt x="132" y="1338"/>
                  </a:lnTo>
                  <a:lnTo>
                    <a:pt x="128" y="1317"/>
                  </a:lnTo>
                  <a:lnTo>
                    <a:pt x="122" y="1297"/>
                  </a:lnTo>
                  <a:lnTo>
                    <a:pt x="112" y="1275"/>
                  </a:lnTo>
                  <a:lnTo>
                    <a:pt x="103" y="1258"/>
                  </a:lnTo>
                  <a:lnTo>
                    <a:pt x="93" y="1238"/>
                  </a:lnTo>
                  <a:lnTo>
                    <a:pt x="81" y="1220"/>
                  </a:lnTo>
                  <a:lnTo>
                    <a:pt x="67" y="1199"/>
                  </a:lnTo>
                  <a:lnTo>
                    <a:pt x="55" y="1177"/>
                  </a:lnTo>
                  <a:lnTo>
                    <a:pt x="46" y="1158"/>
                  </a:lnTo>
                  <a:lnTo>
                    <a:pt x="40" y="1138"/>
                  </a:lnTo>
                  <a:lnTo>
                    <a:pt x="42" y="1107"/>
                  </a:lnTo>
                  <a:lnTo>
                    <a:pt x="52" y="1079"/>
                  </a:lnTo>
                  <a:lnTo>
                    <a:pt x="67" y="1054"/>
                  </a:lnTo>
                  <a:lnTo>
                    <a:pt x="87" y="1028"/>
                  </a:lnTo>
                  <a:lnTo>
                    <a:pt x="99" y="1014"/>
                  </a:lnTo>
                  <a:lnTo>
                    <a:pt x="108" y="999"/>
                  </a:lnTo>
                  <a:lnTo>
                    <a:pt x="120" y="983"/>
                  </a:lnTo>
                  <a:lnTo>
                    <a:pt x="128" y="965"/>
                  </a:lnTo>
                  <a:lnTo>
                    <a:pt x="134" y="948"/>
                  </a:lnTo>
                  <a:lnTo>
                    <a:pt x="138" y="926"/>
                  </a:lnTo>
                  <a:lnTo>
                    <a:pt x="136" y="904"/>
                  </a:lnTo>
                  <a:lnTo>
                    <a:pt x="132" y="881"/>
                  </a:lnTo>
                  <a:lnTo>
                    <a:pt x="122" y="857"/>
                  </a:lnTo>
                  <a:lnTo>
                    <a:pt x="110" y="834"/>
                  </a:lnTo>
                  <a:lnTo>
                    <a:pt x="97" y="814"/>
                  </a:lnTo>
                  <a:lnTo>
                    <a:pt x="83" y="793"/>
                  </a:lnTo>
                  <a:lnTo>
                    <a:pt x="61" y="763"/>
                  </a:lnTo>
                  <a:lnTo>
                    <a:pt x="46" y="734"/>
                  </a:lnTo>
                  <a:lnTo>
                    <a:pt x="38" y="700"/>
                  </a:lnTo>
                  <a:lnTo>
                    <a:pt x="42" y="663"/>
                  </a:lnTo>
                  <a:lnTo>
                    <a:pt x="50" y="643"/>
                  </a:lnTo>
                  <a:lnTo>
                    <a:pt x="59" y="626"/>
                  </a:lnTo>
                  <a:lnTo>
                    <a:pt x="71" y="610"/>
                  </a:lnTo>
                  <a:lnTo>
                    <a:pt x="85" y="594"/>
                  </a:lnTo>
                  <a:lnTo>
                    <a:pt x="99" y="579"/>
                  </a:lnTo>
                  <a:lnTo>
                    <a:pt x="110" y="561"/>
                  </a:lnTo>
                  <a:lnTo>
                    <a:pt x="122" y="541"/>
                  </a:lnTo>
                  <a:lnTo>
                    <a:pt x="130" y="520"/>
                  </a:lnTo>
                  <a:lnTo>
                    <a:pt x="136" y="477"/>
                  </a:lnTo>
                  <a:lnTo>
                    <a:pt x="134" y="437"/>
                  </a:lnTo>
                  <a:lnTo>
                    <a:pt x="124" y="404"/>
                  </a:lnTo>
                  <a:lnTo>
                    <a:pt x="110" y="374"/>
                  </a:lnTo>
                  <a:lnTo>
                    <a:pt x="95" y="347"/>
                  </a:lnTo>
                  <a:lnTo>
                    <a:pt x="79" y="325"/>
                  </a:lnTo>
                  <a:lnTo>
                    <a:pt x="65" y="304"/>
                  </a:lnTo>
                  <a:lnTo>
                    <a:pt x="55" y="286"/>
                  </a:lnTo>
                  <a:lnTo>
                    <a:pt x="52" y="257"/>
                  </a:lnTo>
                  <a:lnTo>
                    <a:pt x="57" y="227"/>
                  </a:lnTo>
                  <a:lnTo>
                    <a:pt x="71" y="198"/>
                  </a:lnTo>
                  <a:lnTo>
                    <a:pt x="91" y="168"/>
                  </a:lnTo>
                  <a:lnTo>
                    <a:pt x="101" y="153"/>
                  </a:lnTo>
                  <a:lnTo>
                    <a:pt x="112" y="135"/>
                  </a:lnTo>
                  <a:lnTo>
                    <a:pt x="120" y="117"/>
                  </a:lnTo>
                  <a:lnTo>
                    <a:pt x="130" y="98"/>
                  </a:lnTo>
                  <a:lnTo>
                    <a:pt x="134" y="78"/>
                  </a:lnTo>
                  <a:lnTo>
                    <a:pt x="138" y="57"/>
                  </a:lnTo>
                  <a:lnTo>
                    <a:pt x="138" y="35"/>
                  </a:lnTo>
                  <a:lnTo>
                    <a:pt x="132" y="13"/>
                  </a:lnTo>
                  <a:lnTo>
                    <a:pt x="130" y="7"/>
                  </a:lnTo>
                  <a:lnTo>
                    <a:pt x="124" y="2"/>
                  </a:lnTo>
                  <a:lnTo>
                    <a:pt x="118" y="0"/>
                  </a:lnTo>
                  <a:lnTo>
                    <a:pt x="110" y="2"/>
                  </a:lnTo>
                  <a:lnTo>
                    <a:pt x="105" y="4"/>
                  </a:lnTo>
                  <a:lnTo>
                    <a:pt x="101" y="9"/>
                  </a:lnTo>
                  <a:lnTo>
                    <a:pt x="99" y="15"/>
                  </a:lnTo>
                  <a:lnTo>
                    <a:pt x="99" y="23"/>
                  </a:lnTo>
                  <a:lnTo>
                    <a:pt x="103" y="57"/>
                  </a:lnTo>
                  <a:lnTo>
                    <a:pt x="95" y="88"/>
                  </a:lnTo>
                  <a:lnTo>
                    <a:pt x="79" y="119"/>
                  </a:lnTo>
                  <a:lnTo>
                    <a:pt x="61" y="149"/>
                  </a:lnTo>
                  <a:lnTo>
                    <a:pt x="50" y="166"/>
                  </a:lnTo>
                  <a:lnTo>
                    <a:pt x="40" y="182"/>
                  </a:lnTo>
                  <a:lnTo>
                    <a:pt x="30" y="202"/>
                  </a:lnTo>
                  <a:lnTo>
                    <a:pt x="24" y="219"/>
                  </a:lnTo>
                  <a:lnTo>
                    <a:pt x="18" y="237"/>
                  </a:lnTo>
                  <a:lnTo>
                    <a:pt x="16" y="257"/>
                  </a:lnTo>
                  <a:lnTo>
                    <a:pt x="18" y="276"/>
                  </a:lnTo>
                  <a:lnTo>
                    <a:pt x="24" y="298"/>
                  </a:lnTo>
                  <a:lnTo>
                    <a:pt x="30" y="310"/>
                  </a:lnTo>
                  <a:lnTo>
                    <a:pt x="36" y="321"/>
                  </a:lnTo>
                  <a:lnTo>
                    <a:pt x="44" y="333"/>
                  </a:lnTo>
                  <a:lnTo>
                    <a:pt x="52" y="347"/>
                  </a:lnTo>
                  <a:lnTo>
                    <a:pt x="63" y="363"/>
                  </a:lnTo>
                  <a:lnTo>
                    <a:pt x="73" y="380"/>
                  </a:lnTo>
                  <a:lnTo>
                    <a:pt x="83" y="398"/>
                  </a:lnTo>
                  <a:lnTo>
                    <a:pt x="91" y="418"/>
                  </a:lnTo>
                  <a:lnTo>
                    <a:pt x="97" y="437"/>
                  </a:lnTo>
                  <a:lnTo>
                    <a:pt x="101" y="461"/>
                  </a:lnTo>
                  <a:lnTo>
                    <a:pt x="101" y="484"/>
                  </a:lnTo>
                  <a:lnTo>
                    <a:pt x="95" y="510"/>
                  </a:lnTo>
                  <a:lnTo>
                    <a:pt x="89" y="530"/>
                  </a:lnTo>
                  <a:lnTo>
                    <a:pt x="79" y="547"/>
                  </a:lnTo>
                  <a:lnTo>
                    <a:pt x="67" y="563"/>
                  </a:lnTo>
                  <a:lnTo>
                    <a:pt x="53" y="579"/>
                  </a:lnTo>
                  <a:lnTo>
                    <a:pt x="40" y="594"/>
                  </a:lnTo>
                  <a:lnTo>
                    <a:pt x="28" y="612"/>
                  </a:lnTo>
                  <a:lnTo>
                    <a:pt x="16" y="632"/>
                  </a:lnTo>
                  <a:lnTo>
                    <a:pt x="6" y="653"/>
                  </a:lnTo>
                  <a:lnTo>
                    <a:pt x="2" y="679"/>
                  </a:lnTo>
                  <a:lnTo>
                    <a:pt x="0" y="702"/>
                  </a:lnTo>
                  <a:lnTo>
                    <a:pt x="4" y="726"/>
                  </a:lnTo>
                  <a:lnTo>
                    <a:pt x="10" y="745"/>
                  </a:lnTo>
                  <a:lnTo>
                    <a:pt x="20" y="765"/>
                  </a:lnTo>
                  <a:lnTo>
                    <a:pt x="30" y="783"/>
                  </a:lnTo>
                  <a:lnTo>
                    <a:pt x="42" y="798"/>
                  </a:lnTo>
                  <a:lnTo>
                    <a:pt x="53" y="814"/>
                  </a:lnTo>
                  <a:lnTo>
                    <a:pt x="67" y="834"/>
                  </a:lnTo>
                  <a:lnTo>
                    <a:pt x="81" y="851"/>
                  </a:lnTo>
                  <a:lnTo>
                    <a:pt x="91" y="871"/>
                  </a:lnTo>
                  <a:lnTo>
                    <a:pt x="99" y="891"/>
                  </a:lnTo>
                  <a:lnTo>
                    <a:pt x="103" y="924"/>
                  </a:lnTo>
                  <a:lnTo>
                    <a:pt x="95" y="953"/>
                  </a:lnTo>
                  <a:lnTo>
                    <a:pt x="79" y="981"/>
                  </a:lnTo>
                  <a:lnTo>
                    <a:pt x="59" y="1006"/>
                  </a:lnTo>
                  <a:lnTo>
                    <a:pt x="48" y="1020"/>
                  </a:lnTo>
                  <a:lnTo>
                    <a:pt x="38" y="1034"/>
                  </a:lnTo>
                  <a:lnTo>
                    <a:pt x="28" y="1050"/>
                  </a:lnTo>
                  <a:lnTo>
                    <a:pt x="18" y="1065"/>
                  </a:lnTo>
                  <a:lnTo>
                    <a:pt x="12" y="1083"/>
                  </a:lnTo>
                  <a:lnTo>
                    <a:pt x="6" y="1101"/>
                  </a:lnTo>
                  <a:lnTo>
                    <a:pt x="4" y="1120"/>
                  </a:lnTo>
                  <a:lnTo>
                    <a:pt x="6" y="1142"/>
                  </a:lnTo>
                  <a:lnTo>
                    <a:pt x="12" y="1167"/>
                  </a:lnTo>
                  <a:lnTo>
                    <a:pt x="22" y="1191"/>
                  </a:lnTo>
                  <a:lnTo>
                    <a:pt x="36" y="1214"/>
                  </a:lnTo>
                  <a:lnTo>
                    <a:pt x="52" y="1240"/>
                  </a:lnTo>
                  <a:lnTo>
                    <a:pt x="71" y="1273"/>
                  </a:lnTo>
                  <a:lnTo>
                    <a:pt x="89" y="1305"/>
                  </a:lnTo>
                  <a:lnTo>
                    <a:pt x="97" y="1340"/>
                  </a:lnTo>
                  <a:lnTo>
                    <a:pt x="97" y="1375"/>
                  </a:lnTo>
                  <a:lnTo>
                    <a:pt x="89" y="1395"/>
                  </a:lnTo>
                  <a:lnTo>
                    <a:pt x="79" y="1411"/>
                  </a:lnTo>
                  <a:lnTo>
                    <a:pt x="67" y="1426"/>
                  </a:lnTo>
                  <a:lnTo>
                    <a:pt x="53" y="1442"/>
                  </a:lnTo>
                  <a:lnTo>
                    <a:pt x="42" y="1460"/>
                  </a:lnTo>
                  <a:lnTo>
                    <a:pt x="28" y="1476"/>
                  </a:lnTo>
                  <a:lnTo>
                    <a:pt x="16" y="1495"/>
                  </a:lnTo>
                  <a:lnTo>
                    <a:pt x="8" y="1519"/>
                  </a:lnTo>
                  <a:lnTo>
                    <a:pt x="4" y="1544"/>
                  </a:lnTo>
                  <a:lnTo>
                    <a:pt x="2" y="1568"/>
                  </a:lnTo>
                  <a:lnTo>
                    <a:pt x="6" y="1591"/>
                  </a:lnTo>
                  <a:lnTo>
                    <a:pt x="12" y="1611"/>
                  </a:lnTo>
                  <a:lnTo>
                    <a:pt x="22" y="1631"/>
                  </a:lnTo>
                  <a:lnTo>
                    <a:pt x="32" y="1648"/>
                  </a:lnTo>
                  <a:lnTo>
                    <a:pt x="44" y="1664"/>
                  </a:lnTo>
                  <a:lnTo>
                    <a:pt x="55" y="1680"/>
                  </a:lnTo>
                  <a:lnTo>
                    <a:pt x="69" y="1697"/>
                  </a:lnTo>
                  <a:lnTo>
                    <a:pt x="83" y="1717"/>
                  </a:lnTo>
                  <a:lnTo>
                    <a:pt x="93" y="1735"/>
                  </a:lnTo>
                  <a:lnTo>
                    <a:pt x="101" y="1756"/>
                  </a:lnTo>
                  <a:lnTo>
                    <a:pt x="105" y="1790"/>
                  </a:lnTo>
                  <a:lnTo>
                    <a:pt x="97" y="1823"/>
                  </a:lnTo>
                  <a:lnTo>
                    <a:pt x="81" y="1852"/>
                  </a:lnTo>
                  <a:lnTo>
                    <a:pt x="63" y="1884"/>
                  </a:lnTo>
                  <a:lnTo>
                    <a:pt x="52" y="1899"/>
                  </a:lnTo>
                  <a:lnTo>
                    <a:pt x="42" y="1917"/>
                  </a:lnTo>
                  <a:lnTo>
                    <a:pt x="32" y="1935"/>
                  </a:lnTo>
                  <a:lnTo>
                    <a:pt x="26" y="1952"/>
                  </a:lnTo>
                  <a:lnTo>
                    <a:pt x="20" y="1970"/>
                  </a:lnTo>
                  <a:lnTo>
                    <a:pt x="18" y="1990"/>
                  </a:lnTo>
                  <a:lnTo>
                    <a:pt x="18" y="2009"/>
                  </a:lnTo>
                  <a:lnTo>
                    <a:pt x="24" y="2031"/>
                  </a:lnTo>
                  <a:lnTo>
                    <a:pt x="30" y="2045"/>
                  </a:lnTo>
                  <a:lnTo>
                    <a:pt x="36" y="2056"/>
                  </a:lnTo>
                  <a:lnTo>
                    <a:pt x="46" y="2068"/>
                  </a:lnTo>
                  <a:lnTo>
                    <a:pt x="53" y="2082"/>
                  </a:lnTo>
                  <a:lnTo>
                    <a:pt x="65" y="2098"/>
                  </a:lnTo>
                  <a:lnTo>
                    <a:pt x="75" y="2113"/>
                  </a:lnTo>
                  <a:lnTo>
                    <a:pt x="85" y="2131"/>
                  </a:lnTo>
                  <a:lnTo>
                    <a:pt x="93" y="2151"/>
                  </a:lnTo>
                  <a:lnTo>
                    <a:pt x="99" y="2170"/>
                  </a:lnTo>
                  <a:lnTo>
                    <a:pt x="103" y="2194"/>
                  </a:lnTo>
                  <a:lnTo>
                    <a:pt x="103" y="2217"/>
                  </a:lnTo>
                  <a:lnTo>
                    <a:pt x="97" y="2243"/>
                  </a:lnTo>
                  <a:lnTo>
                    <a:pt x="89" y="2263"/>
                  </a:lnTo>
                  <a:lnTo>
                    <a:pt x="79" y="2280"/>
                  </a:lnTo>
                  <a:lnTo>
                    <a:pt x="67" y="2296"/>
                  </a:lnTo>
                  <a:lnTo>
                    <a:pt x="55" y="2312"/>
                  </a:lnTo>
                  <a:lnTo>
                    <a:pt x="42" y="2327"/>
                  </a:lnTo>
                  <a:lnTo>
                    <a:pt x="28" y="2345"/>
                  </a:lnTo>
                  <a:lnTo>
                    <a:pt x="18" y="2365"/>
                  </a:lnTo>
                  <a:lnTo>
                    <a:pt x="8" y="2386"/>
                  </a:lnTo>
                  <a:lnTo>
                    <a:pt x="4" y="2427"/>
                  </a:lnTo>
                  <a:lnTo>
                    <a:pt x="12" y="2463"/>
                  </a:lnTo>
                  <a:lnTo>
                    <a:pt x="30" y="2496"/>
                  </a:lnTo>
                  <a:lnTo>
                    <a:pt x="50" y="2526"/>
                  </a:lnTo>
                  <a:lnTo>
                    <a:pt x="69" y="2555"/>
                  </a:lnTo>
                  <a:lnTo>
                    <a:pt x="83" y="2586"/>
                  </a:lnTo>
                  <a:lnTo>
                    <a:pt x="89" y="2618"/>
                  </a:lnTo>
                  <a:lnTo>
                    <a:pt x="79" y="2653"/>
                  </a:lnTo>
                  <a:lnTo>
                    <a:pt x="77" y="2661"/>
                  </a:lnTo>
                  <a:lnTo>
                    <a:pt x="79" y="2667"/>
                  </a:lnTo>
                  <a:lnTo>
                    <a:pt x="83" y="2673"/>
                  </a:lnTo>
                  <a:lnTo>
                    <a:pt x="89" y="2677"/>
                  </a:lnTo>
                  <a:lnTo>
                    <a:pt x="95" y="2679"/>
                  </a:lnTo>
                  <a:lnTo>
                    <a:pt x="101" y="2677"/>
                  </a:lnTo>
                  <a:lnTo>
                    <a:pt x="106" y="2675"/>
                  </a:lnTo>
                  <a:lnTo>
                    <a:pt x="110" y="2669"/>
                  </a:lnTo>
                  <a:lnTo>
                    <a:pt x="120" y="2643"/>
                  </a:lnTo>
                  <a:lnTo>
                    <a:pt x="122" y="2622"/>
                  </a:lnTo>
                  <a:lnTo>
                    <a:pt x="122" y="2598"/>
                  </a:lnTo>
                  <a:lnTo>
                    <a:pt x="118" y="2579"/>
                  </a:lnTo>
                  <a:lnTo>
                    <a:pt x="110" y="2559"/>
                  </a:lnTo>
                  <a:lnTo>
                    <a:pt x="101" y="2541"/>
                  </a:lnTo>
                  <a:lnTo>
                    <a:pt x="91" y="2524"/>
                  </a:lnTo>
                  <a:lnTo>
                    <a:pt x="79" y="2508"/>
                  </a:lnTo>
                  <a:lnTo>
                    <a:pt x="61" y="2480"/>
                  </a:lnTo>
                  <a:lnTo>
                    <a:pt x="48" y="2453"/>
                  </a:lnTo>
                  <a:lnTo>
                    <a:pt x="40" y="2425"/>
                  </a:lnTo>
                  <a:lnTo>
                    <a:pt x="42" y="2396"/>
                  </a:lnTo>
                  <a:lnTo>
                    <a:pt x="50" y="2376"/>
                  </a:lnTo>
                  <a:lnTo>
                    <a:pt x="61" y="2361"/>
                  </a:lnTo>
                  <a:lnTo>
                    <a:pt x="73" y="2345"/>
                  </a:lnTo>
                  <a:lnTo>
                    <a:pt x="87" y="2329"/>
                  </a:lnTo>
                  <a:lnTo>
                    <a:pt x="101" y="2312"/>
                  </a:lnTo>
                  <a:lnTo>
                    <a:pt x="112" y="2296"/>
                  </a:lnTo>
                  <a:lnTo>
                    <a:pt x="122" y="2276"/>
                  </a:lnTo>
                  <a:lnTo>
                    <a:pt x="130" y="2253"/>
                  </a:lnTo>
                  <a:lnTo>
                    <a:pt x="138" y="2210"/>
                  </a:lnTo>
                  <a:lnTo>
                    <a:pt x="136" y="2172"/>
                  </a:lnTo>
                  <a:lnTo>
                    <a:pt x="126" y="2139"/>
                  </a:lnTo>
                  <a:lnTo>
                    <a:pt x="112" y="2107"/>
                  </a:lnTo>
                  <a:lnTo>
                    <a:pt x="97" y="2082"/>
                  </a:lnTo>
                  <a:lnTo>
                    <a:pt x="81" y="2058"/>
                  </a:lnTo>
                  <a:lnTo>
                    <a:pt x="67" y="2037"/>
                  </a:lnTo>
                  <a:lnTo>
                    <a:pt x="57" y="2019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4" name="Freeform 41"/>
            <p:cNvSpPr>
              <a:spLocks/>
            </p:cNvSpPr>
            <p:nvPr/>
          </p:nvSpPr>
          <p:spPr bwMode="auto">
            <a:xfrm>
              <a:off x="723" y="5196"/>
              <a:ext cx="2909" cy="204"/>
            </a:xfrm>
            <a:custGeom>
              <a:avLst/>
              <a:gdLst>
                <a:gd name="T0" fmla="*/ 2778 w 2601"/>
                <a:gd name="T1" fmla="*/ 44 h 138"/>
                <a:gd name="T2" fmla="*/ 2676 w 2601"/>
                <a:gd name="T3" fmla="*/ 129 h 138"/>
                <a:gd name="T4" fmla="*/ 2580 w 2601"/>
                <a:gd name="T5" fmla="*/ 132 h 138"/>
                <a:gd name="T6" fmla="*/ 2468 w 2601"/>
                <a:gd name="T7" fmla="*/ 24 h 138"/>
                <a:gd name="T8" fmla="*/ 2257 w 2601"/>
                <a:gd name="T9" fmla="*/ 64 h 138"/>
                <a:gd name="T10" fmla="*/ 2143 w 2601"/>
                <a:gd name="T11" fmla="*/ 126 h 138"/>
                <a:gd name="T12" fmla="*/ 2047 w 2601"/>
                <a:gd name="T13" fmla="*/ 56 h 138"/>
                <a:gd name="T14" fmla="*/ 1919 w 2601"/>
                <a:gd name="T15" fmla="*/ 0 h 138"/>
                <a:gd name="T16" fmla="*/ 1831 w 2601"/>
                <a:gd name="T17" fmla="*/ 50 h 138"/>
                <a:gd name="T18" fmla="*/ 1750 w 2601"/>
                <a:gd name="T19" fmla="*/ 129 h 138"/>
                <a:gd name="T20" fmla="*/ 1637 w 2601"/>
                <a:gd name="T21" fmla="*/ 132 h 138"/>
                <a:gd name="T22" fmla="*/ 1526 w 2601"/>
                <a:gd name="T23" fmla="*/ 27 h 138"/>
                <a:gd name="T24" fmla="*/ 1383 w 2601"/>
                <a:gd name="T25" fmla="*/ 38 h 138"/>
                <a:gd name="T26" fmla="*/ 1288 w 2601"/>
                <a:gd name="T27" fmla="*/ 117 h 138"/>
                <a:gd name="T28" fmla="*/ 1216 w 2601"/>
                <a:gd name="T29" fmla="*/ 145 h 138"/>
                <a:gd name="T30" fmla="*/ 1128 w 2601"/>
                <a:gd name="T31" fmla="*/ 93 h 138"/>
                <a:gd name="T32" fmla="*/ 1028 w 2601"/>
                <a:gd name="T33" fmla="*/ 6 h 138"/>
                <a:gd name="T34" fmla="*/ 915 w 2601"/>
                <a:gd name="T35" fmla="*/ 33 h 138"/>
                <a:gd name="T36" fmla="*/ 846 w 2601"/>
                <a:gd name="T37" fmla="*/ 102 h 138"/>
                <a:gd name="T38" fmla="*/ 742 w 2601"/>
                <a:gd name="T39" fmla="*/ 151 h 138"/>
                <a:gd name="T40" fmla="*/ 627 w 2601"/>
                <a:gd name="T41" fmla="*/ 61 h 138"/>
                <a:gd name="T42" fmla="*/ 436 w 2601"/>
                <a:gd name="T43" fmla="*/ 24 h 138"/>
                <a:gd name="T44" fmla="*/ 294 w 2601"/>
                <a:gd name="T45" fmla="*/ 129 h 138"/>
                <a:gd name="T46" fmla="*/ 197 w 2601"/>
                <a:gd name="T47" fmla="*/ 87 h 138"/>
                <a:gd name="T48" fmla="*/ 83 w 2601"/>
                <a:gd name="T49" fmla="*/ 6 h 138"/>
                <a:gd name="T50" fmla="*/ 0 w 2601"/>
                <a:gd name="T51" fmla="*/ 33 h 138"/>
                <a:gd name="T52" fmla="*/ 41 w 2601"/>
                <a:gd name="T53" fmla="*/ 56 h 138"/>
                <a:gd name="T54" fmla="*/ 144 w 2601"/>
                <a:gd name="T55" fmla="*/ 102 h 138"/>
                <a:gd name="T56" fmla="*/ 256 w 2601"/>
                <a:gd name="T57" fmla="*/ 180 h 138"/>
                <a:gd name="T58" fmla="*/ 362 w 2601"/>
                <a:gd name="T59" fmla="*/ 139 h 138"/>
                <a:gd name="T60" fmla="*/ 474 w 2601"/>
                <a:gd name="T61" fmla="*/ 61 h 138"/>
                <a:gd name="T62" fmla="*/ 610 w 2601"/>
                <a:gd name="T63" fmla="*/ 108 h 138"/>
                <a:gd name="T64" fmla="*/ 735 w 2601"/>
                <a:gd name="T65" fmla="*/ 204 h 138"/>
                <a:gd name="T66" fmla="*/ 867 w 2601"/>
                <a:gd name="T67" fmla="*/ 142 h 138"/>
                <a:gd name="T68" fmla="*/ 935 w 2601"/>
                <a:gd name="T69" fmla="*/ 78 h 138"/>
                <a:gd name="T70" fmla="*/ 1019 w 2601"/>
                <a:gd name="T71" fmla="*/ 58 h 138"/>
                <a:gd name="T72" fmla="*/ 1106 w 2601"/>
                <a:gd name="T73" fmla="*/ 135 h 138"/>
                <a:gd name="T74" fmla="*/ 1216 w 2601"/>
                <a:gd name="T75" fmla="*/ 201 h 138"/>
                <a:gd name="T76" fmla="*/ 1306 w 2601"/>
                <a:gd name="T77" fmla="*/ 166 h 138"/>
                <a:gd name="T78" fmla="*/ 1398 w 2601"/>
                <a:gd name="T79" fmla="*/ 87 h 138"/>
                <a:gd name="T80" fmla="*/ 1512 w 2601"/>
                <a:gd name="T81" fmla="*/ 75 h 138"/>
                <a:gd name="T82" fmla="*/ 1623 w 2601"/>
                <a:gd name="T83" fmla="*/ 180 h 138"/>
                <a:gd name="T84" fmla="*/ 1767 w 2601"/>
                <a:gd name="T85" fmla="*/ 174 h 138"/>
                <a:gd name="T86" fmla="*/ 1853 w 2601"/>
                <a:gd name="T87" fmla="*/ 93 h 138"/>
                <a:gd name="T88" fmla="*/ 1924 w 2601"/>
                <a:gd name="T89" fmla="*/ 53 h 138"/>
                <a:gd name="T90" fmla="*/ 2027 w 2601"/>
                <a:gd name="T91" fmla="*/ 99 h 138"/>
                <a:gd name="T92" fmla="*/ 2136 w 2601"/>
                <a:gd name="T93" fmla="*/ 177 h 138"/>
                <a:gd name="T94" fmla="*/ 2244 w 2601"/>
                <a:gd name="T95" fmla="*/ 139 h 138"/>
                <a:gd name="T96" fmla="*/ 2357 w 2601"/>
                <a:gd name="T97" fmla="*/ 61 h 138"/>
                <a:gd name="T98" fmla="*/ 2492 w 2601"/>
                <a:gd name="T99" fmla="*/ 105 h 138"/>
                <a:gd name="T100" fmla="*/ 2610 w 2601"/>
                <a:gd name="T101" fmla="*/ 201 h 138"/>
                <a:gd name="T102" fmla="*/ 2727 w 2601"/>
                <a:gd name="T103" fmla="*/ 148 h 138"/>
                <a:gd name="T104" fmla="*/ 2826 w 2601"/>
                <a:gd name="T105" fmla="*/ 78 h 138"/>
                <a:gd name="T106" fmla="*/ 2897 w 2601"/>
                <a:gd name="T107" fmla="*/ 90 h 138"/>
                <a:gd name="T108" fmla="*/ 2899 w 2601"/>
                <a:gd name="T109" fmla="*/ 41 h 1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8"/>
                <a:gd name="T167" fmla="*/ 2601 w 2601"/>
                <a:gd name="T168" fmla="*/ 138 h 1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8">
                  <a:moveTo>
                    <a:pt x="2592" y="28"/>
                  </a:moveTo>
                  <a:lnTo>
                    <a:pt x="2568" y="20"/>
                  </a:lnTo>
                  <a:lnTo>
                    <a:pt x="2544" y="16"/>
                  </a:lnTo>
                  <a:lnTo>
                    <a:pt x="2523" y="18"/>
                  </a:lnTo>
                  <a:lnTo>
                    <a:pt x="2503" y="22"/>
                  </a:lnTo>
                  <a:lnTo>
                    <a:pt x="2484" y="30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1"/>
                  </a:lnTo>
                  <a:lnTo>
                    <a:pt x="2405" y="79"/>
                  </a:lnTo>
                  <a:lnTo>
                    <a:pt x="2393" y="87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9"/>
                  </a:lnTo>
                  <a:lnTo>
                    <a:pt x="2291" y="79"/>
                  </a:lnTo>
                  <a:lnTo>
                    <a:pt x="2275" y="67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8"/>
                  </a:lnTo>
                  <a:lnTo>
                    <a:pt x="2207" y="16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4"/>
                  </a:lnTo>
                  <a:lnTo>
                    <a:pt x="2046" y="28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3"/>
                  </a:lnTo>
                  <a:lnTo>
                    <a:pt x="1959" y="83"/>
                  </a:lnTo>
                  <a:lnTo>
                    <a:pt x="1946" y="87"/>
                  </a:lnTo>
                  <a:lnTo>
                    <a:pt x="1930" y="87"/>
                  </a:lnTo>
                  <a:lnTo>
                    <a:pt x="1916" y="85"/>
                  </a:lnTo>
                  <a:lnTo>
                    <a:pt x="1902" y="81"/>
                  </a:lnTo>
                  <a:lnTo>
                    <a:pt x="1889" y="75"/>
                  </a:lnTo>
                  <a:lnTo>
                    <a:pt x="1875" y="67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8"/>
                  </a:lnTo>
                  <a:lnTo>
                    <a:pt x="1812" y="26"/>
                  </a:lnTo>
                  <a:lnTo>
                    <a:pt x="1794" y="18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6"/>
                  </a:lnTo>
                  <a:lnTo>
                    <a:pt x="1659" y="22"/>
                  </a:lnTo>
                  <a:lnTo>
                    <a:pt x="1649" y="28"/>
                  </a:lnTo>
                  <a:lnTo>
                    <a:pt x="1637" y="34"/>
                  </a:lnTo>
                  <a:lnTo>
                    <a:pt x="1627" y="41"/>
                  </a:lnTo>
                  <a:lnTo>
                    <a:pt x="1618" y="49"/>
                  </a:lnTo>
                  <a:lnTo>
                    <a:pt x="1608" y="57"/>
                  </a:lnTo>
                  <a:lnTo>
                    <a:pt x="1594" y="67"/>
                  </a:lnTo>
                  <a:lnTo>
                    <a:pt x="1578" y="79"/>
                  </a:lnTo>
                  <a:lnTo>
                    <a:pt x="1565" y="87"/>
                  </a:lnTo>
                  <a:lnTo>
                    <a:pt x="1551" y="94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9"/>
                  </a:lnTo>
                  <a:lnTo>
                    <a:pt x="1447" y="79"/>
                  </a:lnTo>
                  <a:lnTo>
                    <a:pt x="1431" y="67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30"/>
                  </a:lnTo>
                  <a:lnTo>
                    <a:pt x="1364" y="18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8"/>
                  </a:lnTo>
                  <a:lnTo>
                    <a:pt x="1237" y="26"/>
                  </a:lnTo>
                  <a:lnTo>
                    <a:pt x="1219" y="38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3"/>
                  </a:lnTo>
                  <a:lnTo>
                    <a:pt x="1152" y="79"/>
                  </a:lnTo>
                  <a:lnTo>
                    <a:pt x="1142" y="85"/>
                  </a:lnTo>
                  <a:lnTo>
                    <a:pt x="1133" y="91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8"/>
                  </a:lnTo>
                  <a:lnTo>
                    <a:pt x="1060" y="94"/>
                  </a:lnTo>
                  <a:lnTo>
                    <a:pt x="1046" y="89"/>
                  </a:lnTo>
                  <a:lnTo>
                    <a:pt x="1034" y="81"/>
                  </a:lnTo>
                  <a:lnTo>
                    <a:pt x="1023" y="73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30"/>
                  </a:lnTo>
                  <a:lnTo>
                    <a:pt x="952" y="20"/>
                  </a:lnTo>
                  <a:lnTo>
                    <a:pt x="936" y="12"/>
                  </a:lnTo>
                  <a:lnTo>
                    <a:pt x="919" y="4"/>
                  </a:lnTo>
                  <a:lnTo>
                    <a:pt x="899" y="2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6"/>
                  </a:lnTo>
                  <a:lnTo>
                    <a:pt x="818" y="22"/>
                  </a:lnTo>
                  <a:lnTo>
                    <a:pt x="809" y="28"/>
                  </a:lnTo>
                  <a:lnTo>
                    <a:pt x="799" y="36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9"/>
                  </a:lnTo>
                  <a:lnTo>
                    <a:pt x="740" y="79"/>
                  </a:lnTo>
                  <a:lnTo>
                    <a:pt x="726" y="89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1"/>
                  </a:lnTo>
                  <a:lnTo>
                    <a:pt x="608" y="81"/>
                  </a:lnTo>
                  <a:lnTo>
                    <a:pt x="593" y="69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30"/>
                  </a:lnTo>
                  <a:lnTo>
                    <a:pt x="524" y="18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6"/>
                  </a:lnTo>
                  <a:lnTo>
                    <a:pt x="363" y="28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3"/>
                  </a:lnTo>
                  <a:lnTo>
                    <a:pt x="276" y="83"/>
                  </a:lnTo>
                  <a:lnTo>
                    <a:pt x="263" y="87"/>
                  </a:lnTo>
                  <a:lnTo>
                    <a:pt x="247" y="89"/>
                  </a:lnTo>
                  <a:lnTo>
                    <a:pt x="233" y="87"/>
                  </a:lnTo>
                  <a:lnTo>
                    <a:pt x="219" y="81"/>
                  </a:lnTo>
                  <a:lnTo>
                    <a:pt x="206" y="75"/>
                  </a:lnTo>
                  <a:lnTo>
                    <a:pt x="192" y="67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8"/>
                  </a:lnTo>
                  <a:lnTo>
                    <a:pt x="129" y="28"/>
                  </a:lnTo>
                  <a:lnTo>
                    <a:pt x="113" y="18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6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8"/>
                  </a:lnTo>
                  <a:lnTo>
                    <a:pt x="55" y="38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9"/>
                  </a:lnTo>
                  <a:lnTo>
                    <a:pt x="143" y="79"/>
                  </a:lnTo>
                  <a:lnTo>
                    <a:pt x="159" y="89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2"/>
                  </a:lnTo>
                  <a:lnTo>
                    <a:pt x="249" y="124"/>
                  </a:lnTo>
                  <a:lnTo>
                    <a:pt x="269" y="122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7"/>
                  </a:lnTo>
                  <a:lnTo>
                    <a:pt x="353" y="77"/>
                  </a:lnTo>
                  <a:lnTo>
                    <a:pt x="369" y="65"/>
                  </a:lnTo>
                  <a:lnTo>
                    <a:pt x="386" y="57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3"/>
                  </a:lnTo>
                  <a:lnTo>
                    <a:pt x="561" y="87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4"/>
                  </a:lnTo>
                  <a:lnTo>
                    <a:pt x="632" y="132"/>
                  </a:lnTo>
                  <a:lnTo>
                    <a:pt x="657" y="138"/>
                  </a:lnTo>
                  <a:lnTo>
                    <a:pt x="681" y="138"/>
                  </a:lnTo>
                  <a:lnTo>
                    <a:pt x="703" y="136"/>
                  </a:lnTo>
                  <a:lnTo>
                    <a:pt x="724" y="128"/>
                  </a:lnTo>
                  <a:lnTo>
                    <a:pt x="742" y="120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5"/>
                  </a:lnTo>
                  <a:lnTo>
                    <a:pt x="799" y="79"/>
                  </a:lnTo>
                  <a:lnTo>
                    <a:pt x="809" y="71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6"/>
                  </a:lnTo>
                  <a:lnTo>
                    <a:pt x="897" y="36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1"/>
                  </a:lnTo>
                  <a:lnTo>
                    <a:pt x="975" y="81"/>
                  </a:lnTo>
                  <a:lnTo>
                    <a:pt x="989" y="91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20"/>
                  </a:lnTo>
                  <a:lnTo>
                    <a:pt x="1050" y="128"/>
                  </a:lnTo>
                  <a:lnTo>
                    <a:pt x="1068" y="132"/>
                  </a:lnTo>
                  <a:lnTo>
                    <a:pt x="1087" y="136"/>
                  </a:lnTo>
                  <a:lnTo>
                    <a:pt x="1107" y="134"/>
                  </a:lnTo>
                  <a:lnTo>
                    <a:pt x="1119" y="132"/>
                  </a:lnTo>
                  <a:lnTo>
                    <a:pt x="1133" y="128"/>
                  </a:lnTo>
                  <a:lnTo>
                    <a:pt x="1144" y="124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9"/>
                  </a:lnTo>
                  <a:lnTo>
                    <a:pt x="1219" y="79"/>
                  </a:lnTo>
                  <a:lnTo>
                    <a:pt x="1235" y="69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3"/>
                  </a:lnTo>
                  <a:lnTo>
                    <a:pt x="1398" y="85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2"/>
                  </a:lnTo>
                  <a:lnTo>
                    <a:pt x="1472" y="132"/>
                  </a:lnTo>
                  <a:lnTo>
                    <a:pt x="1498" y="136"/>
                  </a:lnTo>
                  <a:lnTo>
                    <a:pt x="1521" y="138"/>
                  </a:lnTo>
                  <a:lnTo>
                    <a:pt x="1543" y="134"/>
                  </a:lnTo>
                  <a:lnTo>
                    <a:pt x="1563" y="128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5"/>
                  </a:lnTo>
                  <a:lnTo>
                    <a:pt x="1639" y="77"/>
                  </a:lnTo>
                  <a:lnTo>
                    <a:pt x="1647" y="71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6"/>
                  </a:lnTo>
                  <a:lnTo>
                    <a:pt x="1737" y="36"/>
                  </a:lnTo>
                  <a:lnTo>
                    <a:pt x="1751" y="39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9"/>
                  </a:lnTo>
                  <a:lnTo>
                    <a:pt x="1812" y="67"/>
                  </a:lnTo>
                  <a:lnTo>
                    <a:pt x="1826" y="77"/>
                  </a:lnTo>
                  <a:lnTo>
                    <a:pt x="1841" y="87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20"/>
                  </a:lnTo>
                  <a:lnTo>
                    <a:pt x="1930" y="122"/>
                  </a:lnTo>
                  <a:lnTo>
                    <a:pt x="1949" y="120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7"/>
                  </a:lnTo>
                  <a:lnTo>
                    <a:pt x="2036" y="75"/>
                  </a:lnTo>
                  <a:lnTo>
                    <a:pt x="2052" y="65"/>
                  </a:lnTo>
                  <a:lnTo>
                    <a:pt x="2069" y="55"/>
                  </a:lnTo>
                  <a:lnTo>
                    <a:pt x="2087" y="47"/>
                  </a:lnTo>
                  <a:lnTo>
                    <a:pt x="2107" y="41"/>
                  </a:lnTo>
                  <a:lnTo>
                    <a:pt x="2128" y="38"/>
                  </a:lnTo>
                  <a:lnTo>
                    <a:pt x="2152" y="38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1"/>
                  </a:lnTo>
                  <a:lnTo>
                    <a:pt x="2244" y="85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2"/>
                  </a:lnTo>
                  <a:lnTo>
                    <a:pt x="2315" y="132"/>
                  </a:lnTo>
                  <a:lnTo>
                    <a:pt x="2334" y="136"/>
                  </a:lnTo>
                  <a:lnTo>
                    <a:pt x="2354" y="136"/>
                  </a:lnTo>
                  <a:lnTo>
                    <a:pt x="2372" y="132"/>
                  </a:lnTo>
                  <a:lnTo>
                    <a:pt x="2389" y="126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1"/>
                  </a:lnTo>
                  <a:lnTo>
                    <a:pt x="2468" y="81"/>
                  </a:lnTo>
                  <a:lnTo>
                    <a:pt x="2482" y="71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9"/>
                  </a:lnTo>
                  <a:lnTo>
                    <a:pt x="2597" y="34"/>
                  </a:lnTo>
                  <a:lnTo>
                    <a:pt x="2592" y="28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5" name="Freeform 42"/>
            <p:cNvSpPr>
              <a:spLocks/>
            </p:cNvSpPr>
            <p:nvPr/>
          </p:nvSpPr>
          <p:spPr bwMode="auto">
            <a:xfrm>
              <a:off x="1922" y="3606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6" name="Freeform 43"/>
            <p:cNvSpPr>
              <a:spLocks/>
            </p:cNvSpPr>
            <p:nvPr/>
          </p:nvSpPr>
          <p:spPr bwMode="auto">
            <a:xfrm>
              <a:off x="1008" y="326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7" name="Freeform 44"/>
            <p:cNvSpPr>
              <a:spLocks/>
            </p:cNvSpPr>
            <p:nvPr/>
          </p:nvSpPr>
          <p:spPr bwMode="auto">
            <a:xfrm>
              <a:off x="1739" y="3806"/>
              <a:ext cx="288" cy="401"/>
            </a:xfrm>
            <a:custGeom>
              <a:avLst/>
              <a:gdLst>
                <a:gd name="T0" fmla="*/ 176 w 257"/>
                <a:gd name="T1" fmla="*/ 3 h 271"/>
                <a:gd name="T2" fmla="*/ 130 w 257"/>
                <a:gd name="T3" fmla="*/ 6 h 271"/>
                <a:gd name="T4" fmla="*/ 87 w 257"/>
                <a:gd name="T5" fmla="*/ 30 h 271"/>
                <a:gd name="T6" fmla="*/ 81 w 257"/>
                <a:gd name="T7" fmla="*/ 52 h 271"/>
                <a:gd name="T8" fmla="*/ 96 w 257"/>
                <a:gd name="T9" fmla="*/ 73 h 271"/>
                <a:gd name="T10" fmla="*/ 119 w 257"/>
                <a:gd name="T11" fmla="*/ 58 h 271"/>
                <a:gd name="T12" fmla="*/ 149 w 257"/>
                <a:gd name="T13" fmla="*/ 47 h 271"/>
                <a:gd name="T14" fmla="*/ 180 w 257"/>
                <a:gd name="T15" fmla="*/ 52 h 271"/>
                <a:gd name="T16" fmla="*/ 193 w 257"/>
                <a:gd name="T17" fmla="*/ 61 h 271"/>
                <a:gd name="T18" fmla="*/ 240 w 257"/>
                <a:gd name="T19" fmla="*/ 102 h 271"/>
                <a:gd name="T20" fmla="*/ 251 w 257"/>
                <a:gd name="T21" fmla="*/ 181 h 271"/>
                <a:gd name="T22" fmla="*/ 240 w 257"/>
                <a:gd name="T23" fmla="*/ 274 h 271"/>
                <a:gd name="T24" fmla="*/ 220 w 257"/>
                <a:gd name="T25" fmla="*/ 308 h 271"/>
                <a:gd name="T26" fmla="*/ 189 w 257"/>
                <a:gd name="T27" fmla="*/ 337 h 271"/>
                <a:gd name="T28" fmla="*/ 140 w 257"/>
                <a:gd name="T29" fmla="*/ 352 h 271"/>
                <a:gd name="T30" fmla="*/ 90 w 257"/>
                <a:gd name="T31" fmla="*/ 349 h 271"/>
                <a:gd name="T32" fmla="*/ 50 w 257"/>
                <a:gd name="T33" fmla="*/ 323 h 271"/>
                <a:gd name="T34" fmla="*/ 37 w 257"/>
                <a:gd name="T35" fmla="*/ 287 h 271"/>
                <a:gd name="T36" fmla="*/ 39 w 257"/>
                <a:gd name="T37" fmla="*/ 232 h 271"/>
                <a:gd name="T38" fmla="*/ 64 w 257"/>
                <a:gd name="T39" fmla="*/ 198 h 271"/>
                <a:gd name="T40" fmla="*/ 110 w 257"/>
                <a:gd name="T41" fmla="*/ 198 h 271"/>
                <a:gd name="T42" fmla="*/ 114 w 257"/>
                <a:gd name="T43" fmla="*/ 201 h 271"/>
                <a:gd name="T44" fmla="*/ 114 w 257"/>
                <a:gd name="T45" fmla="*/ 201 h 271"/>
                <a:gd name="T46" fmla="*/ 114 w 257"/>
                <a:gd name="T47" fmla="*/ 201 h 271"/>
                <a:gd name="T48" fmla="*/ 123 w 257"/>
                <a:gd name="T49" fmla="*/ 215 h 271"/>
                <a:gd name="T50" fmla="*/ 121 w 257"/>
                <a:gd name="T51" fmla="*/ 238 h 271"/>
                <a:gd name="T52" fmla="*/ 108 w 257"/>
                <a:gd name="T53" fmla="*/ 259 h 271"/>
                <a:gd name="T54" fmla="*/ 108 w 257"/>
                <a:gd name="T55" fmla="*/ 284 h 271"/>
                <a:gd name="T56" fmla="*/ 126 w 257"/>
                <a:gd name="T57" fmla="*/ 293 h 271"/>
                <a:gd name="T58" fmla="*/ 154 w 257"/>
                <a:gd name="T59" fmla="*/ 259 h 271"/>
                <a:gd name="T60" fmla="*/ 156 w 257"/>
                <a:gd name="T61" fmla="*/ 203 h 271"/>
                <a:gd name="T62" fmla="*/ 133 w 257"/>
                <a:gd name="T63" fmla="*/ 163 h 271"/>
                <a:gd name="T64" fmla="*/ 90 w 257"/>
                <a:gd name="T65" fmla="*/ 145 h 271"/>
                <a:gd name="T66" fmla="*/ 55 w 257"/>
                <a:gd name="T67" fmla="*/ 154 h 271"/>
                <a:gd name="T68" fmla="*/ 15 w 257"/>
                <a:gd name="T69" fmla="*/ 192 h 271"/>
                <a:gd name="T70" fmla="*/ 0 w 257"/>
                <a:gd name="T71" fmla="*/ 274 h 271"/>
                <a:gd name="T72" fmla="*/ 15 w 257"/>
                <a:gd name="T73" fmla="*/ 346 h 271"/>
                <a:gd name="T74" fmla="*/ 59 w 257"/>
                <a:gd name="T75" fmla="*/ 386 h 271"/>
                <a:gd name="T76" fmla="*/ 121 w 257"/>
                <a:gd name="T77" fmla="*/ 401 h 271"/>
                <a:gd name="T78" fmla="*/ 187 w 257"/>
                <a:gd name="T79" fmla="*/ 389 h 271"/>
                <a:gd name="T80" fmla="*/ 235 w 257"/>
                <a:gd name="T81" fmla="*/ 358 h 271"/>
                <a:gd name="T82" fmla="*/ 266 w 257"/>
                <a:gd name="T83" fmla="*/ 308 h 271"/>
                <a:gd name="T84" fmla="*/ 281 w 257"/>
                <a:gd name="T85" fmla="*/ 247 h 271"/>
                <a:gd name="T86" fmla="*/ 286 w 257"/>
                <a:gd name="T87" fmla="*/ 139 h 271"/>
                <a:gd name="T88" fmla="*/ 240 w 257"/>
                <a:gd name="T89" fmla="*/ 38 h 2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7"/>
                <a:gd name="T136" fmla="*/ 0 h 271"/>
                <a:gd name="T137" fmla="*/ 257 w 257"/>
                <a:gd name="T138" fmla="*/ 271 h 2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7" h="271">
                  <a:moveTo>
                    <a:pt x="182" y="12"/>
                  </a:moveTo>
                  <a:lnTo>
                    <a:pt x="169" y="6"/>
                  </a:lnTo>
                  <a:lnTo>
                    <a:pt x="157" y="2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6" y="4"/>
                  </a:lnTo>
                  <a:lnTo>
                    <a:pt x="104" y="6"/>
                  </a:lnTo>
                  <a:lnTo>
                    <a:pt x="90" y="12"/>
                  </a:lnTo>
                  <a:lnTo>
                    <a:pt x="78" y="20"/>
                  </a:lnTo>
                  <a:lnTo>
                    <a:pt x="74" y="26"/>
                  </a:lnTo>
                  <a:lnTo>
                    <a:pt x="72" y="30"/>
                  </a:lnTo>
                  <a:lnTo>
                    <a:pt x="72" y="35"/>
                  </a:lnTo>
                  <a:lnTo>
                    <a:pt x="76" y="41"/>
                  </a:lnTo>
                  <a:lnTo>
                    <a:pt x="80" y="45"/>
                  </a:lnTo>
                  <a:lnTo>
                    <a:pt x="86" y="49"/>
                  </a:lnTo>
                  <a:lnTo>
                    <a:pt x="92" y="49"/>
                  </a:lnTo>
                  <a:lnTo>
                    <a:pt x="98" y="45"/>
                  </a:lnTo>
                  <a:lnTo>
                    <a:pt x="106" y="39"/>
                  </a:lnTo>
                  <a:lnTo>
                    <a:pt x="116" y="35"/>
                  </a:lnTo>
                  <a:lnTo>
                    <a:pt x="123" y="33"/>
                  </a:lnTo>
                  <a:lnTo>
                    <a:pt x="133" y="32"/>
                  </a:lnTo>
                  <a:lnTo>
                    <a:pt x="143" y="32"/>
                  </a:lnTo>
                  <a:lnTo>
                    <a:pt x="153" y="33"/>
                  </a:lnTo>
                  <a:lnTo>
                    <a:pt x="161" y="35"/>
                  </a:lnTo>
                  <a:lnTo>
                    <a:pt x="171" y="39"/>
                  </a:lnTo>
                  <a:lnTo>
                    <a:pt x="171" y="41"/>
                  </a:lnTo>
                  <a:lnTo>
                    <a:pt x="172" y="41"/>
                  </a:lnTo>
                  <a:lnTo>
                    <a:pt x="190" y="47"/>
                  </a:lnTo>
                  <a:lnTo>
                    <a:pt x="202" y="57"/>
                  </a:lnTo>
                  <a:lnTo>
                    <a:pt x="214" y="69"/>
                  </a:lnTo>
                  <a:lnTo>
                    <a:pt x="220" y="84"/>
                  </a:lnTo>
                  <a:lnTo>
                    <a:pt x="224" y="102"/>
                  </a:lnTo>
                  <a:lnTo>
                    <a:pt x="224" y="122"/>
                  </a:lnTo>
                  <a:lnTo>
                    <a:pt x="222" y="147"/>
                  </a:lnTo>
                  <a:lnTo>
                    <a:pt x="216" y="175"/>
                  </a:lnTo>
                  <a:lnTo>
                    <a:pt x="214" y="185"/>
                  </a:lnTo>
                  <a:lnTo>
                    <a:pt x="208" y="192"/>
                  </a:lnTo>
                  <a:lnTo>
                    <a:pt x="202" y="202"/>
                  </a:lnTo>
                  <a:lnTo>
                    <a:pt x="196" y="208"/>
                  </a:lnTo>
                  <a:lnTo>
                    <a:pt x="188" y="216"/>
                  </a:lnTo>
                  <a:lnTo>
                    <a:pt x="178" y="222"/>
                  </a:lnTo>
                  <a:lnTo>
                    <a:pt x="169" y="228"/>
                  </a:lnTo>
                  <a:lnTo>
                    <a:pt x="157" y="232"/>
                  </a:lnTo>
                  <a:lnTo>
                    <a:pt x="141" y="236"/>
                  </a:lnTo>
                  <a:lnTo>
                    <a:pt x="125" y="238"/>
                  </a:lnTo>
                  <a:lnTo>
                    <a:pt x="112" y="240"/>
                  </a:lnTo>
                  <a:lnTo>
                    <a:pt x="96" y="238"/>
                  </a:lnTo>
                  <a:lnTo>
                    <a:pt x="80" y="236"/>
                  </a:lnTo>
                  <a:lnTo>
                    <a:pt x="68" y="232"/>
                  </a:lnTo>
                  <a:lnTo>
                    <a:pt x="55" y="226"/>
                  </a:lnTo>
                  <a:lnTo>
                    <a:pt x="45" y="218"/>
                  </a:lnTo>
                  <a:lnTo>
                    <a:pt x="41" y="214"/>
                  </a:lnTo>
                  <a:lnTo>
                    <a:pt x="37" y="206"/>
                  </a:lnTo>
                  <a:lnTo>
                    <a:pt x="33" y="194"/>
                  </a:lnTo>
                  <a:lnTo>
                    <a:pt x="31" y="183"/>
                  </a:lnTo>
                  <a:lnTo>
                    <a:pt x="31" y="169"/>
                  </a:lnTo>
                  <a:lnTo>
                    <a:pt x="35" y="157"/>
                  </a:lnTo>
                  <a:lnTo>
                    <a:pt x="39" y="147"/>
                  </a:lnTo>
                  <a:lnTo>
                    <a:pt x="45" y="139"/>
                  </a:lnTo>
                  <a:lnTo>
                    <a:pt x="57" y="134"/>
                  </a:lnTo>
                  <a:lnTo>
                    <a:pt x="72" y="130"/>
                  </a:lnTo>
                  <a:lnTo>
                    <a:pt x="88" y="130"/>
                  </a:lnTo>
                  <a:lnTo>
                    <a:pt x="98" y="134"/>
                  </a:lnTo>
                  <a:lnTo>
                    <a:pt x="100" y="134"/>
                  </a:lnTo>
                  <a:lnTo>
                    <a:pt x="100" y="136"/>
                  </a:lnTo>
                  <a:lnTo>
                    <a:pt x="102" y="136"/>
                  </a:lnTo>
                  <a:lnTo>
                    <a:pt x="104" y="137"/>
                  </a:lnTo>
                  <a:lnTo>
                    <a:pt x="106" y="141"/>
                  </a:lnTo>
                  <a:lnTo>
                    <a:pt x="110" y="145"/>
                  </a:lnTo>
                  <a:lnTo>
                    <a:pt x="110" y="151"/>
                  </a:lnTo>
                  <a:lnTo>
                    <a:pt x="110" y="157"/>
                  </a:lnTo>
                  <a:lnTo>
                    <a:pt x="108" y="161"/>
                  </a:lnTo>
                  <a:lnTo>
                    <a:pt x="104" y="165"/>
                  </a:lnTo>
                  <a:lnTo>
                    <a:pt x="100" y="169"/>
                  </a:lnTo>
                  <a:lnTo>
                    <a:pt x="96" y="175"/>
                  </a:lnTo>
                  <a:lnTo>
                    <a:pt x="92" y="181"/>
                  </a:lnTo>
                  <a:lnTo>
                    <a:pt x="92" y="187"/>
                  </a:lnTo>
                  <a:lnTo>
                    <a:pt x="96" y="192"/>
                  </a:lnTo>
                  <a:lnTo>
                    <a:pt x="102" y="196"/>
                  </a:lnTo>
                  <a:lnTo>
                    <a:pt x="108" y="198"/>
                  </a:lnTo>
                  <a:lnTo>
                    <a:pt x="112" y="198"/>
                  </a:lnTo>
                  <a:lnTo>
                    <a:pt x="118" y="196"/>
                  </a:lnTo>
                  <a:lnTo>
                    <a:pt x="129" y="187"/>
                  </a:lnTo>
                  <a:lnTo>
                    <a:pt x="137" y="175"/>
                  </a:lnTo>
                  <a:lnTo>
                    <a:pt x="141" y="163"/>
                  </a:lnTo>
                  <a:lnTo>
                    <a:pt x="141" y="149"/>
                  </a:lnTo>
                  <a:lnTo>
                    <a:pt x="139" y="137"/>
                  </a:lnTo>
                  <a:lnTo>
                    <a:pt x="135" y="126"/>
                  </a:lnTo>
                  <a:lnTo>
                    <a:pt x="127" y="118"/>
                  </a:lnTo>
                  <a:lnTo>
                    <a:pt x="119" y="110"/>
                  </a:lnTo>
                  <a:lnTo>
                    <a:pt x="108" y="102"/>
                  </a:lnTo>
                  <a:lnTo>
                    <a:pt x="94" y="98"/>
                  </a:lnTo>
                  <a:lnTo>
                    <a:pt x="80" y="98"/>
                  </a:lnTo>
                  <a:lnTo>
                    <a:pt x="70" y="98"/>
                  </a:lnTo>
                  <a:lnTo>
                    <a:pt x="63" y="100"/>
                  </a:lnTo>
                  <a:lnTo>
                    <a:pt x="49" y="104"/>
                  </a:lnTo>
                  <a:lnTo>
                    <a:pt x="35" y="108"/>
                  </a:lnTo>
                  <a:lnTo>
                    <a:pt x="23" y="116"/>
                  </a:lnTo>
                  <a:lnTo>
                    <a:pt x="13" y="130"/>
                  </a:lnTo>
                  <a:lnTo>
                    <a:pt x="6" y="147"/>
                  </a:lnTo>
                  <a:lnTo>
                    <a:pt x="0" y="165"/>
                  </a:lnTo>
                  <a:lnTo>
                    <a:pt x="0" y="185"/>
                  </a:lnTo>
                  <a:lnTo>
                    <a:pt x="2" y="202"/>
                  </a:lnTo>
                  <a:lnTo>
                    <a:pt x="8" y="220"/>
                  </a:lnTo>
                  <a:lnTo>
                    <a:pt x="13" y="234"/>
                  </a:lnTo>
                  <a:lnTo>
                    <a:pt x="23" y="243"/>
                  </a:lnTo>
                  <a:lnTo>
                    <a:pt x="37" y="253"/>
                  </a:lnTo>
                  <a:lnTo>
                    <a:pt x="53" y="261"/>
                  </a:lnTo>
                  <a:lnTo>
                    <a:pt x="70" y="265"/>
                  </a:lnTo>
                  <a:lnTo>
                    <a:pt x="90" y="269"/>
                  </a:lnTo>
                  <a:lnTo>
                    <a:pt x="108" y="271"/>
                  </a:lnTo>
                  <a:lnTo>
                    <a:pt x="127" y="271"/>
                  </a:lnTo>
                  <a:lnTo>
                    <a:pt x="147" y="267"/>
                  </a:lnTo>
                  <a:lnTo>
                    <a:pt x="167" y="263"/>
                  </a:lnTo>
                  <a:lnTo>
                    <a:pt x="182" y="257"/>
                  </a:lnTo>
                  <a:lnTo>
                    <a:pt x="196" y="249"/>
                  </a:lnTo>
                  <a:lnTo>
                    <a:pt x="210" y="242"/>
                  </a:lnTo>
                  <a:lnTo>
                    <a:pt x="220" y="232"/>
                  </a:lnTo>
                  <a:lnTo>
                    <a:pt x="229" y="220"/>
                  </a:lnTo>
                  <a:lnTo>
                    <a:pt x="237" y="208"/>
                  </a:lnTo>
                  <a:lnTo>
                    <a:pt x="243" y="196"/>
                  </a:lnTo>
                  <a:lnTo>
                    <a:pt x="247" y="183"/>
                  </a:lnTo>
                  <a:lnTo>
                    <a:pt x="251" y="167"/>
                  </a:lnTo>
                  <a:lnTo>
                    <a:pt x="255" y="145"/>
                  </a:lnTo>
                  <a:lnTo>
                    <a:pt x="257" y="122"/>
                  </a:lnTo>
                  <a:lnTo>
                    <a:pt x="255" y="94"/>
                  </a:lnTo>
                  <a:lnTo>
                    <a:pt x="247" y="69"/>
                  </a:lnTo>
                  <a:lnTo>
                    <a:pt x="235" y="45"/>
                  </a:lnTo>
                  <a:lnTo>
                    <a:pt x="214" y="26"/>
                  </a:lnTo>
                  <a:lnTo>
                    <a:pt x="182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8" name="Freeform 45"/>
            <p:cNvSpPr>
              <a:spLocks/>
            </p:cNvSpPr>
            <p:nvPr/>
          </p:nvSpPr>
          <p:spPr bwMode="auto">
            <a:xfrm>
              <a:off x="2626" y="4164"/>
              <a:ext cx="326" cy="538"/>
            </a:xfrm>
            <a:custGeom>
              <a:avLst/>
              <a:gdLst>
                <a:gd name="T0" fmla="*/ 258 w 291"/>
                <a:gd name="T1" fmla="*/ 230 h 363"/>
                <a:gd name="T2" fmla="*/ 240 w 291"/>
                <a:gd name="T3" fmla="*/ 218 h 363"/>
                <a:gd name="T4" fmla="*/ 220 w 291"/>
                <a:gd name="T5" fmla="*/ 212 h 363"/>
                <a:gd name="T6" fmla="*/ 201 w 291"/>
                <a:gd name="T7" fmla="*/ 212 h 363"/>
                <a:gd name="T8" fmla="*/ 171 w 291"/>
                <a:gd name="T9" fmla="*/ 221 h 363"/>
                <a:gd name="T10" fmla="*/ 143 w 291"/>
                <a:gd name="T11" fmla="*/ 249 h 363"/>
                <a:gd name="T12" fmla="*/ 123 w 291"/>
                <a:gd name="T13" fmla="*/ 305 h 363"/>
                <a:gd name="T14" fmla="*/ 134 w 291"/>
                <a:gd name="T15" fmla="*/ 372 h 363"/>
                <a:gd name="T16" fmla="*/ 152 w 291"/>
                <a:gd name="T17" fmla="*/ 397 h 363"/>
                <a:gd name="T18" fmla="*/ 162 w 291"/>
                <a:gd name="T19" fmla="*/ 400 h 363"/>
                <a:gd name="T20" fmla="*/ 174 w 291"/>
                <a:gd name="T21" fmla="*/ 387 h 363"/>
                <a:gd name="T22" fmla="*/ 176 w 291"/>
                <a:gd name="T23" fmla="*/ 369 h 363"/>
                <a:gd name="T24" fmla="*/ 171 w 291"/>
                <a:gd name="T25" fmla="*/ 360 h 363"/>
                <a:gd name="T26" fmla="*/ 160 w 291"/>
                <a:gd name="T27" fmla="*/ 336 h 363"/>
                <a:gd name="T28" fmla="*/ 165 w 291"/>
                <a:gd name="T29" fmla="*/ 290 h 363"/>
                <a:gd name="T30" fmla="*/ 180 w 291"/>
                <a:gd name="T31" fmla="*/ 270 h 363"/>
                <a:gd name="T32" fmla="*/ 196 w 291"/>
                <a:gd name="T33" fmla="*/ 261 h 363"/>
                <a:gd name="T34" fmla="*/ 222 w 291"/>
                <a:gd name="T35" fmla="*/ 261 h 363"/>
                <a:gd name="T36" fmla="*/ 244 w 291"/>
                <a:gd name="T37" fmla="*/ 273 h 363"/>
                <a:gd name="T38" fmla="*/ 279 w 291"/>
                <a:gd name="T39" fmla="*/ 328 h 363"/>
                <a:gd name="T40" fmla="*/ 290 w 291"/>
                <a:gd name="T41" fmla="*/ 403 h 363"/>
                <a:gd name="T42" fmla="*/ 274 w 291"/>
                <a:gd name="T43" fmla="*/ 445 h 363"/>
                <a:gd name="T44" fmla="*/ 242 w 291"/>
                <a:gd name="T45" fmla="*/ 473 h 363"/>
                <a:gd name="T46" fmla="*/ 209 w 291"/>
                <a:gd name="T47" fmla="*/ 485 h 363"/>
                <a:gd name="T48" fmla="*/ 174 w 291"/>
                <a:gd name="T49" fmla="*/ 488 h 363"/>
                <a:gd name="T50" fmla="*/ 139 w 291"/>
                <a:gd name="T51" fmla="*/ 485 h 363"/>
                <a:gd name="T52" fmla="*/ 105 w 291"/>
                <a:gd name="T53" fmla="*/ 470 h 363"/>
                <a:gd name="T54" fmla="*/ 73 w 291"/>
                <a:gd name="T55" fmla="*/ 445 h 363"/>
                <a:gd name="T56" fmla="*/ 44 w 291"/>
                <a:gd name="T57" fmla="*/ 397 h 363"/>
                <a:gd name="T58" fmla="*/ 35 w 291"/>
                <a:gd name="T59" fmla="*/ 273 h 363"/>
                <a:gd name="T60" fmla="*/ 64 w 291"/>
                <a:gd name="T61" fmla="*/ 148 h 363"/>
                <a:gd name="T62" fmla="*/ 80 w 291"/>
                <a:gd name="T63" fmla="*/ 119 h 363"/>
                <a:gd name="T64" fmla="*/ 101 w 291"/>
                <a:gd name="T65" fmla="*/ 86 h 363"/>
                <a:gd name="T66" fmla="*/ 132 w 291"/>
                <a:gd name="T67" fmla="*/ 64 h 363"/>
                <a:gd name="T68" fmla="*/ 169 w 291"/>
                <a:gd name="T69" fmla="*/ 46 h 363"/>
                <a:gd name="T70" fmla="*/ 180 w 291"/>
                <a:gd name="T71" fmla="*/ 37 h 363"/>
                <a:gd name="T72" fmla="*/ 183 w 291"/>
                <a:gd name="T73" fmla="*/ 19 h 363"/>
                <a:gd name="T74" fmla="*/ 176 w 291"/>
                <a:gd name="T75" fmla="*/ 1 h 363"/>
                <a:gd name="T76" fmla="*/ 162 w 291"/>
                <a:gd name="T77" fmla="*/ 0 h 363"/>
                <a:gd name="T78" fmla="*/ 123 w 291"/>
                <a:gd name="T79" fmla="*/ 13 h 363"/>
                <a:gd name="T80" fmla="*/ 89 w 291"/>
                <a:gd name="T81" fmla="*/ 40 h 363"/>
                <a:gd name="T82" fmla="*/ 57 w 291"/>
                <a:gd name="T83" fmla="*/ 77 h 363"/>
                <a:gd name="T84" fmla="*/ 32 w 291"/>
                <a:gd name="T85" fmla="*/ 124 h 363"/>
                <a:gd name="T86" fmla="*/ 0 w 291"/>
                <a:gd name="T87" fmla="*/ 267 h 363"/>
                <a:gd name="T88" fmla="*/ 11 w 291"/>
                <a:gd name="T89" fmla="*/ 415 h 363"/>
                <a:gd name="T90" fmla="*/ 25 w 291"/>
                <a:gd name="T91" fmla="*/ 448 h 363"/>
                <a:gd name="T92" fmla="*/ 41 w 291"/>
                <a:gd name="T93" fmla="*/ 473 h 363"/>
                <a:gd name="T94" fmla="*/ 64 w 291"/>
                <a:gd name="T95" fmla="*/ 497 h 363"/>
                <a:gd name="T96" fmla="*/ 92 w 291"/>
                <a:gd name="T97" fmla="*/ 514 h 363"/>
                <a:gd name="T98" fmla="*/ 132 w 291"/>
                <a:gd name="T99" fmla="*/ 532 h 363"/>
                <a:gd name="T100" fmla="*/ 176 w 291"/>
                <a:gd name="T101" fmla="*/ 538 h 363"/>
                <a:gd name="T102" fmla="*/ 217 w 291"/>
                <a:gd name="T103" fmla="*/ 532 h 363"/>
                <a:gd name="T104" fmla="*/ 258 w 291"/>
                <a:gd name="T105" fmla="*/ 517 h 363"/>
                <a:gd name="T106" fmla="*/ 283 w 291"/>
                <a:gd name="T107" fmla="*/ 499 h 363"/>
                <a:gd name="T108" fmla="*/ 306 w 291"/>
                <a:gd name="T109" fmla="*/ 473 h 363"/>
                <a:gd name="T110" fmla="*/ 319 w 291"/>
                <a:gd name="T111" fmla="*/ 445 h 363"/>
                <a:gd name="T112" fmla="*/ 326 w 291"/>
                <a:gd name="T113" fmla="*/ 409 h 363"/>
                <a:gd name="T114" fmla="*/ 324 w 291"/>
                <a:gd name="T115" fmla="*/ 357 h 363"/>
                <a:gd name="T116" fmla="*/ 313 w 291"/>
                <a:gd name="T117" fmla="*/ 308 h 363"/>
                <a:gd name="T118" fmla="*/ 290 w 291"/>
                <a:gd name="T119" fmla="*/ 264 h 363"/>
                <a:gd name="T120" fmla="*/ 267 w 291"/>
                <a:gd name="T121" fmla="*/ 234 h 3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1"/>
                <a:gd name="T184" fmla="*/ 0 h 363"/>
                <a:gd name="T185" fmla="*/ 291 w 291"/>
                <a:gd name="T186" fmla="*/ 363 h 3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1" h="363">
                  <a:moveTo>
                    <a:pt x="238" y="158"/>
                  </a:moveTo>
                  <a:lnTo>
                    <a:pt x="230" y="155"/>
                  </a:lnTo>
                  <a:lnTo>
                    <a:pt x="222" y="151"/>
                  </a:lnTo>
                  <a:lnTo>
                    <a:pt x="214" y="147"/>
                  </a:lnTo>
                  <a:lnTo>
                    <a:pt x="206" y="145"/>
                  </a:lnTo>
                  <a:lnTo>
                    <a:pt x="196" y="143"/>
                  </a:lnTo>
                  <a:lnTo>
                    <a:pt x="187" y="143"/>
                  </a:lnTo>
                  <a:lnTo>
                    <a:pt x="179" y="143"/>
                  </a:lnTo>
                  <a:lnTo>
                    <a:pt x="169" y="145"/>
                  </a:lnTo>
                  <a:lnTo>
                    <a:pt x="153" y="149"/>
                  </a:lnTo>
                  <a:lnTo>
                    <a:pt x="139" y="157"/>
                  </a:lnTo>
                  <a:lnTo>
                    <a:pt x="128" y="168"/>
                  </a:lnTo>
                  <a:lnTo>
                    <a:pt x="118" y="180"/>
                  </a:lnTo>
                  <a:lnTo>
                    <a:pt x="110" y="206"/>
                  </a:lnTo>
                  <a:lnTo>
                    <a:pt x="112" y="231"/>
                  </a:lnTo>
                  <a:lnTo>
                    <a:pt x="120" y="251"/>
                  </a:lnTo>
                  <a:lnTo>
                    <a:pt x="130" y="264"/>
                  </a:lnTo>
                  <a:lnTo>
                    <a:pt x="136" y="268"/>
                  </a:lnTo>
                  <a:lnTo>
                    <a:pt x="141" y="270"/>
                  </a:lnTo>
                  <a:lnTo>
                    <a:pt x="145" y="270"/>
                  </a:lnTo>
                  <a:lnTo>
                    <a:pt x="151" y="266"/>
                  </a:lnTo>
                  <a:lnTo>
                    <a:pt x="155" y="261"/>
                  </a:lnTo>
                  <a:lnTo>
                    <a:pt x="157" y="255"/>
                  </a:lnTo>
                  <a:lnTo>
                    <a:pt x="157" y="249"/>
                  </a:lnTo>
                  <a:lnTo>
                    <a:pt x="153" y="243"/>
                  </a:lnTo>
                  <a:lnTo>
                    <a:pt x="149" y="239"/>
                  </a:lnTo>
                  <a:lnTo>
                    <a:pt x="143" y="227"/>
                  </a:lnTo>
                  <a:lnTo>
                    <a:pt x="141" y="213"/>
                  </a:lnTo>
                  <a:lnTo>
                    <a:pt x="147" y="196"/>
                  </a:lnTo>
                  <a:lnTo>
                    <a:pt x="153" y="188"/>
                  </a:lnTo>
                  <a:lnTo>
                    <a:pt x="161" y="182"/>
                  </a:lnTo>
                  <a:lnTo>
                    <a:pt x="169" y="178"/>
                  </a:lnTo>
                  <a:lnTo>
                    <a:pt x="175" y="176"/>
                  </a:lnTo>
                  <a:lnTo>
                    <a:pt x="187" y="174"/>
                  </a:lnTo>
                  <a:lnTo>
                    <a:pt x="198" y="176"/>
                  </a:lnTo>
                  <a:lnTo>
                    <a:pt x="210" y="178"/>
                  </a:lnTo>
                  <a:lnTo>
                    <a:pt x="218" y="184"/>
                  </a:lnTo>
                  <a:lnTo>
                    <a:pt x="236" y="200"/>
                  </a:lnTo>
                  <a:lnTo>
                    <a:pt x="249" y="221"/>
                  </a:lnTo>
                  <a:lnTo>
                    <a:pt x="257" y="245"/>
                  </a:lnTo>
                  <a:lnTo>
                    <a:pt x="259" y="272"/>
                  </a:lnTo>
                  <a:lnTo>
                    <a:pt x="255" y="288"/>
                  </a:lnTo>
                  <a:lnTo>
                    <a:pt x="245" y="300"/>
                  </a:lnTo>
                  <a:lnTo>
                    <a:pt x="234" y="312"/>
                  </a:lnTo>
                  <a:lnTo>
                    <a:pt x="216" y="319"/>
                  </a:lnTo>
                  <a:lnTo>
                    <a:pt x="202" y="325"/>
                  </a:lnTo>
                  <a:lnTo>
                    <a:pt x="187" y="327"/>
                  </a:lnTo>
                  <a:lnTo>
                    <a:pt x="171" y="329"/>
                  </a:lnTo>
                  <a:lnTo>
                    <a:pt x="155" y="329"/>
                  </a:lnTo>
                  <a:lnTo>
                    <a:pt x="139" y="329"/>
                  </a:lnTo>
                  <a:lnTo>
                    <a:pt x="124" y="327"/>
                  </a:lnTo>
                  <a:lnTo>
                    <a:pt x="108" y="323"/>
                  </a:lnTo>
                  <a:lnTo>
                    <a:pt x="94" y="317"/>
                  </a:lnTo>
                  <a:lnTo>
                    <a:pt x="81" y="310"/>
                  </a:lnTo>
                  <a:lnTo>
                    <a:pt x="65" y="300"/>
                  </a:lnTo>
                  <a:lnTo>
                    <a:pt x="51" y="286"/>
                  </a:lnTo>
                  <a:lnTo>
                    <a:pt x="39" y="268"/>
                  </a:lnTo>
                  <a:lnTo>
                    <a:pt x="31" y="227"/>
                  </a:lnTo>
                  <a:lnTo>
                    <a:pt x="31" y="184"/>
                  </a:lnTo>
                  <a:lnTo>
                    <a:pt x="39" y="139"/>
                  </a:lnTo>
                  <a:lnTo>
                    <a:pt x="57" y="100"/>
                  </a:lnTo>
                  <a:lnTo>
                    <a:pt x="63" y="90"/>
                  </a:lnTo>
                  <a:lnTo>
                    <a:pt x="71" y="80"/>
                  </a:lnTo>
                  <a:lnTo>
                    <a:pt x="81" y="70"/>
                  </a:lnTo>
                  <a:lnTo>
                    <a:pt x="90" y="58"/>
                  </a:lnTo>
                  <a:lnTo>
                    <a:pt x="102" y="51"/>
                  </a:lnTo>
                  <a:lnTo>
                    <a:pt x="118" y="43"/>
                  </a:lnTo>
                  <a:lnTo>
                    <a:pt x="134" y="35"/>
                  </a:lnTo>
                  <a:lnTo>
                    <a:pt x="151" y="31"/>
                  </a:lnTo>
                  <a:lnTo>
                    <a:pt x="157" y="29"/>
                  </a:lnTo>
                  <a:lnTo>
                    <a:pt x="161" y="25"/>
                  </a:lnTo>
                  <a:lnTo>
                    <a:pt x="163" y="19"/>
                  </a:lnTo>
                  <a:lnTo>
                    <a:pt x="163" y="13"/>
                  </a:lnTo>
                  <a:lnTo>
                    <a:pt x="161" y="7"/>
                  </a:lnTo>
                  <a:lnTo>
                    <a:pt x="157" y="1"/>
                  </a:lnTo>
                  <a:lnTo>
                    <a:pt x="151" y="0"/>
                  </a:lnTo>
                  <a:lnTo>
                    <a:pt x="145" y="0"/>
                  </a:lnTo>
                  <a:lnTo>
                    <a:pt x="128" y="3"/>
                  </a:lnTo>
                  <a:lnTo>
                    <a:pt x="110" y="9"/>
                  </a:lnTo>
                  <a:lnTo>
                    <a:pt x="94" y="17"/>
                  </a:lnTo>
                  <a:lnTo>
                    <a:pt x="79" y="27"/>
                  </a:lnTo>
                  <a:lnTo>
                    <a:pt x="65" y="39"/>
                  </a:lnTo>
                  <a:lnTo>
                    <a:pt x="51" y="52"/>
                  </a:lnTo>
                  <a:lnTo>
                    <a:pt x="39" y="66"/>
                  </a:lnTo>
                  <a:lnTo>
                    <a:pt x="29" y="84"/>
                  </a:lnTo>
                  <a:lnTo>
                    <a:pt x="10" y="129"/>
                  </a:lnTo>
                  <a:lnTo>
                    <a:pt x="0" y="180"/>
                  </a:lnTo>
                  <a:lnTo>
                    <a:pt x="0" y="231"/>
                  </a:lnTo>
                  <a:lnTo>
                    <a:pt x="10" y="280"/>
                  </a:lnTo>
                  <a:lnTo>
                    <a:pt x="16" y="290"/>
                  </a:lnTo>
                  <a:lnTo>
                    <a:pt x="22" y="302"/>
                  </a:lnTo>
                  <a:lnTo>
                    <a:pt x="29" y="312"/>
                  </a:lnTo>
                  <a:lnTo>
                    <a:pt x="37" y="319"/>
                  </a:lnTo>
                  <a:lnTo>
                    <a:pt x="47" y="327"/>
                  </a:lnTo>
                  <a:lnTo>
                    <a:pt x="57" y="335"/>
                  </a:lnTo>
                  <a:lnTo>
                    <a:pt x="69" y="341"/>
                  </a:lnTo>
                  <a:lnTo>
                    <a:pt x="82" y="347"/>
                  </a:lnTo>
                  <a:lnTo>
                    <a:pt x="100" y="353"/>
                  </a:lnTo>
                  <a:lnTo>
                    <a:pt x="118" y="359"/>
                  </a:lnTo>
                  <a:lnTo>
                    <a:pt x="137" y="361"/>
                  </a:lnTo>
                  <a:lnTo>
                    <a:pt x="157" y="363"/>
                  </a:lnTo>
                  <a:lnTo>
                    <a:pt x="175" y="361"/>
                  </a:lnTo>
                  <a:lnTo>
                    <a:pt x="194" y="359"/>
                  </a:lnTo>
                  <a:lnTo>
                    <a:pt x="212" y="355"/>
                  </a:lnTo>
                  <a:lnTo>
                    <a:pt x="230" y="349"/>
                  </a:lnTo>
                  <a:lnTo>
                    <a:pt x="242" y="343"/>
                  </a:lnTo>
                  <a:lnTo>
                    <a:pt x="253" y="337"/>
                  </a:lnTo>
                  <a:lnTo>
                    <a:pt x="263" y="327"/>
                  </a:lnTo>
                  <a:lnTo>
                    <a:pt x="273" y="319"/>
                  </a:lnTo>
                  <a:lnTo>
                    <a:pt x="279" y="310"/>
                  </a:lnTo>
                  <a:lnTo>
                    <a:pt x="285" y="300"/>
                  </a:lnTo>
                  <a:lnTo>
                    <a:pt x="289" y="288"/>
                  </a:lnTo>
                  <a:lnTo>
                    <a:pt x="291" y="276"/>
                  </a:lnTo>
                  <a:lnTo>
                    <a:pt x="291" y="259"/>
                  </a:lnTo>
                  <a:lnTo>
                    <a:pt x="289" y="241"/>
                  </a:lnTo>
                  <a:lnTo>
                    <a:pt x="285" y="223"/>
                  </a:lnTo>
                  <a:lnTo>
                    <a:pt x="279" y="208"/>
                  </a:lnTo>
                  <a:lnTo>
                    <a:pt x="269" y="192"/>
                  </a:lnTo>
                  <a:lnTo>
                    <a:pt x="259" y="178"/>
                  </a:lnTo>
                  <a:lnTo>
                    <a:pt x="249" y="168"/>
                  </a:lnTo>
                  <a:lnTo>
                    <a:pt x="238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9" name="Freeform 46"/>
            <p:cNvSpPr>
              <a:spLocks/>
            </p:cNvSpPr>
            <p:nvPr/>
          </p:nvSpPr>
          <p:spPr bwMode="auto">
            <a:xfrm>
              <a:off x="2237" y="3800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5 w 55"/>
                <a:gd name="T11" fmla="*/ 78 h 55"/>
                <a:gd name="T12" fmla="*/ 54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4 h 55"/>
                <a:gd name="T20" fmla="*/ 54 w 55"/>
                <a:gd name="T21" fmla="*/ 12 h 55"/>
                <a:gd name="T22" fmla="*/ 45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0" name="Freeform 47"/>
            <p:cNvSpPr>
              <a:spLocks/>
            </p:cNvSpPr>
            <p:nvPr/>
          </p:nvSpPr>
          <p:spPr bwMode="auto">
            <a:xfrm>
              <a:off x="1770" y="450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1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1" name="Freeform 48"/>
            <p:cNvSpPr>
              <a:spLocks/>
            </p:cNvSpPr>
            <p:nvPr/>
          </p:nvSpPr>
          <p:spPr bwMode="auto">
            <a:xfrm>
              <a:off x="865" y="4542"/>
              <a:ext cx="61" cy="79"/>
            </a:xfrm>
            <a:custGeom>
              <a:avLst/>
              <a:gdLst>
                <a:gd name="T0" fmla="*/ 0 w 55"/>
                <a:gd name="T1" fmla="*/ 40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1 w 55"/>
                <a:gd name="T9" fmla="*/ 79 h 53"/>
                <a:gd name="T10" fmla="*/ 43 w 55"/>
                <a:gd name="T11" fmla="*/ 76 h 53"/>
                <a:gd name="T12" fmla="*/ 52 w 55"/>
                <a:gd name="T13" fmla="*/ 67 h 53"/>
                <a:gd name="T14" fmla="*/ 59 w 55"/>
                <a:gd name="T15" fmla="*/ 55 h 53"/>
                <a:gd name="T16" fmla="*/ 61 w 55"/>
                <a:gd name="T17" fmla="*/ 40 h 53"/>
                <a:gd name="T18" fmla="*/ 59 w 55"/>
                <a:gd name="T19" fmla="*/ 22 h 53"/>
                <a:gd name="T20" fmla="*/ 52 w 55"/>
                <a:gd name="T21" fmla="*/ 12 h 53"/>
                <a:gd name="T22" fmla="*/ 43 w 55"/>
                <a:gd name="T23" fmla="*/ 3 h 53"/>
                <a:gd name="T24" fmla="*/ 31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2 h 53"/>
                <a:gd name="T32" fmla="*/ 0 w 55"/>
                <a:gd name="T33" fmla="*/ 40 h 53"/>
                <a:gd name="T34" fmla="*/ 0 w 55"/>
                <a:gd name="T35" fmla="*/ 40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7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5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2" name="Freeform 49"/>
            <p:cNvSpPr>
              <a:spLocks/>
            </p:cNvSpPr>
            <p:nvPr/>
          </p:nvSpPr>
          <p:spPr bwMode="auto">
            <a:xfrm>
              <a:off x="3265" y="4727"/>
              <a:ext cx="59" cy="79"/>
            </a:xfrm>
            <a:custGeom>
              <a:avLst/>
              <a:gdLst>
                <a:gd name="T0" fmla="*/ 0 w 53"/>
                <a:gd name="T1" fmla="*/ 39 h 53"/>
                <a:gd name="T2" fmla="*/ 2 w 53"/>
                <a:gd name="T3" fmla="*/ 57 h 53"/>
                <a:gd name="T4" fmla="*/ 9 w 53"/>
                <a:gd name="T5" fmla="*/ 67 h 53"/>
                <a:gd name="T6" fmla="*/ 18 w 53"/>
                <a:gd name="T7" fmla="*/ 76 h 53"/>
                <a:gd name="T8" fmla="*/ 31 w 53"/>
                <a:gd name="T9" fmla="*/ 79 h 53"/>
                <a:gd name="T10" fmla="*/ 42 w 53"/>
                <a:gd name="T11" fmla="*/ 76 h 53"/>
                <a:gd name="T12" fmla="*/ 51 w 53"/>
                <a:gd name="T13" fmla="*/ 67 h 53"/>
                <a:gd name="T14" fmla="*/ 57 w 53"/>
                <a:gd name="T15" fmla="*/ 57 h 53"/>
                <a:gd name="T16" fmla="*/ 59 w 53"/>
                <a:gd name="T17" fmla="*/ 39 h 53"/>
                <a:gd name="T18" fmla="*/ 57 w 53"/>
                <a:gd name="T19" fmla="*/ 24 h 53"/>
                <a:gd name="T20" fmla="*/ 51 w 53"/>
                <a:gd name="T21" fmla="*/ 12 h 53"/>
                <a:gd name="T22" fmla="*/ 42 w 53"/>
                <a:gd name="T23" fmla="*/ 3 h 53"/>
                <a:gd name="T24" fmla="*/ 31 w 53"/>
                <a:gd name="T25" fmla="*/ 0 h 53"/>
                <a:gd name="T26" fmla="*/ 18 w 53"/>
                <a:gd name="T27" fmla="*/ 3 h 53"/>
                <a:gd name="T28" fmla="*/ 9 w 53"/>
                <a:gd name="T29" fmla="*/ 12 h 53"/>
                <a:gd name="T30" fmla="*/ 2 w 53"/>
                <a:gd name="T31" fmla="*/ 24 h 53"/>
                <a:gd name="T32" fmla="*/ 0 w 53"/>
                <a:gd name="T33" fmla="*/ 39 h 53"/>
                <a:gd name="T34" fmla="*/ 0 w 53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3"/>
                <a:gd name="T56" fmla="*/ 53 w 53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3">
                  <a:moveTo>
                    <a:pt x="0" y="26"/>
                  </a:moveTo>
                  <a:lnTo>
                    <a:pt x="2" y="38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8" y="51"/>
                  </a:lnTo>
                  <a:lnTo>
                    <a:pt x="46" y="45"/>
                  </a:lnTo>
                  <a:lnTo>
                    <a:pt x="51" y="38"/>
                  </a:lnTo>
                  <a:lnTo>
                    <a:pt x="53" y="26"/>
                  </a:lnTo>
                  <a:lnTo>
                    <a:pt x="51" y="16"/>
                  </a:lnTo>
                  <a:lnTo>
                    <a:pt x="46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3" name="Freeform 50"/>
            <p:cNvSpPr>
              <a:spLocks/>
            </p:cNvSpPr>
            <p:nvPr/>
          </p:nvSpPr>
          <p:spPr bwMode="auto">
            <a:xfrm>
              <a:off x="2045" y="4673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8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8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7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4" name="Freeform 51"/>
            <p:cNvSpPr>
              <a:spLocks/>
            </p:cNvSpPr>
            <p:nvPr/>
          </p:nvSpPr>
          <p:spPr bwMode="auto">
            <a:xfrm>
              <a:off x="1071" y="4196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5" name="Freeform 52"/>
            <p:cNvSpPr>
              <a:spLocks/>
            </p:cNvSpPr>
            <p:nvPr/>
          </p:nvSpPr>
          <p:spPr bwMode="auto">
            <a:xfrm>
              <a:off x="357" y="703"/>
              <a:ext cx="3606" cy="968"/>
            </a:xfrm>
            <a:custGeom>
              <a:avLst/>
              <a:gdLst>
                <a:gd name="T0" fmla="*/ 3007 w 2733"/>
                <a:gd name="T1" fmla="*/ 1895 h 2897"/>
                <a:gd name="T2" fmla="*/ 2980 w 2733"/>
                <a:gd name="T3" fmla="*/ 1678 h 2897"/>
                <a:gd name="T4" fmla="*/ 3044 w 2733"/>
                <a:gd name="T5" fmla="*/ 1467 h 2897"/>
                <a:gd name="T6" fmla="*/ 3036 w 2733"/>
                <a:gd name="T7" fmla="*/ 1231 h 2897"/>
                <a:gd name="T8" fmla="*/ 2984 w 2733"/>
                <a:gd name="T9" fmla="*/ 1033 h 2897"/>
                <a:gd name="T10" fmla="*/ 2995 w 2733"/>
                <a:gd name="T11" fmla="*/ 655 h 2897"/>
                <a:gd name="T12" fmla="*/ 2927 w 2733"/>
                <a:gd name="T13" fmla="*/ 480 h 2897"/>
                <a:gd name="T14" fmla="*/ 2982 w 2733"/>
                <a:gd name="T15" fmla="*/ 243 h 2897"/>
                <a:gd name="T16" fmla="*/ 2982 w 2733"/>
                <a:gd name="T17" fmla="*/ 69 h 2897"/>
                <a:gd name="T18" fmla="*/ 2842 w 2733"/>
                <a:gd name="T19" fmla="*/ 9 h 2897"/>
                <a:gd name="T20" fmla="*/ 2710 w 2733"/>
                <a:gd name="T21" fmla="*/ 7 h 2897"/>
                <a:gd name="T22" fmla="*/ 2537 w 2733"/>
                <a:gd name="T23" fmla="*/ 21 h 2897"/>
                <a:gd name="T24" fmla="*/ 2346 w 2733"/>
                <a:gd name="T25" fmla="*/ 30 h 2897"/>
                <a:gd name="T26" fmla="*/ 2223 w 2733"/>
                <a:gd name="T27" fmla="*/ 46 h 2897"/>
                <a:gd name="T28" fmla="*/ 2082 w 2733"/>
                <a:gd name="T29" fmla="*/ 62 h 2897"/>
                <a:gd name="T30" fmla="*/ 1883 w 2733"/>
                <a:gd name="T31" fmla="*/ 58 h 2897"/>
                <a:gd name="T32" fmla="*/ 1753 w 2733"/>
                <a:gd name="T33" fmla="*/ 35 h 2897"/>
                <a:gd name="T34" fmla="*/ 1621 w 2733"/>
                <a:gd name="T35" fmla="*/ 13 h 2897"/>
                <a:gd name="T36" fmla="*/ 1421 w 2733"/>
                <a:gd name="T37" fmla="*/ 11 h 2897"/>
                <a:gd name="T38" fmla="*/ 1281 w 2733"/>
                <a:gd name="T39" fmla="*/ 49 h 2897"/>
                <a:gd name="T40" fmla="*/ 1155 w 2733"/>
                <a:gd name="T41" fmla="*/ 94 h 2897"/>
                <a:gd name="T42" fmla="*/ 962 w 2733"/>
                <a:gd name="T43" fmla="*/ 109 h 2897"/>
                <a:gd name="T44" fmla="*/ 805 w 2733"/>
                <a:gd name="T45" fmla="*/ 81 h 2897"/>
                <a:gd name="T46" fmla="*/ 687 w 2733"/>
                <a:gd name="T47" fmla="*/ 42 h 2897"/>
                <a:gd name="T48" fmla="*/ 513 w 2733"/>
                <a:gd name="T49" fmla="*/ 21 h 2897"/>
                <a:gd name="T50" fmla="*/ 351 w 2733"/>
                <a:gd name="T51" fmla="*/ 9 h 2897"/>
                <a:gd name="T52" fmla="*/ 263 w 2733"/>
                <a:gd name="T53" fmla="*/ 1 h 2897"/>
                <a:gd name="T54" fmla="*/ 162 w 2733"/>
                <a:gd name="T55" fmla="*/ 45 h 2897"/>
                <a:gd name="T56" fmla="*/ 59 w 2733"/>
                <a:gd name="T57" fmla="*/ 212 h 2897"/>
                <a:gd name="T58" fmla="*/ 105 w 2733"/>
                <a:gd name="T59" fmla="*/ 489 h 2897"/>
                <a:gd name="T60" fmla="*/ 85 w 2733"/>
                <a:gd name="T61" fmla="*/ 886 h 2897"/>
                <a:gd name="T62" fmla="*/ 85 w 2733"/>
                <a:gd name="T63" fmla="*/ 1181 h 2897"/>
                <a:gd name="T64" fmla="*/ 30 w 2733"/>
                <a:gd name="T65" fmla="*/ 1373 h 2897"/>
                <a:gd name="T66" fmla="*/ 78 w 2733"/>
                <a:gd name="T67" fmla="*/ 1568 h 2897"/>
                <a:gd name="T68" fmla="*/ 73 w 2733"/>
                <a:gd name="T69" fmla="*/ 1799 h 2897"/>
                <a:gd name="T70" fmla="*/ 21 w 2733"/>
                <a:gd name="T71" fmla="*/ 1959 h 2897"/>
                <a:gd name="T72" fmla="*/ 182 w 2733"/>
                <a:gd name="T73" fmla="*/ 2050 h 2897"/>
                <a:gd name="T74" fmla="*/ 299 w 2733"/>
                <a:gd name="T75" fmla="*/ 2057 h 2897"/>
                <a:gd name="T76" fmla="*/ 450 w 2733"/>
                <a:gd name="T77" fmla="*/ 2040 h 2897"/>
                <a:gd name="T78" fmla="*/ 650 w 2733"/>
                <a:gd name="T79" fmla="*/ 2040 h 2897"/>
                <a:gd name="T80" fmla="*/ 780 w 2733"/>
                <a:gd name="T81" fmla="*/ 2053 h 2897"/>
                <a:gd name="T82" fmla="*/ 912 w 2733"/>
                <a:gd name="T83" fmla="*/ 2065 h 2897"/>
                <a:gd name="T84" fmla="*/ 1108 w 2733"/>
                <a:gd name="T85" fmla="*/ 2065 h 2897"/>
                <a:gd name="T86" fmla="*/ 1252 w 2733"/>
                <a:gd name="T87" fmla="*/ 2049 h 2897"/>
                <a:gd name="T88" fmla="*/ 1375 w 2733"/>
                <a:gd name="T89" fmla="*/ 2026 h 2897"/>
                <a:gd name="T90" fmla="*/ 1566 w 2733"/>
                <a:gd name="T91" fmla="*/ 2019 h 2897"/>
                <a:gd name="T92" fmla="*/ 1721 w 2733"/>
                <a:gd name="T93" fmla="*/ 2015 h 2897"/>
                <a:gd name="T94" fmla="*/ 1844 w 2733"/>
                <a:gd name="T95" fmla="*/ 2011 h 2897"/>
                <a:gd name="T96" fmla="*/ 2020 w 2733"/>
                <a:gd name="T97" fmla="*/ 2008 h 2897"/>
                <a:gd name="T98" fmla="*/ 2193 w 2733"/>
                <a:gd name="T99" fmla="*/ 2014 h 2897"/>
                <a:gd name="T100" fmla="*/ 2317 w 2733"/>
                <a:gd name="T101" fmla="*/ 2029 h 2897"/>
                <a:gd name="T102" fmla="*/ 2471 w 2733"/>
                <a:gd name="T103" fmla="*/ 2050 h 2897"/>
                <a:gd name="T104" fmla="*/ 2660 w 2733"/>
                <a:gd name="T105" fmla="*/ 2062 h 2897"/>
                <a:gd name="T106" fmla="*/ 2800 w 2733"/>
                <a:gd name="T107" fmla="*/ 2049 h 2897"/>
                <a:gd name="T108" fmla="*/ 2932 w 2733"/>
                <a:gd name="T109" fmla="*/ 1992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6" name="Freeform 53"/>
            <p:cNvSpPr>
              <a:spLocks/>
            </p:cNvSpPr>
            <p:nvPr/>
          </p:nvSpPr>
          <p:spPr bwMode="auto">
            <a:xfrm>
              <a:off x="3120" y="3120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7" name="Freeform 54"/>
            <p:cNvSpPr>
              <a:spLocks/>
            </p:cNvSpPr>
            <p:nvPr/>
          </p:nvSpPr>
          <p:spPr bwMode="auto">
            <a:xfrm>
              <a:off x="912" y="4368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8" name="Freeform 55"/>
            <p:cNvSpPr>
              <a:spLocks/>
            </p:cNvSpPr>
            <p:nvPr/>
          </p:nvSpPr>
          <p:spPr bwMode="auto">
            <a:xfrm>
              <a:off x="2976" y="4368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9" name="Freeform 56"/>
            <p:cNvSpPr>
              <a:spLocks/>
            </p:cNvSpPr>
            <p:nvPr/>
          </p:nvSpPr>
          <p:spPr bwMode="auto">
            <a:xfrm>
              <a:off x="782" y="82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40" name="Freeform 57"/>
            <p:cNvSpPr>
              <a:spLocks/>
            </p:cNvSpPr>
            <p:nvPr/>
          </p:nvSpPr>
          <p:spPr bwMode="auto">
            <a:xfrm>
              <a:off x="168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1" name="Freeform 58"/>
            <p:cNvSpPr>
              <a:spLocks/>
            </p:cNvSpPr>
            <p:nvPr/>
          </p:nvSpPr>
          <p:spPr bwMode="auto">
            <a:xfrm>
              <a:off x="216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2" name="Freeform 59"/>
            <p:cNvSpPr>
              <a:spLocks/>
            </p:cNvSpPr>
            <p:nvPr/>
          </p:nvSpPr>
          <p:spPr bwMode="auto">
            <a:xfrm>
              <a:off x="960" y="3264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Freeform 60"/>
            <p:cNvSpPr>
              <a:spLocks/>
            </p:cNvSpPr>
            <p:nvPr/>
          </p:nvSpPr>
          <p:spPr bwMode="auto">
            <a:xfrm>
              <a:off x="2496" y="4704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Freeform 61"/>
            <p:cNvSpPr>
              <a:spLocks/>
            </p:cNvSpPr>
            <p:nvPr/>
          </p:nvSpPr>
          <p:spPr bwMode="auto">
            <a:xfrm>
              <a:off x="2064" y="441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Freeform 62"/>
            <p:cNvSpPr>
              <a:spLocks/>
            </p:cNvSpPr>
            <p:nvPr/>
          </p:nvSpPr>
          <p:spPr bwMode="auto">
            <a:xfrm>
              <a:off x="1488" y="475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Freeform 63"/>
            <p:cNvSpPr>
              <a:spLocks/>
            </p:cNvSpPr>
            <p:nvPr/>
          </p:nvSpPr>
          <p:spPr bwMode="auto">
            <a:xfrm>
              <a:off x="1296" y="3888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7" name="Freeform 64"/>
            <p:cNvSpPr>
              <a:spLocks/>
            </p:cNvSpPr>
            <p:nvPr/>
          </p:nvSpPr>
          <p:spPr bwMode="auto">
            <a:xfrm>
              <a:off x="912" y="403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8" name="Freeform 65"/>
            <p:cNvSpPr>
              <a:spLocks/>
            </p:cNvSpPr>
            <p:nvPr/>
          </p:nvSpPr>
          <p:spPr bwMode="auto">
            <a:xfrm>
              <a:off x="864" y="3120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9" name="Freeform 66"/>
            <p:cNvSpPr>
              <a:spLocks/>
            </p:cNvSpPr>
            <p:nvPr/>
          </p:nvSpPr>
          <p:spPr bwMode="auto">
            <a:xfrm>
              <a:off x="3120" y="360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0" name="Freeform 67"/>
            <p:cNvSpPr>
              <a:spLocks/>
            </p:cNvSpPr>
            <p:nvPr/>
          </p:nvSpPr>
          <p:spPr bwMode="auto">
            <a:xfrm>
              <a:off x="3408" y="3744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1" name="Freeform 68"/>
            <p:cNvSpPr>
              <a:spLocks/>
            </p:cNvSpPr>
            <p:nvPr/>
          </p:nvSpPr>
          <p:spPr bwMode="auto">
            <a:xfrm>
              <a:off x="3072" y="307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2" name="Freeform 69"/>
            <p:cNvSpPr>
              <a:spLocks/>
            </p:cNvSpPr>
            <p:nvPr/>
          </p:nvSpPr>
          <p:spPr bwMode="auto">
            <a:xfrm>
              <a:off x="3456" y="489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3" name="Freeform 70"/>
            <p:cNvSpPr>
              <a:spLocks/>
            </p:cNvSpPr>
            <p:nvPr/>
          </p:nvSpPr>
          <p:spPr bwMode="auto">
            <a:xfrm>
              <a:off x="2832" y="456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4" name="Freeform 71"/>
            <p:cNvSpPr>
              <a:spLocks/>
            </p:cNvSpPr>
            <p:nvPr/>
          </p:nvSpPr>
          <p:spPr bwMode="auto">
            <a:xfrm>
              <a:off x="3264" y="417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5" name="Text Box 72"/>
            <p:cNvSpPr txBox="1">
              <a:spLocks noChangeArrowheads="1"/>
            </p:cNvSpPr>
            <p:nvPr/>
          </p:nvSpPr>
          <p:spPr bwMode="auto">
            <a:xfrm>
              <a:off x="768" y="720"/>
              <a:ext cx="2746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dirty="0" smtClean="0">
                  <a:solidFill>
                    <a:schemeClr val="accent2"/>
                  </a:solidFill>
                </a:rPr>
                <a:t>                </a:t>
              </a:r>
              <a:endParaRPr lang="ru-RU" sz="2800" dirty="0">
                <a:solidFill>
                  <a:schemeClr val="accent2"/>
                </a:solidFill>
                <a:cs typeface="Times New Roman" pitchFamily="18" charset="0"/>
              </a:endParaRPr>
            </a:p>
            <a:p>
              <a:endParaRPr lang="ru-RU" sz="1400" dirty="0">
                <a:solidFill>
                  <a:schemeClr val="accent2"/>
                </a:solidFill>
              </a:endParaRPr>
            </a:p>
          </p:txBody>
        </p:sp>
        <p:pic>
          <p:nvPicPr>
            <p:cNvPr id="8257" name="Picture 74" descr="j02324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8" y="135"/>
              <a:ext cx="672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8" name="Picture 75" descr="j02327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4"/>
              <a:ext cx="659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0" name="Picture 77" descr="j023395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7" y="4944"/>
              <a:ext cx="64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1" name="Picture 78" descr="j02339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944"/>
              <a:ext cx="720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" name="Freeform 56"/>
          <p:cNvSpPr>
            <a:spLocks/>
          </p:cNvSpPr>
          <p:nvPr/>
        </p:nvSpPr>
        <p:spPr bwMode="auto">
          <a:xfrm>
            <a:off x="4211960" y="1484784"/>
            <a:ext cx="901700" cy="571500"/>
          </a:xfrm>
          <a:custGeom>
            <a:avLst/>
            <a:gdLst>
              <a:gd name="T0" fmla="*/ 135 w 381"/>
              <a:gd name="T1" fmla="*/ 6 h 324"/>
              <a:gd name="T2" fmla="*/ 64 w 381"/>
              <a:gd name="T3" fmla="*/ 67 h 324"/>
              <a:gd name="T4" fmla="*/ 2 w 381"/>
              <a:gd name="T5" fmla="*/ 233 h 324"/>
              <a:gd name="T6" fmla="*/ 17 w 381"/>
              <a:gd name="T7" fmla="*/ 357 h 324"/>
              <a:gd name="T8" fmla="*/ 66 w 381"/>
              <a:gd name="T9" fmla="*/ 436 h 324"/>
              <a:gd name="T10" fmla="*/ 114 w 381"/>
              <a:gd name="T11" fmla="*/ 471 h 324"/>
              <a:gd name="T12" fmla="*/ 169 w 381"/>
              <a:gd name="T13" fmla="*/ 480 h 324"/>
              <a:gd name="T14" fmla="*/ 263 w 381"/>
              <a:gd name="T15" fmla="*/ 453 h 324"/>
              <a:gd name="T16" fmla="*/ 307 w 381"/>
              <a:gd name="T17" fmla="*/ 401 h 324"/>
              <a:gd name="T18" fmla="*/ 315 w 381"/>
              <a:gd name="T19" fmla="*/ 330 h 324"/>
              <a:gd name="T20" fmla="*/ 292 w 381"/>
              <a:gd name="T21" fmla="*/ 241 h 324"/>
              <a:gd name="T22" fmla="*/ 244 w 381"/>
              <a:gd name="T23" fmla="*/ 173 h 324"/>
              <a:gd name="T24" fmla="*/ 195 w 381"/>
              <a:gd name="T25" fmla="*/ 160 h 324"/>
              <a:gd name="T26" fmla="*/ 149 w 381"/>
              <a:gd name="T27" fmla="*/ 188 h 324"/>
              <a:gd name="T28" fmla="*/ 130 w 381"/>
              <a:gd name="T29" fmla="*/ 247 h 324"/>
              <a:gd name="T30" fmla="*/ 146 w 381"/>
              <a:gd name="T31" fmla="*/ 305 h 324"/>
              <a:gd name="T32" fmla="*/ 187 w 381"/>
              <a:gd name="T33" fmla="*/ 330 h 324"/>
              <a:gd name="T34" fmla="*/ 224 w 381"/>
              <a:gd name="T35" fmla="*/ 317 h 324"/>
              <a:gd name="T36" fmla="*/ 226 w 381"/>
              <a:gd name="T37" fmla="*/ 290 h 324"/>
              <a:gd name="T38" fmla="*/ 208 w 381"/>
              <a:gd name="T39" fmla="*/ 279 h 324"/>
              <a:gd name="T40" fmla="*/ 192 w 381"/>
              <a:gd name="T41" fmla="*/ 284 h 324"/>
              <a:gd name="T42" fmla="*/ 178 w 381"/>
              <a:gd name="T43" fmla="*/ 279 h 324"/>
              <a:gd name="T44" fmla="*/ 164 w 381"/>
              <a:gd name="T45" fmla="*/ 258 h 324"/>
              <a:gd name="T46" fmla="*/ 171 w 381"/>
              <a:gd name="T47" fmla="*/ 233 h 324"/>
              <a:gd name="T48" fmla="*/ 191 w 381"/>
              <a:gd name="T49" fmla="*/ 209 h 324"/>
              <a:gd name="T50" fmla="*/ 212 w 381"/>
              <a:gd name="T51" fmla="*/ 206 h 324"/>
              <a:gd name="T52" fmla="*/ 250 w 381"/>
              <a:gd name="T53" fmla="*/ 247 h 324"/>
              <a:gd name="T54" fmla="*/ 276 w 381"/>
              <a:gd name="T55" fmla="*/ 311 h 324"/>
              <a:gd name="T56" fmla="*/ 276 w 381"/>
              <a:gd name="T57" fmla="*/ 378 h 324"/>
              <a:gd name="T58" fmla="*/ 239 w 381"/>
              <a:gd name="T59" fmla="*/ 415 h 324"/>
              <a:gd name="T60" fmla="*/ 187 w 381"/>
              <a:gd name="T61" fmla="*/ 430 h 324"/>
              <a:gd name="T62" fmla="*/ 133 w 381"/>
              <a:gd name="T63" fmla="*/ 427 h 324"/>
              <a:gd name="T64" fmla="*/ 92 w 381"/>
              <a:gd name="T65" fmla="*/ 401 h 324"/>
              <a:gd name="T66" fmla="*/ 66 w 381"/>
              <a:gd name="T67" fmla="*/ 369 h 324"/>
              <a:gd name="T68" fmla="*/ 35 w 381"/>
              <a:gd name="T69" fmla="*/ 270 h 324"/>
              <a:gd name="T70" fmla="*/ 61 w 381"/>
              <a:gd name="T71" fmla="*/ 157 h 324"/>
              <a:gd name="T72" fmla="*/ 110 w 381"/>
              <a:gd name="T73" fmla="*/ 73 h 324"/>
              <a:gd name="T74" fmla="*/ 176 w 381"/>
              <a:gd name="T75" fmla="*/ 46 h 324"/>
              <a:gd name="T76" fmla="*/ 276 w 381"/>
              <a:gd name="T77" fmla="*/ 104 h 324"/>
              <a:gd name="T78" fmla="*/ 360 w 381"/>
              <a:gd name="T79" fmla="*/ 241 h 324"/>
              <a:gd name="T80" fmla="*/ 395 w 381"/>
              <a:gd name="T81" fmla="*/ 363 h 324"/>
              <a:gd name="T82" fmla="*/ 413 w 381"/>
              <a:gd name="T83" fmla="*/ 375 h 324"/>
              <a:gd name="T84" fmla="*/ 426 w 381"/>
              <a:gd name="T85" fmla="*/ 357 h 324"/>
              <a:gd name="T86" fmla="*/ 390 w 381"/>
              <a:gd name="T87" fmla="*/ 215 h 324"/>
              <a:gd name="T88" fmla="*/ 296 w 381"/>
              <a:gd name="T89" fmla="*/ 64 h 324"/>
              <a:gd name="T90" fmla="*/ 178 w 381"/>
              <a:gd name="T91" fmla="*/ 0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1"/>
              <a:gd name="T139" fmla="*/ 0 h 324"/>
              <a:gd name="T140" fmla="*/ 381 w 381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1" h="324">
                <a:moveTo>
                  <a:pt x="159" y="0"/>
                </a:moveTo>
                <a:lnTo>
                  <a:pt x="141" y="0"/>
                </a:lnTo>
                <a:lnTo>
                  <a:pt x="121" y="4"/>
                </a:lnTo>
                <a:lnTo>
                  <a:pt x="100" y="11"/>
                </a:lnTo>
                <a:lnTo>
                  <a:pt x="78" y="25"/>
                </a:lnTo>
                <a:lnTo>
                  <a:pt x="57" y="45"/>
                </a:lnTo>
                <a:lnTo>
                  <a:pt x="37" y="72"/>
                </a:lnTo>
                <a:lnTo>
                  <a:pt x="17" y="110"/>
                </a:lnTo>
                <a:lnTo>
                  <a:pt x="2" y="157"/>
                </a:lnTo>
                <a:lnTo>
                  <a:pt x="0" y="182"/>
                </a:lnTo>
                <a:lnTo>
                  <a:pt x="4" y="212"/>
                </a:lnTo>
                <a:lnTo>
                  <a:pt x="15" y="241"/>
                </a:lnTo>
                <a:lnTo>
                  <a:pt x="35" y="269"/>
                </a:lnTo>
                <a:lnTo>
                  <a:pt x="47" y="282"/>
                </a:lnTo>
                <a:lnTo>
                  <a:pt x="59" y="294"/>
                </a:lnTo>
                <a:lnTo>
                  <a:pt x="72" y="302"/>
                </a:lnTo>
                <a:lnTo>
                  <a:pt x="88" y="310"/>
                </a:lnTo>
                <a:lnTo>
                  <a:pt x="102" y="318"/>
                </a:lnTo>
                <a:lnTo>
                  <a:pt x="117" y="322"/>
                </a:lnTo>
                <a:lnTo>
                  <a:pt x="133" y="324"/>
                </a:lnTo>
                <a:lnTo>
                  <a:pt x="151" y="324"/>
                </a:lnTo>
                <a:lnTo>
                  <a:pt x="184" y="320"/>
                </a:lnTo>
                <a:lnTo>
                  <a:pt x="214" y="314"/>
                </a:lnTo>
                <a:lnTo>
                  <a:pt x="235" y="306"/>
                </a:lnTo>
                <a:lnTo>
                  <a:pt x="253" y="296"/>
                </a:lnTo>
                <a:lnTo>
                  <a:pt x="265" y="284"/>
                </a:lnTo>
                <a:lnTo>
                  <a:pt x="275" y="271"/>
                </a:lnTo>
                <a:lnTo>
                  <a:pt x="280" y="259"/>
                </a:lnTo>
                <a:lnTo>
                  <a:pt x="282" y="245"/>
                </a:lnTo>
                <a:lnTo>
                  <a:pt x="282" y="223"/>
                </a:lnTo>
                <a:lnTo>
                  <a:pt x="280" y="202"/>
                </a:lnTo>
                <a:lnTo>
                  <a:pt x="271" y="182"/>
                </a:lnTo>
                <a:lnTo>
                  <a:pt x="261" y="163"/>
                </a:lnTo>
                <a:lnTo>
                  <a:pt x="247" y="145"/>
                </a:lnTo>
                <a:lnTo>
                  <a:pt x="233" y="129"/>
                </a:lnTo>
                <a:lnTo>
                  <a:pt x="218" y="117"/>
                </a:lnTo>
                <a:lnTo>
                  <a:pt x="202" y="110"/>
                </a:lnTo>
                <a:lnTo>
                  <a:pt x="188" y="108"/>
                </a:lnTo>
                <a:lnTo>
                  <a:pt x="174" y="108"/>
                </a:lnTo>
                <a:lnTo>
                  <a:pt x="161" y="110"/>
                </a:lnTo>
                <a:lnTo>
                  <a:pt x="147" y="117"/>
                </a:lnTo>
                <a:lnTo>
                  <a:pt x="133" y="127"/>
                </a:lnTo>
                <a:lnTo>
                  <a:pt x="123" y="139"/>
                </a:lnTo>
                <a:lnTo>
                  <a:pt x="117" y="153"/>
                </a:lnTo>
                <a:lnTo>
                  <a:pt x="116" y="167"/>
                </a:lnTo>
                <a:lnTo>
                  <a:pt x="117" y="180"/>
                </a:lnTo>
                <a:lnTo>
                  <a:pt x="123" y="194"/>
                </a:lnTo>
                <a:lnTo>
                  <a:pt x="131" y="206"/>
                </a:lnTo>
                <a:lnTo>
                  <a:pt x="141" y="216"/>
                </a:lnTo>
                <a:lnTo>
                  <a:pt x="153" y="221"/>
                </a:lnTo>
                <a:lnTo>
                  <a:pt x="167" y="223"/>
                </a:lnTo>
                <a:lnTo>
                  <a:pt x="180" y="223"/>
                </a:lnTo>
                <a:lnTo>
                  <a:pt x="194" y="218"/>
                </a:lnTo>
                <a:lnTo>
                  <a:pt x="200" y="214"/>
                </a:lnTo>
                <a:lnTo>
                  <a:pt x="202" y="210"/>
                </a:lnTo>
                <a:lnTo>
                  <a:pt x="204" y="204"/>
                </a:lnTo>
                <a:lnTo>
                  <a:pt x="202" y="196"/>
                </a:lnTo>
                <a:lnTo>
                  <a:pt x="198" y="192"/>
                </a:lnTo>
                <a:lnTo>
                  <a:pt x="192" y="188"/>
                </a:lnTo>
                <a:lnTo>
                  <a:pt x="186" y="188"/>
                </a:lnTo>
                <a:lnTo>
                  <a:pt x="180" y="190"/>
                </a:lnTo>
                <a:lnTo>
                  <a:pt x="172" y="192"/>
                </a:lnTo>
                <a:lnTo>
                  <a:pt x="167" y="192"/>
                </a:lnTo>
                <a:lnTo>
                  <a:pt x="163" y="190"/>
                </a:lnTo>
                <a:lnTo>
                  <a:pt x="159" y="188"/>
                </a:lnTo>
                <a:lnTo>
                  <a:pt x="153" y="184"/>
                </a:lnTo>
                <a:lnTo>
                  <a:pt x="151" y="180"/>
                </a:lnTo>
                <a:lnTo>
                  <a:pt x="147" y="174"/>
                </a:lnTo>
                <a:lnTo>
                  <a:pt x="147" y="168"/>
                </a:lnTo>
                <a:lnTo>
                  <a:pt x="149" y="163"/>
                </a:lnTo>
                <a:lnTo>
                  <a:pt x="153" y="157"/>
                </a:lnTo>
                <a:lnTo>
                  <a:pt x="159" y="151"/>
                </a:lnTo>
                <a:lnTo>
                  <a:pt x="165" y="145"/>
                </a:lnTo>
                <a:lnTo>
                  <a:pt x="171" y="141"/>
                </a:lnTo>
                <a:lnTo>
                  <a:pt x="178" y="139"/>
                </a:lnTo>
                <a:lnTo>
                  <a:pt x="184" y="139"/>
                </a:lnTo>
                <a:lnTo>
                  <a:pt x="190" y="139"/>
                </a:lnTo>
                <a:lnTo>
                  <a:pt x="200" y="145"/>
                </a:lnTo>
                <a:lnTo>
                  <a:pt x="212" y="155"/>
                </a:lnTo>
                <a:lnTo>
                  <a:pt x="224" y="167"/>
                </a:lnTo>
                <a:lnTo>
                  <a:pt x="233" y="180"/>
                </a:lnTo>
                <a:lnTo>
                  <a:pt x="241" y="194"/>
                </a:lnTo>
                <a:lnTo>
                  <a:pt x="247" y="210"/>
                </a:lnTo>
                <a:lnTo>
                  <a:pt x="251" y="225"/>
                </a:lnTo>
                <a:lnTo>
                  <a:pt x="251" y="241"/>
                </a:lnTo>
                <a:lnTo>
                  <a:pt x="247" y="255"/>
                </a:lnTo>
                <a:lnTo>
                  <a:pt x="239" y="265"/>
                </a:lnTo>
                <a:lnTo>
                  <a:pt x="227" y="273"/>
                </a:lnTo>
                <a:lnTo>
                  <a:pt x="214" y="280"/>
                </a:lnTo>
                <a:lnTo>
                  <a:pt x="200" y="284"/>
                </a:lnTo>
                <a:lnTo>
                  <a:pt x="182" y="288"/>
                </a:lnTo>
                <a:lnTo>
                  <a:pt x="167" y="290"/>
                </a:lnTo>
                <a:lnTo>
                  <a:pt x="151" y="292"/>
                </a:lnTo>
                <a:lnTo>
                  <a:pt x="133" y="292"/>
                </a:lnTo>
                <a:lnTo>
                  <a:pt x="119" y="288"/>
                </a:lnTo>
                <a:lnTo>
                  <a:pt x="104" y="284"/>
                </a:lnTo>
                <a:lnTo>
                  <a:pt x="92" y="278"/>
                </a:lnTo>
                <a:lnTo>
                  <a:pt x="82" y="271"/>
                </a:lnTo>
                <a:lnTo>
                  <a:pt x="72" y="263"/>
                </a:lnTo>
                <a:lnTo>
                  <a:pt x="64" y="257"/>
                </a:lnTo>
                <a:lnTo>
                  <a:pt x="59" y="249"/>
                </a:lnTo>
                <a:lnTo>
                  <a:pt x="43" y="225"/>
                </a:lnTo>
                <a:lnTo>
                  <a:pt x="35" y="202"/>
                </a:lnTo>
                <a:lnTo>
                  <a:pt x="31" y="182"/>
                </a:lnTo>
                <a:lnTo>
                  <a:pt x="33" y="165"/>
                </a:lnTo>
                <a:lnTo>
                  <a:pt x="43" y="133"/>
                </a:lnTo>
                <a:lnTo>
                  <a:pt x="55" y="106"/>
                </a:lnTo>
                <a:lnTo>
                  <a:pt x="68" y="82"/>
                </a:lnTo>
                <a:lnTo>
                  <a:pt x="82" y="64"/>
                </a:lnTo>
                <a:lnTo>
                  <a:pt x="98" y="49"/>
                </a:lnTo>
                <a:lnTo>
                  <a:pt x="117" y="39"/>
                </a:lnTo>
                <a:lnTo>
                  <a:pt x="135" y="33"/>
                </a:lnTo>
                <a:lnTo>
                  <a:pt x="157" y="31"/>
                </a:lnTo>
                <a:lnTo>
                  <a:pt x="188" y="37"/>
                </a:lnTo>
                <a:lnTo>
                  <a:pt x="218" y="49"/>
                </a:lnTo>
                <a:lnTo>
                  <a:pt x="247" y="70"/>
                </a:lnTo>
                <a:lnTo>
                  <a:pt x="275" y="96"/>
                </a:lnTo>
                <a:lnTo>
                  <a:pt x="300" y="127"/>
                </a:lnTo>
                <a:lnTo>
                  <a:pt x="322" y="163"/>
                </a:lnTo>
                <a:lnTo>
                  <a:pt x="339" y="200"/>
                </a:lnTo>
                <a:lnTo>
                  <a:pt x="351" y="239"/>
                </a:lnTo>
                <a:lnTo>
                  <a:pt x="353" y="245"/>
                </a:lnTo>
                <a:lnTo>
                  <a:pt x="357" y="251"/>
                </a:lnTo>
                <a:lnTo>
                  <a:pt x="363" y="253"/>
                </a:lnTo>
                <a:lnTo>
                  <a:pt x="369" y="253"/>
                </a:lnTo>
                <a:lnTo>
                  <a:pt x="375" y="251"/>
                </a:lnTo>
                <a:lnTo>
                  <a:pt x="379" y="245"/>
                </a:lnTo>
                <a:lnTo>
                  <a:pt x="381" y="241"/>
                </a:lnTo>
                <a:lnTo>
                  <a:pt x="381" y="233"/>
                </a:lnTo>
                <a:lnTo>
                  <a:pt x="369" y="188"/>
                </a:lnTo>
                <a:lnTo>
                  <a:pt x="349" y="145"/>
                </a:lnTo>
                <a:lnTo>
                  <a:pt x="326" y="106"/>
                </a:lnTo>
                <a:lnTo>
                  <a:pt x="296" y="72"/>
                </a:lnTo>
                <a:lnTo>
                  <a:pt x="265" y="43"/>
                </a:lnTo>
                <a:lnTo>
                  <a:pt x="229" y="19"/>
                </a:lnTo>
                <a:lnTo>
                  <a:pt x="194" y="6"/>
                </a:lnTo>
                <a:lnTo>
                  <a:pt x="1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" name="Freeform 56"/>
          <p:cNvSpPr>
            <a:spLocks/>
          </p:cNvSpPr>
          <p:nvPr/>
        </p:nvSpPr>
        <p:spPr bwMode="auto">
          <a:xfrm>
            <a:off x="6588224" y="908720"/>
            <a:ext cx="901700" cy="571500"/>
          </a:xfrm>
          <a:custGeom>
            <a:avLst/>
            <a:gdLst>
              <a:gd name="T0" fmla="*/ 135 w 381"/>
              <a:gd name="T1" fmla="*/ 6 h 324"/>
              <a:gd name="T2" fmla="*/ 64 w 381"/>
              <a:gd name="T3" fmla="*/ 67 h 324"/>
              <a:gd name="T4" fmla="*/ 2 w 381"/>
              <a:gd name="T5" fmla="*/ 233 h 324"/>
              <a:gd name="T6" fmla="*/ 17 w 381"/>
              <a:gd name="T7" fmla="*/ 357 h 324"/>
              <a:gd name="T8" fmla="*/ 66 w 381"/>
              <a:gd name="T9" fmla="*/ 436 h 324"/>
              <a:gd name="T10" fmla="*/ 114 w 381"/>
              <a:gd name="T11" fmla="*/ 471 h 324"/>
              <a:gd name="T12" fmla="*/ 169 w 381"/>
              <a:gd name="T13" fmla="*/ 480 h 324"/>
              <a:gd name="T14" fmla="*/ 263 w 381"/>
              <a:gd name="T15" fmla="*/ 453 h 324"/>
              <a:gd name="T16" fmla="*/ 307 w 381"/>
              <a:gd name="T17" fmla="*/ 401 h 324"/>
              <a:gd name="T18" fmla="*/ 315 w 381"/>
              <a:gd name="T19" fmla="*/ 330 h 324"/>
              <a:gd name="T20" fmla="*/ 292 w 381"/>
              <a:gd name="T21" fmla="*/ 241 h 324"/>
              <a:gd name="T22" fmla="*/ 244 w 381"/>
              <a:gd name="T23" fmla="*/ 173 h 324"/>
              <a:gd name="T24" fmla="*/ 195 w 381"/>
              <a:gd name="T25" fmla="*/ 160 h 324"/>
              <a:gd name="T26" fmla="*/ 149 w 381"/>
              <a:gd name="T27" fmla="*/ 188 h 324"/>
              <a:gd name="T28" fmla="*/ 130 w 381"/>
              <a:gd name="T29" fmla="*/ 247 h 324"/>
              <a:gd name="T30" fmla="*/ 146 w 381"/>
              <a:gd name="T31" fmla="*/ 305 h 324"/>
              <a:gd name="T32" fmla="*/ 187 w 381"/>
              <a:gd name="T33" fmla="*/ 330 h 324"/>
              <a:gd name="T34" fmla="*/ 224 w 381"/>
              <a:gd name="T35" fmla="*/ 317 h 324"/>
              <a:gd name="T36" fmla="*/ 226 w 381"/>
              <a:gd name="T37" fmla="*/ 290 h 324"/>
              <a:gd name="T38" fmla="*/ 208 w 381"/>
              <a:gd name="T39" fmla="*/ 279 h 324"/>
              <a:gd name="T40" fmla="*/ 192 w 381"/>
              <a:gd name="T41" fmla="*/ 284 h 324"/>
              <a:gd name="T42" fmla="*/ 178 w 381"/>
              <a:gd name="T43" fmla="*/ 279 h 324"/>
              <a:gd name="T44" fmla="*/ 164 w 381"/>
              <a:gd name="T45" fmla="*/ 258 h 324"/>
              <a:gd name="T46" fmla="*/ 171 w 381"/>
              <a:gd name="T47" fmla="*/ 233 h 324"/>
              <a:gd name="T48" fmla="*/ 191 w 381"/>
              <a:gd name="T49" fmla="*/ 209 h 324"/>
              <a:gd name="T50" fmla="*/ 212 w 381"/>
              <a:gd name="T51" fmla="*/ 206 h 324"/>
              <a:gd name="T52" fmla="*/ 250 w 381"/>
              <a:gd name="T53" fmla="*/ 247 h 324"/>
              <a:gd name="T54" fmla="*/ 276 w 381"/>
              <a:gd name="T55" fmla="*/ 311 h 324"/>
              <a:gd name="T56" fmla="*/ 276 w 381"/>
              <a:gd name="T57" fmla="*/ 378 h 324"/>
              <a:gd name="T58" fmla="*/ 239 w 381"/>
              <a:gd name="T59" fmla="*/ 415 h 324"/>
              <a:gd name="T60" fmla="*/ 187 w 381"/>
              <a:gd name="T61" fmla="*/ 430 h 324"/>
              <a:gd name="T62" fmla="*/ 133 w 381"/>
              <a:gd name="T63" fmla="*/ 427 h 324"/>
              <a:gd name="T64" fmla="*/ 92 w 381"/>
              <a:gd name="T65" fmla="*/ 401 h 324"/>
              <a:gd name="T66" fmla="*/ 66 w 381"/>
              <a:gd name="T67" fmla="*/ 369 h 324"/>
              <a:gd name="T68" fmla="*/ 35 w 381"/>
              <a:gd name="T69" fmla="*/ 270 h 324"/>
              <a:gd name="T70" fmla="*/ 61 w 381"/>
              <a:gd name="T71" fmla="*/ 157 h 324"/>
              <a:gd name="T72" fmla="*/ 110 w 381"/>
              <a:gd name="T73" fmla="*/ 73 h 324"/>
              <a:gd name="T74" fmla="*/ 176 w 381"/>
              <a:gd name="T75" fmla="*/ 46 h 324"/>
              <a:gd name="T76" fmla="*/ 276 w 381"/>
              <a:gd name="T77" fmla="*/ 104 h 324"/>
              <a:gd name="T78" fmla="*/ 360 w 381"/>
              <a:gd name="T79" fmla="*/ 241 h 324"/>
              <a:gd name="T80" fmla="*/ 395 w 381"/>
              <a:gd name="T81" fmla="*/ 363 h 324"/>
              <a:gd name="T82" fmla="*/ 413 w 381"/>
              <a:gd name="T83" fmla="*/ 375 h 324"/>
              <a:gd name="T84" fmla="*/ 426 w 381"/>
              <a:gd name="T85" fmla="*/ 357 h 324"/>
              <a:gd name="T86" fmla="*/ 390 w 381"/>
              <a:gd name="T87" fmla="*/ 215 h 324"/>
              <a:gd name="T88" fmla="*/ 296 w 381"/>
              <a:gd name="T89" fmla="*/ 64 h 324"/>
              <a:gd name="T90" fmla="*/ 178 w 381"/>
              <a:gd name="T91" fmla="*/ 0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1"/>
              <a:gd name="T139" fmla="*/ 0 h 324"/>
              <a:gd name="T140" fmla="*/ 381 w 381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1" h="324">
                <a:moveTo>
                  <a:pt x="159" y="0"/>
                </a:moveTo>
                <a:lnTo>
                  <a:pt x="141" y="0"/>
                </a:lnTo>
                <a:lnTo>
                  <a:pt x="121" y="4"/>
                </a:lnTo>
                <a:lnTo>
                  <a:pt x="100" y="11"/>
                </a:lnTo>
                <a:lnTo>
                  <a:pt x="78" y="25"/>
                </a:lnTo>
                <a:lnTo>
                  <a:pt x="57" y="45"/>
                </a:lnTo>
                <a:lnTo>
                  <a:pt x="37" y="72"/>
                </a:lnTo>
                <a:lnTo>
                  <a:pt x="17" y="110"/>
                </a:lnTo>
                <a:lnTo>
                  <a:pt x="2" y="157"/>
                </a:lnTo>
                <a:lnTo>
                  <a:pt x="0" y="182"/>
                </a:lnTo>
                <a:lnTo>
                  <a:pt x="4" y="212"/>
                </a:lnTo>
                <a:lnTo>
                  <a:pt x="15" y="241"/>
                </a:lnTo>
                <a:lnTo>
                  <a:pt x="35" y="269"/>
                </a:lnTo>
                <a:lnTo>
                  <a:pt x="47" y="282"/>
                </a:lnTo>
                <a:lnTo>
                  <a:pt x="59" y="294"/>
                </a:lnTo>
                <a:lnTo>
                  <a:pt x="72" y="302"/>
                </a:lnTo>
                <a:lnTo>
                  <a:pt x="88" y="310"/>
                </a:lnTo>
                <a:lnTo>
                  <a:pt x="102" y="318"/>
                </a:lnTo>
                <a:lnTo>
                  <a:pt x="117" y="322"/>
                </a:lnTo>
                <a:lnTo>
                  <a:pt x="133" y="324"/>
                </a:lnTo>
                <a:lnTo>
                  <a:pt x="151" y="324"/>
                </a:lnTo>
                <a:lnTo>
                  <a:pt x="184" y="320"/>
                </a:lnTo>
                <a:lnTo>
                  <a:pt x="214" y="314"/>
                </a:lnTo>
                <a:lnTo>
                  <a:pt x="235" y="306"/>
                </a:lnTo>
                <a:lnTo>
                  <a:pt x="253" y="296"/>
                </a:lnTo>
                <a:lnTo>
                  <a:pt x="265" y="284"/>
                </a:lnTo>
                <a:lnTo>
                  <a:pt x="275" y="271"/>
                </a:lnTo>
                <a:lnTo>
                  <a:pt x="280" y="259"/>
                </a:lnTo>
                <a:lnTo>
                  <a:pt x="282" y="245"/>
                </a:lnTo>
                <a:lnTo>
                  <a:pt x="282" y="223"/>
                </a:lnTo>
                <a:lnTo>
                  <a:pt x="280" y="202"/>
                </a:lnTo>
                <a:lnTo>
                  <a:pt x="271" y="182"/>
                </a:lnTo>
                <a:lnTo>
                  <a:pt x="261" y="163"/>
                </a:lnTo>
                <a:lnTo>
                  <a:pt x="247" y="145"/>
                </a:lnTo>
                <a:lnTo>
                  <a:pt x="233" y="129"/>
                </a:lnTo>
                <a:lnTo>
                  <a:pt x="218" y="117"/>
                </a:lnTo>
                <a:lnTo>
                  <a:pt x="202" y="110"/>
                </a:lnTo>
                <a:lnTo>
                  <a:pt x="188" y="108"/>
                </a:lnTo>
                <a:lnTo>
                  <a:pt x="174" y="108"/>
                </a:lnTo>
                <a:lnTo>
                  <a:pt x="161" y="110"/>
                </a:lnTo>
                <a:lnTo>
                  <a:pt x="147" y="117"/>
                </a:lnTo>
                <a:lnTo>
                  <a:pt x="133" y="127"/>
                </a:lnTo>
                <a:lnTo>
                  <a:pt x="123" y="139"/>
                </a:lnTo>
                <a:lnTo>
                  <a:pt x="117" y="153"/>
                </a:lnTo>
                <a:lnTo>
                  <a:pt x="116" y="167"/>
                </a:lnTo>
                <a:lnTo>
                  <a:pt x="117" y="180"/>
                </a:lnTo>
                <a:lnTo>
                  <a:pt x="123" y="194"/>
                </a:lnTo>
                <a:lnTo>
                  <a:pt x="131" y="206"/>
                </a:lnTo>
                <a:lnTo>
                  <a:pt x="141" y="216"/>
                </a:lnTo>
                <a:lnTo>
                  <a:pt x="153" y="221"/>
                </a:lnTo>
                <a:lnTo>
                  <a:pt x="167" y="223"/>
                </a:lnTo>
                <a:lnTo>
                  <a:pt x="180" y="223"/>
                </a:lnTo>
                <a:lnTo>
                  <a:pt x="194" y="218"/>
                </a:lnTo>
                <a:lnTo>
                  <a:pt x="200" y="214"/>
                </a:lnTo>
                <a:lnTo>
                  <a:pt x="202" y="210"/>
                </a:lnTo>
                <a:lnTo>
                  <a:pt x="204" y="204"/>
                </a:lnTo>
                <a:lnTo>
                  <a:pt x="202" y="196"/>
                </a:lnTo>
                <a:lnTo>
                  <a:pt x="198" y="192"/>
                </a:lnTo>
                <a:lnTo>
                  <a:pt x="192" y="188"/>
                </a:lnTo>
                <a:lnTo>
                  <a:pt x="186" y="188"/>
                </a:lnTo>
                <a:lnTo>
                  <a:pt x="180" y="190"/>
                </a:lnTo>
                <a:lnTo>
                  <a:pt x="172" y="192"/>
                </a:lnTo>
                <a:lnTo>
                  <a:pt x="167" y="192"/>
                </a:lnTo>
                <a:lnTo>
                  <a:pt x="163" y="190"/>
                </a:lnTo>
                <a:lnTo>
                  <a:pt x="159" y="188"/>
                </a:lnTo>
                <a:lnTo>
                  <a:pt x="153" y="184"/>
                </a:lnTo>
                <a:lnTo>
                  <a:pt x="151" y="180"/>
                </a:lnTo>
                <a:lnTo>
                  <a:pt x="147" y="174"/>
                </a:lnTo>
                <a:lnTo>
                  <a:pt x="147" y="168"/>
                </a:lnTo>
                <a:lnTo>
                  <a:pt x="149" y="163"/>
                </a:lnTo>
                <a:lnTo>
                  <a:pt x="153" y="157"/>
                </a:lnTo>
                <a:lnTo>
                  <a:pt x="159" y="151"/>
                </a:lnTo>
                <a:lnTo>
                  <a:pt x="165" y="145"/>
                </a:lnTo>
                <a:lnTo>
                  <a:pt x="171" y="141"/>
                </a:lnTo>
                <a:lnTo>
                  <a:pt x="178" y="139"/>
                </a:lnTo>
                <a:lnTo>
                  <a:pt x="184" y="139"/>
                </a:lnTo>
                <a:lnTo>
                  <a:pt x="190" y="139"/>
                </a:lnTo>
                <a:lnTo>
                  <a:pt x="200" y="145"/>
                </a:lnTo>
                <a:lnTo>
                  <a:pt x="212" y="155"/>
                </a:lnTo>
                <a:lnTo>
                  <a:pt x="224" y="167"/>
                </a:lnTo>
                <a:lnTo>
                  <a:pt x="233" y="180"/>
                </a:lnTo>
                <a:lnTo>
                  <a:pt x="241" y="194"/>
                </a:lnTo>
                <a:lnTo>
                  <a:pt x="247" y="210"/>
                </a:lnTo>
                <a:lnTo>
                  <a:pt x="251" y="225"/>
                </a:lnTo>
                <a:lnTo>
                  <a:pt x="251" y="241"/>
                </a:lnTo>
                <a:lnTo>
                  <a:pt x="247" y="255"/>
                </a:lnTo>
                <a:lnTo>
                  <a:pt x="239" y="265"/>
                </a:lnTo>
                <a:lnTo>
                  <a:pt x="227" y="273"/>
                </a:lnTo>
                <a:lnTo>
                  <a:pt x="214" y="280"/>
                </a:lnTo>
                <a:lnTo>
                  <a:pt x="200" y="284"/>
                </a:lnTo>
                <a:lnTo>
                  <a:pt x="182" y="288"/>
                </a:lnTo>
                <a:lnTo>
                  <a:pt x="167" y="290"/>
                </a:lnTo>
                <a:lnTo>
                  <a:pt x="151" y="292"/>
                </a:lnTo>
                <a:lnTo>
                  <a:pt x="133" y="292"/>
                </a:lnTo>
                <a:lnTo>
                  <a:pt x="119" y="288"/>
                </a:lnTo>
                <a:lnTo>
                  <a:pt x="104" y="284"/>
                </a:lnTo>
                <a:lnTo>
                  <a:pt x="92" y="278"/>
                </a:lnTo>
                <a:lnTo>
                  <a:pt x="82" y="271"/>
                </a:lnTo>
                <a:lnTo>
                  <a:pt x="72" y="263"/>
                </a:lnTo>
                <a:lnTo>
                  <a:pt x="64" y="257"/>
                </a:lnTo>
                <a:lnTo>
                  <a:pt x="59" y="249"/>
                </a:lnTo>
                <a:lnTo>
                  <a:pt x="43" y="225"/>
                </a:lnTo>
                <a:lnTo>
                  <a:pt x="35" y="202"/>
                </a:lnTo>
                <a:lnTo>
                  <a:pt x="31" y="182"/>
                </a:lnTo>
                <a:lnTo>
                  <a:pt x="33" y="165"/>
                </a:lnTo>
                <a:lnTo>
                  <a:pt x="43" y="133"/>
                </a:lnTo>
                <a:lnTo>
                  <a:pt x="55" y="106"/>
                </a:lnTo>
                <a:lnTo>
                  <a:pt x="68" y="82"/>
                </a:lnTo>
                <a:lnTo>
                  <a:pt x="82" y="64"/>
                </a:lnTo>
                <a:lnTo>
                  <a:pt x="98" y="49"/>
                </a:lnTo>
                <a:lnTo>
                  <a:pt x="117" y="39"/>
                </a:lnTo>
                <a:lnTo>
                  <a:pt x="135" y="33"/>
                </a:lnTo>
                <a:lnTo>
                  <a:pt x="157" y="31"/>
                </a:lnTo>
                <a:lnTo>
                  <a:pt x="188" y="37"/>
                </a:lnTo>
                <a:lnTo>
                  <a:pt x="218" y="49"/>
                </a:lnTo>
                <a:lnTo>
                  <a:pt x="247" y="70"/>
                </a:lnTo>
                <a:lnTo>
                  <a:pt x="275" y="96"/>
                </a:lnTo>
                <a:lnTo>
                  <a:pt x="300" y="127"/>
                </a:lnTo>
                <a:lnTo>
                  <a:pt x="322" y="163"/>
                </a:lnTo>
                <a:lnTo>
                  <a:pt x="339" y="200"/>
                </a:lnTo>
                <a:lnTo>
                  <a:pt x="351" y="239"/>
                </a:lnTo>
                <a:lnTo>
                  <a:pt x="353" y="245"/>
                </a:lnTo>
                <a:lnTo>
                  <a:pt x="357" y="251"/>
                </a:lnTo>
                <a:lnTo>
                  <a:pt x="363" y="253"/>
                </a:lnTo>
                <a:lnTo>
                  <a:pt x="369" y="253"/>
                </a:lnTo>
                <a:lnTo>
                  <a:pt x="375" y="251"/>
                </a:lnTo>
                <a:lnTo>
                  <a:pt x="379" y="245"/>
                </a:lnTo>
                <a:lnTo>
                  <a:pt x="381" y="241"/>
                </a:lnTo>
                <a:lnTo>
                  <a:pt x="381" y="233"/>
                </a:lnTo>
                <a:lnTo>
                  <a:pt x="369" y="188"/>
                </a:lnTo>
                <a:lnTo>
                  <a:pt x="349" y="145"/>
                </a:lnTo>
                <a:lnTo>
                  <a:pt x="326" y="106"/>
                </a:lnTo>
                <a:lnTo>
                  <a:pt x="296" y="72"/>
                </a:lnTo>
                <a:lnTo>
                  <a:pt x="265" y="43"/>
                </a:lnTo>
                <a:lnTo>
                  <a:pt x="229" y="19"/>
                </a:lnTo>
                <a:lnTo>
                  <a:pt x="194" y="6"/>
                </a:lnTo>
                <a:lnTo>
                  <a:pt x="1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547664" y="764704"/>
            <a:ext cx="59766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Задачи проекта</a:t>
            </a:r>
            <a:endParaRPr lang="ru-RU" sz="4800" b="1" i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6" name="Облако 75"/>
          <p:cNvSpPr/>
          <p:nvPr/>
        </p:nvSpPr>
        <p:spPr>
          <a:xfrm>
            <a:off x="611560" y="1844824"/>
            <a:ext cx="3168352" cy="187220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  </a:t>
            </a: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 Воспитывать желание трудиться.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Облако 77"/>
          <p:cNvSpPr/>
          <p:nvPr/>
        </p:nvSpPr>
        <p:spPr>
          <a:xfrm>
            <a:off x="4067944" y="1484784"/>
            <a:ext cx="4464496" cy="295232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Воспитывать у детей самостоятельность, аккуратность, взаимовыручку, проявление заботы друг о друге ответственность за общее дело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Облако 78"/>
          <p:cNvSpPr/>
          <p:nvPr/>
        </p:nvSpPr>
        <p:spPr>
          <a:xfrm>
            <a:off x="4932040" y="4293096"/>
            <a:ext cx="3096344" cy="194421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Учить доводить начатое дело до конца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Облако 79"/>
          <p:cNvSpPr/>
          <p:nvPr/>
        </p:nvSpPr>
        <p:spPr>
          <a:xfrm>
            <a:off x="683568" y="3717032"/>
            <a:ext cx="3779912" cy="223224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Поощрять инициативу в оказании помощи товарищам и взрослым.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0" y="99392"/>
            <a:ext cx="9144000" cy="6858000"/>
            <a:chOff x="0" y="0"/>
            <a:chExt cx="4320" cy="5760"/>
          </a:xfrm>
        </p:grpSpPr>
        <p:sp>
          <p:nvSpPr>
            <p:cNvPr id="819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320" cy="57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196" name="Freeform 9"/>
            <p:cNvSpPr>
              <a:spLocks/>
            </p:cNvSpPr>
            <p:nvPr/>
          </p:nvSpPr>
          <p:spPr bwMode="auto">
            <a:xfrm>
              <a:off x="255" y="1549"/>
              <a:ext cx="3742" cy="3508"/>
            </a:xfrm>
            <a:custGeom>
              <a:avLst/>
              <a:gdLst>
                <a:gd name="T0" fmla="*/ 3007 w 2733"/>
                <a:gd name="T1" fmla="*/ 2155 h 2897"/>
                <a:gd name="T2" fmla="*/ 2980 w 2733"/>
                <a:gd name="T3" fmla="*/ 1908 h 2897"/>
                <a:gd name="T4" fmla="*/ 3044 w 2733"/>
                <a:gd name="T5" fmla="*/ 1668 h 2897"/>
                <a:gd name="T6" fmla="*/ 3036 w 2733"/>
                <a:gd name="T7" fmla="*/ 1400 h 2897"/>
                <a:gd name="T8" fmla="*/ 2984 w 2733"/>
                <a:gd name="T9" fmla="*/ 1175 h 2897"/>
                <a:gd name="T10" fmla="*/ 2995 w 2733"/>
                <a:gd name="T11" fmla="*/ 744 h 2897"/>
                <a:gd name="T12" fmla="*/ 2927 w 2733"/>
                <a:gd name="T13" fmla="*/ 546 h 2897"/>
                <a:gd name="T14" fmla="*/ 2982 w 2733"/>
                <a:gd name="T15" fmla="*/ 276 h 2897"/>
                <a:gd name="T16" fmla="*/ 2982 w 2733"/>
                <a:gd name="T17" fmla="*/ 79 h 2897"/>
                <a:gd name="T18" fmla="*/ 2842 w 2733"/>
                <a:gd name="T19" fmla="*/ 10 h 2897"/>
                <a:gd name="T20" fmla="*/ 2710 w 2733"/>
                <a:gd name="T21" fmla="*/ 8 h 2897"/>
                <a:gd name="T22" fmla="*/ 2537 w 2733"/>
                <a:gd name="T23" fmla="*/ 24 h 2897"/>
                <a:gd name="T24" fmla="*/ 2346 w 2733"/>
                <a:gd name="T25" fmla="*/ 34 h 2897"/>
                <a:gd name="T26" fmla="*/ 2223 w 2733"/>
                <a:gd name="T27" fmla="*/ 53 h 2897"/>
                <a:gd name="T28" fmla="*/ 2082 w 2733"/>
                <a:gd name="T29" fmla="*/ 71 h 2897"/>
                <a:gd name="T30" fmla="*/ 1883 w 2733"/>
                <a:gd name="T31" fmla="*/ 66 h 2897"/>
                <a:gd name="T32" fmla="*/ 1753 w 2733"/>
                <a:gd name="T33" fmla="*/ 40 h 2897"/>
                <a:gd name="T34" fmla="*/ 1621 w 2733"/>
                <a:gd name="T35" fmla="*/ 15 h 2897"/>
                <a:gd name="T36" fmla="*/ 1421 w 2733"/>
                <a:gd name="T37" fmla="*/ 13 h 2897"/>
                <a:gd name="T38" fmla="*/ 1281 w 2733"/>
                <a:gd name="T39" fmla="*/ 56 h 2897"/>
                <a:gd name="T40" fmla="*/ 1155 w 2733"/>
                <a:gd name="T41" fmla="*/ 107 h 2897"/>
                <a:gd name="T42" fmla="*/ 962 w 2733"/>
                <a:gd name="T43" fmla="*/ 123 h 2897"/>
                <a:gd name="T44" fmla="*/ 805 w 2733"/>
                <a:gd name="T45" fmla="*/ 93 h 2897"/>
                <a:gd name="T46" fmla="*/ 687 w 2733"/>
                <a:gd name="T47" fmla="*/ 48 h 2897"/>
                <a:gd name="T48" fmla="*/ 513 w 2733"/>
                <a:gd name="T49" fmla="*/ 24 h 2897"/>
                <a:gd name="T50" fmla="*/ 351 w 2733"/>
                <a:gd name="T51" fmla="*/ 10 h 2897"/>
                <a:gd name="T52" fmla="*/ 263 w 2733"/>
                <a:gd name="T53" fmla="*/ 2 h 2897"/>
                <a:gd name="T54" fmla="*/ 162 w 2733"/>
                <a:gd name="T55" fmla="*/ 51 h 2897"/>
                <a:gd name="T56" fmla="*/ 59 w 2733"/>
                <a:gd name="T57" fmla="*/ 241 h 2897"/>
                <a:gd name="T58" fmla="*/ 105 w 2733"/>
                <a:gd name="T59" fmla="*/ 556 h 2897"/>
                <a:gd name="T60" fmla="*/ 85 w 2733"/>
                <a:gd name="T61" fmla="*/ 1008 h 2897"/>
                <a:gd name="T62" fmla="*/ 85 w 2733"/>
                <a:gd name="T63" fmla="*/ 1344 h 2897"/>
                <a:gd name="T64" fmla="*/ 30 w 2733"/>
                <a:gd name="T65" fmla="*/ 1562 h 2897"/>
                <a:gd name="T66" fmla="*/ 78 w 2733"/>
                <a:gd name="T67" fmla="*/ 1784 h 2897"/>
                <a:gd name="T68" fmla="*/ 73 w 2733"/>
                <a:gd name="T69" fmla="*/ 2046 h 2897"/>
                <a:gd name="T70" fmla="*/ 21 w 2733"/>
                <a:gd name="T71" fmla="*/ 2228 h 2897"/>
                <a:gd name="T72" fmla="*/ 182 w 2733"/>
                <a:gd name="T73" fmla="*/ 2332 h 2897"/>
                <a:gd name="T74" fmla="*/ 299 w 2733"/>
                <a:gd name="T75" fmla="*/ 2340 h 2897"/>
                <a:gd name="T76" fmla="*/ 450 w 2733"/>
                <a:gd name="T77" fmla="*/ 2320 h 2897"/>
                <a:gd name="T78" fmla="*/ 650 w 2733"/>
                <a:gd name="T79" fmla="*/ 2320 h 2897"/>
                <a:gd name="T80" fmla="*/ 780 w 2733"/>
                <a:gd name="T81" fmla="*/ 2335 h 2897"/>
                <a:gd name="T82" fmla="*/ 912 w 2733"/>
                <a:gd name="T83" fmla="*/ 2349 h 2897"/>
                <a:gd name="T84" fmla="*/ 1108 w 2733"/>
                <a:gd name="T85" fmla="*/ 2349 h 2897"/>
                <a:gd name="T86" fmla="*/ 1252 w 2733"/>
                <a:gd name="T87" fmla="*/ 2330 h 2897"/>
                <a:gd name="T88" fmla="*/ 1375 w 2733"/>
                <a:gd name="T89" fmla="*/ 2304 h 2897"/>
                <a:gd name="T90" fmla="*/ 1566 w 2733"/>
                <a:gd name="T91" fmla="*/ 2297 h 2897"/>
                <a:gd name="T92" fmla="*/ 1721 w 2733"/>
                <a:gd name="T93" fmla="*/ 2292 h 2897"/>
                <a:gd name="T94" fmla="*/ 1844 w 2733"/>
                <a:gd name="T95" fmla="*/ 2287 h 2897"/>
                <a:gd name="T96" fmla="*/ 2020 w 2733"/>
                <a:gd name="T97" fmla="*/ 2284 h 2897"/>
                <a:gd name="T98" fmla="*/ 2193 w 2733"/>
                <a:gd name="T99" fmla="*/ 2290 h 2897"/>
                <a:gd name="T100" fmla="*/ 2317 w 2733"/>
                <a:gd name="T101" fmla="*/ 2307 h 2897"/>
                <a:gd name="T102" fmla="*/ 2471 w 2733"/>
                <a:gd name="T103" fmla="*/ 2332 h 2897"/>
                <a:gd name="T104" fmla="*/ 2660 w 2733"/>
                <a:gd name="T105" fmla="*/ 2346 h 2897"/>
                <a:gd name="T106" fmla="*/ 2800 w 2733"/>
                <a:gd name="T107" fmla="*/ 2330 h 2897"/>
                <a:gd name="T108" fmla="*/ 2932 w 2733"/>
                <a:gd name="T109" fmla="*/ 2266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99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ru-RU" dirty="0" smtClean="0"/>
                <a:t>   </a:t>
              </a:r>
              <a:endParaRPr lang="ru-RU" dirty="0"/>
            </a:p>
          </p:txBody>
        </p:sp>
        <p:sp>
          <p:nvSpPr>
            <p:cNvPr id="8197" name="Freeform 10"/>
            <p:cNvSpPr>
              <a:spLocks/>
            </p:cNvSpPr>
            <p:nvPr/>
          </p:nvSpPr>
          <p:spPr bwMode="auto">
            <a:xfrm>
              <a:off x="3386" y="4241"/>
              <a:ext cx="64" cy="202"/>
            </a:xfrm>
            <a:custGeom>
              <a:avLst/>
              <a:gdLst>
                <a:gd name="T0" fmla="*/ 45 w 57"/>
                <a:gd name="T1" fmla="*/ 196 h 136"/>
                <a:gd name="T2" fmla="*/ 43 w 57"/>
                <a:gd name="T3" fmla="*/ 199 h 136"/>
                <a:gd name="T4" fmla="*/ 38 w 57"/>
                <a:gd name="T5" fmla="*/ 202 h 136"/>
                <a:gd name="T6" fmla="*/ 36 w 57"/>
                <a:gd name="T7" fmla="*/ 202 h 136"/>
                <a:gd name="T8" fmla="*/ 34 w 57"/>
                <a:gd name="T9" fmla="*/ 202 h 136"/>
                <a:gd name="T10" fmla="*/ 22 w 57"/>
                <a:gd name="T11" fmla="*/ 193 h 136"/>
                <a:gd name="T12" fmla="*/ 11 w 57"/>
                <a:gd name="T13" fmla="*/ 172 h 136"/>
                <a:gd name="T14" fmla="*/ 2 w 57"/>
                <a:gd name="T15" fmla="*/ 141 h 136"/>
                <a:gd name="T16" fmla="*/ 0 w 57"/>
                <a:gd name="T17" fmla="*/ 97 h 136"/>
                <a:gd name="T18" fmla="*/ 2 w 57"/>
                <a:gd name="T19" fmla="*/ 65 h 136"/>
                <a:gd name="T20" fmla="*/ 7 w 57"/>
                <a:gd name="T21" fmla="*/ 39 h 136"/>
                <a:gd name="T22" fmla="*/ 13 w 57"/>
                <a:gd name="T23" fmla="*/ 18 h 136"/>
                <a:gd name="T24" fmla="*/ 20 w 57"/>
                <a:gd name="T25" fmla="*/ 6 h 136"/>
                <a:gd name="T26" fmla="*/ 22 w 57"/>
                <a:gd name="T27" fmla="*/ 3 h 136"/>
                <a:gd name="T28" fmla="*/ 27 w 57"/>
                <a:gd name="T29" fmla="*/ 0 h 136"/>
                <a:gd name="T30" fmla="*/ 29 w 57"/>
                <a:gd name="T31" fmla="*/ 0 h 136"/>
                <a:gd name="T32" fmla="*/ 31 w 57"/>
                <a:gd name="T33" fmla="*/ 0 h 136"/>
                <a:gd name="T34" fmla="*/ 43 w 57"/>
                <a:gd name="T35" fmla="*/ 9 h 136"/>
                <a:gd name="T36" fmla="*/ 54 w 57"/>
                <a:gd name="T37" fmla="*/ 30 h 136"/>
                <a:gd name="T38" fmla="*/ 62 w 57"/>
                <a:gd name="T39" fmla="*/ 62 h 136"/>
                <a:gd name="T40" fmla="*/ 64 w 57"/>
                <a:gd name="T41" fmla="*/ 105 h 136"/>
                <a:gd name="T42" fmla="*/ 62 w 57"/>
                <a:gd name="T43" fmla="*/ 138 h 136"/>
                <a:gd name="T44" fmla="*/ 57 w 57"/>
                <a:gd name="T45" fmla="*/ 163 h 136"/>
                <a:gd name="T46" fmla="*/ 52 w 57"/>
                <a:gd name="T47" fmla="*/ 184 h 136"/>
                <a:gd name="T48" fmla="*/ 45 w 57"/>
                <a:gd name="T49" fmla="*/ 196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136"/>
                <a:gd name="T77" fmla="*/ 57 w 57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136">
                  <a:moveTo>
                    <a:pt x="40" y="132"/>
                  </a:moveTo>
                  <a:lnTo>
                    <a:pt x="38" y="134"/>
                  </a:lnTo>
                  <a:lnTo>
                    <a:pt x="34" y="136"/>
                  </a:lnTo>
                  <a:lnTo>
                    <a:pt x="32" y="136"/>
                  </a:lnTo>
                  <a:lnTo>
                    <a:pt x="30" y="136"/>
                  </a:lnTo>
                  <a:lnTo>
                    <a:pt x="20" y="130"/>
                  </a:lnTo>
                  <a:lnTo>
                    <a:pt x="10" y="116"/>
                  </a:lnTo>
                  <a:lnTo>
                    <a:pt x="2" y="95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6" y="26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8" y="6"/>
                  </a:lnTo>
                  <a:lnTo>
                    <a:pt x="48" y="20"/>
                  </a:lnTo>
                  <a:lnTo>
                    <a:pt x="55" y="42"/>
                  </a:lnTo>
                  <a:lnTo>
                    <a:pt x="57" y="71"/>
                  </a:lnTo>
                  <a:lnTo>
                    <a:pt x="55" y="93"/>
                  </a:lnTo>
                  <a:lnTo>
                    <a:pt x="51" y="110"/>
                  </a:lnTo>
                  <a:lnTo>
                    <a:pt x="46" y="124"/>
                  </a:lnTo>
                  <a:lnTo>
                    <a:pt x="40" y="1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Rectangle 11"/>
            <p:cNvSpPr>
              <a:spLocks noChangeArrowheads="1"/>
            </p:cNvSpPr>
            <p:nvPr/>
          </p:nvSpPr>
          <p:spPr bwMode="auto">
            <a:xfrm>
              <a:off x="694" y="253"/>
              <a:ext cx="2967" cy="33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Rectangle 12"/>
            <p:cNvSpPr>
              <a:spLocks noChangeArrowheads="1"/>
            </p:cNvSpPr>
            <p:nvPr/>
          </p:nvSpPr>
          <p:spPr bwMode="auto">
            <a:xfrm>
              <a:off x="153" y="763"/>
              <a:ext cx="170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Rectangle 13"/>
            <p:cNvSpPr>
              <a:spLocks noChangeArrowheads="1"/>
            </p:cNvSpPr>
            <p:nvPr/>
          </p:nvSpPr>
          <p:spPr bwMode="auto">
            <a:xfrm>
              <a:off x="3963" y="852"/>
              <a:ext cx="204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Rectangle 14"/>
            <p:cNvSpPr>
              <a:spLocks noChangeArrowheads="1"/>
            </p:cNvSpPr>
            <p:nvPr/>
          </p:nvSpPr>
          <p:spPr bwMode="auto">
            <a:xfrm>
              <a:off x="694" y="5129"/>
              <a:ext cx="2967" cy="33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Freeform 17"/>
            <p:cNvSpPr>
              <a:spLocks/>
            </p:cNvSpPr>
            <p:nvPr/>
          </p:nvSpPr>
          <p:spPr bwMode="auto">
            <a:xfrm>
              <a:off x="958" y="1582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Freeform 18"/>
            <p:cNvSpPr>
              <a:spLocks/>
            </p:cNvSpPr>
            <p:nvPr/>
          </p:nvSpPr>
          <p:spPr bwMode="auto">
            <a:xfrm>
              <a:off x="1827" y="1079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04" name="Freeform 19"/>
            <p:cNvSpPr>
              <a:spLocks/>
            </p:cNvSpPr>
            <p:nvPr/>
          </p:nvSpPr>
          <p:spPr bwMode="auto">
            <a:xfrm>
              <a:off x="3144" y="1169"/>
              <a:ext cx="258" cy="338"/>
            </a:xfrm>
            <a:custGeom>
              <a:avLst/>
              <a:gdLst>
                <a:gd name="T0" fmla="*/ 208 w 230"/>
                <a:gd name="T1" fmla="*/ 27 h 228"/>
                <a:gd name="T2" fmla="*/ 190 w 230"/>
                <a:gd name="T3" fmla="*/ 30 h 228"/>
                <a:gd name="T4" fmla="*/ 168 w 230"/>
                <a:gd name="T5" fmla="*/ 43 h 228"/>
                <a:gd name="T6" fmla="*/ 146 w 230"/>
                <a:gd name="T7" fmla="*/ 61 h 228"/>
                <a:gd name="T8" fmla="*/ 128 w 230"/>
                <a:gd name="T9" fmla="*/ 52 h 228"/>
                <a:gd name="T10" fmla="*/ 109 w 230"/>
                <a:gd name="T11" fmla="*/ 24 h 228"/>
                <a:gd name="T12" fmla="*/ 95 w 230"/>
                <a:gd name="T13" fmla="*/ 6 h 228"/>
                <a:gd name="T14" fmla="*/ 77 w 230"/>
                <a:gd name="T15" fmla="*/ 0 h 228"/>
                <a:gd name="T16" fmla="*/ 54 w 230"/>
                <a:gd name="T17" fmla="*/ 3 h 228"/>
                <a:gd name="T18" fmla="*/ 31 w 230"/>
                <a:gd name="T19" fmla="*/ 21 h 228"/>
                <a:gd name="T20" fmla="*/ 11 w 230"/>
                <a:gd name="T21" fmla="*/ 58 h 228"/>
                <a:gd name="T22" fmla="*/ 0 w 230"/>
                <a:gd name="T23" fmla="*/ 114 h 228"/>
                <a:gd name="T24" fmla="*/ 9 w 230"/>
                <a:gd name="T25" fmla="*/ 175 h 228"/>
                <a:gd name="T26" fmla="*/ 36 w 230"/>
                <a:gd name="T27" fmla="*/ 233 h 228"/>
                <a:gd name="T28" fmla="*/ 68 w 230"/>
                <a:gd name="T29" fmla="*/ 279 h 228"/>
                <a:gd name="T30" fmla="*/ 100 w 230"/>
                <a:gd name="T31" fmla="*/ 314 h 228"/>
                <a:gd name="T32" fmla="*/ 126 w 230"/>
                <a:gd name="T33" fmla="*/ 338 h 228"/>
                <a:gd name="T34" fmla="*/ 141 w 230"/>
                <a:gd name="T35" fmla="*/ 302 h 228"/>
                <a:gd name="T36" fmla="*/ 159 w 230"/>
                <a:gd name="T37" fmla="*/ 279 h 228"/>
                <a:gd name="T38" fmla="*/ 181 w 230"/>
                <a:gd name="T39" fmla="*/ 256 h 228"/>
                <a:gd name="T40" fmla="*/ 201 w 230"/>
                <a:gd name="T41" fmla="*/ 233 h 228"/>
                <a:gd name="T42" fmla="*/ 194 w 230"/>
                <a:gd name="T43" fmla="*/ 184 h 228"/>
                <a:gd name="T44" fmla="*/ 178 w 230"/>
                <a:gd name="T45" fmla="*/ 206 h 228"/>
                <a:gd name="T46" fmla="*/ 166 w 230"/>
                <a:gd name="T47" fmla="*/ 221 h 228"/>
                <a:gd name="T48" fmla="*/ 139 w 230"/>
                <a:gd name="T49" fmla="*/ 248 h 228"/>
                <a:gd name="T50" fmla="*/ 118 w 230"/>
                <a:gd name="T51" fmla="*/ 279 h 228"/>
                <a:gd name="T52" fmla="*/ 95 w 230"/>
                <a:gd name="T53" fmla="*/ 254 h 228"/>
                <a:gd name="T54" fmla="*/ 68 w 230"/>
                <a:gd name="T55" fmla="*/ 221 h 228"/>
                <a:gd name="T56" fmla="*/ 47 w 230"/>
                <a:gd name="T57" fmla="*/ 181 h 228"/>
                <a:gd name="T58" fmla="*/ 34 w 230"/>
                <a:gd name="T59" fmla="*/ 136 h 228"/>
                <a:gd name="T60" fmla="*/ 34 w 230"/>
                <a:gd name="T61" fmla="*/ 96 h 228"/>
                <a:gd name="T62" fmla="*/ 47 w 230"/>
                <a:gd name="T63" fmla="*/ 58 h 228"/>
                <a:gd name="T64" fmla="*/ 59 w 230"/>
                <a:gd name="T65" fmla="*/ 46 h 228"/>
                <a:gd name="T66" fmla="*/ 71 w 230"/>
                <a:gd name="T67" fmla="*/ 40 h 228"/>
                <a:gd name="T68" fmla="*/ 75 w 230"/>
                <a:gd name="T69" fmla="*/ 40 h 228"/>
                <a:gd name="T70" fmla="*/ 80 w 230"/>
                <a:gd name="T71" fmla="*/ 43 h 228"/>
                <a:gd name="T72" fmla="*/ 100 w 230"/>
                <a:gd name="T73" fmla="*/ 73 h 228"/>
                <a:gd name="T74" fmla="*/ 111 w 230"/>
                <a:gd name="T75" fmla="*/ 99 h 228"/>
                <a:gd name="T76" fmla="*/ 123 w 230"/>
                <a:gd name="T77" fmla="*/ 125 h 228"/>
                <a:gd name="T78" fmla="*/ 132 w 230"/>
                <a:gd name="T79" fmla="*/ 122 h 228"/>
                <a:gd name="T80" fmla="*/ 141 w 230"/>
                <a:gd name="T81" fmla="*/ 119 h 228"/>
                <a:gd name="T82" fmla="*/ 178 w 230"/>
                <a:gd name="T83" fmla="*/ 82 h 228"/>
                <a:gd name="T84" fmla="*/ 203 w 230"/>
                <a:gd name="T85" fmla="*/ 67 h 228"/>
                <a:gd name="T86" fmla="*/ 223 w 230"/>
                <a:gd name="T87" fmla="*/ 87 h 228"/>
                <a:gd name="T88" fmla="*/ 225 w 230"/>
                <a:gd name="T89" fmla="*/ 127 h 228"/>
                <a:gd name="T90" fmla="*/ 214 w 230"/>
                <a:gd name="T91" fmla="*/ 154 h 228"/>
                <a:gd name="T92" fmla="*/ 194 w 230"/>
                <a:gd name="T93" fmla="*/ 184 h 228"/>
                <a:gd name="T94" fmla="*/ 216 w 230"/>
                <a:gd name="T95" fmla="*/ 215 h 228"/>
                <a:gd name="T96" fmla="*/ 228 w 230"/>
                <a:gd name="T97" fmla="*/ 200 h 228"/>
                <a:gd name="T98" fmla="*/ 239 w 230"/>
                <a:gd name="T99" fmla="*/ 187 h 228"/>
                <a:gd name="T100" fmla="*/ 251 w 230"/>
                <a:gd name="T101" fmla="*/ 157 h 228"/>
                <a:gd name="T102" fmla="*/ 258 w 230"/>
                <a:gd name="T103" fmla="*/ 102 h 228"/>
                <a:gd name="T104" fmla="*/ 237 w 230"/>
                <a:gd name="T105" fmla="*/ 46 h 2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28"/>
                <a:gd name="T161" fmla="*/ 230 w 230"/>
                <a:gd name="T162" fmla="*/ 228 h 2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28">
                  <a:moveTo>
                    <a:pt x="193" y="20"/>
                  </a:moveTo>
                  <a:lnTo>
                    <a:pt x="185" y="18"/>
                  </a:lnTo>
                  <a:lnTo>
                    <a:pt x="177" y="18"/>
                  </a:lnTo>
                  <a:lnTo>
                    <a:pt x="169" y="20"/>
                  </a:lnTo>
                  <a:lnTo>
                    <a:pt x="159" y="24"/>
                  </a:lnTo>
                  <a:lnTo>
                    <a:pt x="150" y="29"/>
                  </a:lnTo>
                  <a:lnTo>
                    <a:pt x="140" y="35"/>
                  </a:lnTo>
                  <a:lnTo>
                    <a:pt x="130" y="41"/>
                  </a:lnTo>
                  <a:lnTo>
                    <a:pt x="120" y="49"/>
                  </a:lnTo>
                  <a:lnTo>
                    <a:pt x="114" y="35"/>
                  </a:lnTo>
                  <a:lnTo>
                    <a:pt x="106" y="25"/>
                  </a:lnTo>
                  <a:lnTo>
                    <a:pt x="97" y="16"/>
                  </a:lnTo>
                  <a:lnTo>
                    <a:pt x="91" y="10"/>
                  </a:lnTo>
                  <a:lnTo>
                    <a:pt x="85" y="4"/>
                  </a:lnTo>
                  <a:lnTo>
                    <a:pt x="77" y="2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48" y="2"/>
                  </a:lnTo>
                  <a:lnTo>
                    <a:pt x="38" y="8"/>
                  </a:lnTo>
                  <a:lnTo>
                    <a:pt x="28" y="14"/>
                  </a:lnTo>
                  <a:lnTo>
                    <a:pt x="20" y="22"/>
                  </a:lnTo>
                  <a:lnTo>
                    <a:pt x="10" y="39"/>
                  </a:lnTo>
                  <a:lnTo>
                    <a:pt x="2" y="59"/>
                  </a:lnTo>
                  <a:lnTo>
                    <a:pt x="0" y="77"/>
                  </a:lnTo>
                  <a:lnTo>
                    <a:pt x="2" y="96"/>
                  </a:lnTo>
                  <a:lnTo>
                    <a:pt x="8" y="118"/>
                  </a:lnTo>
                  <a:lnTo>
                    <a:pt x="20" y="139"/>
                  </a:lnTo>
                  <a:lnTo>
                    <a:pt x="32" y="157"/>
                  </a:lnTo>
                  <a:lnTo>
                    <a:pt x="46" y="175"/>
                  </a:lnTo>
                  <a:lnTo>
                    <a:pt x="61" y="188"/>
                  </a:lnTo>
                  <a:lnTo>
                    <a:pt x="77" y="202"/>
                  </a:lnTo>
                  <a:lnTo>
                    <a:pt x="89" y="212"/>
                  </a:lnTo>
                  <a:lnTo>
                    <a:pt x="101" y="220"/>
                  </a:lnTo>
                  <a:lnTo>
                    <a:pt x="112" y="228"/>
                  </a:lnTo>
                  <a:lnTo>
                    <a:pt x="120" y="214"/>
                  </a:lnTo>
                  <a:lnTo>
                    <a:pt x="126" y="204"/>
                  </a:lnTo>
                  <a:lnTo>
                    <a:pt x="134" y="196"/>
                  </a:lnTo>
                  <a:lnTo>
                    <a:pt x="142" y="188"/>
                  </a:lnTo>
                  <a:lnTo>
                    <a:pt x="152" y="181"/>
                  </a:lnTo>
                  <a:lnTo>
                    <a:pt x="161" y="173"/>
                  </a:lnTo>
                  <a:lnTo>
                    <a:pt x="171" y="165"/>
                  </a:lnTo>
                  <a:lnTo>
                    <a:pt x="179" y="157"/>
                  </a:lnTo>
                  <a:lnTo>
                    <a:pt x="189" y="149"/>
                  </a:lnTo>
                  <a:lnTo>
                    <a:pt x="173" y="124"/>
                  </a:lnTo>
                  <a:lnTo>
                    <a:pt x="165" y="131"/>
                  </a:lnTo>
                  <a:lnTo>
                    <a:pt x="159" y="139"/>
                  </a:lnTo>
                  <a:lnTo>
                    <a:pt x="154" y="145"/>
                  </a:lnTo>
                  <a:lnTo>
                    <a:pt x="148" y="149"/>
                  </a:lnTo>
                  <a:lnTo>
                    <a:pt x="136" y="159"/>
                  </a:lnTo>
                  <a:lnTo>
                    <a:pt x="124" y="167"/>
                  </a:lnTo>
                  <a:lnTo>
                    <a:pt x="114" y="177"/>
                  </a:lnTo>
                  <a:lnTo>
                    <a:pt x="105" y="188"/>
                  </a:lnTo>
                  <a:lnTo>
                    <a:pt x="95" y="181"/>
                  </a:lnTo>
                  <a:lnTo>
                    <a:pt x="85" y="171"/>
                  </a:lnTo>
                  <a:lnTo>
                    <a:pt x="73" y="161"/>
                  </a:lnTo>
                  <a:lnTo>
                    <a:pt x="61" y="149"/>
                  </a:lnTo>
                  <a:lnTo>
                    <a:pt x="51" y="135"/>
                  </a:lnTo>
                  <a:lnTo>
                    <a:pt x="42" y="122"/>
                  </a:lnTo>
                  <a:lnTo>
                    <a:pt x="34" y="108"/>
                  </a:lnTo>
                  <a:lnTo>
                    <a:pt x="30" y="92"/>
                  </a:lnTo>
                  <a:lnTo>
                    <a:pt x="28" y="78"/>
                  </a:lnTo>
                  <a:lnTo>
                    <a:pt x="30" y="65"/>
                  </a:lnTo>
                  <a:lnTo>
                    <a:pt x="34" y="53"/>
                  </a:lnTo>
                  <a:lnTo>
                    <a:pt x="42" y="39"/>
                  </a:lnTo>
                  <a:lnTo>
                    <a:pt x="48" y="35"/>
                  </a:lnTo>
                  <a:lnTo>
                    <a:pt x="53" y="31"/>
                  </a:lnTo>
                  <a:lnTo>
                    <a:pt x="57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9"/>
                  </a:lnTo>
                  <a:lnTo>
                    <a:pt x="81" y="39"/>
                  </a:lnTo>
                  <a:lnTo>
                    <a:pt x="89" y="49"/>
                  </a:lnTo>
                  <a:lnTo>
                    <a:pt x="95" y="59"/>
                  </a:lnTo>
                  <a:lnTo>
                    <a:pt x="99" y="67"/>
                  </a:lnTo>
                  <a:lnTo>
                    <a:pt x="83" y="78"/>
                  </a:lnTo>
                  <a:lnTo>
                    <a:pt x="110" y="84"/>
                  </a:lnTo>
                  <a:lnTo>
                    <a:pt x="112" y="84"/>
                  </a:lnTo>
                  <a:lnTo>
                    <a:pt x="118" y="82"/>
                  </a:lnTo>
                  <a:lnTo>
                    <a:pt x="122" y="82"/>
                  </a:lnTo>
                  <a:lnTo>
                    <a:pt x="126" y="80"/>
                  </a:lnTo>
                  <a:lnTo>
                    <a:pt x="144" y="67"/>
                  </a:lnTo>
                  <a:lnTo>
                    <a:pt x="159" y="55"/>
                  </a:lnTo>
                  <a:lnTo>
                    <a:pt x="173" y="47"/>
                  </a:lnTo>
                  <a:lnTo>
                    <a:pt x="181" y="45"/>
                  </a:lnTo>
                  <a:lnTo>
                    <a:pt x="189" y="49"/>
                  </a:lnTo>
                  <a:lnTo>
                    <a:pt x="199" y="59"/>
                  </a:lnTo>
                  <a:lnTo>
                    <a:pt x="203" y="71"/>
                  </a:lnTo>
                  <a:lnTo>
                    <a:pt x="201" y="86"/>
                  </a:lnTo>
                  <a:lnTo>
                    <a:pt x="197" y="94"/>
                  </a:lnTo>
                  <a:lnTo>
                    <a:pt x="191" y="104"/>
                  </a:lnTo>
                  <a:lnTo>
                    <a:pt x="183" y="114"/>
                  </a:lnTo>
                  <a:lnTo>
                    <a:pt x="173" y="124"/>
                  </a:lnTo>
                  <a:lnTo>
                    <a:pt x="189" y="149"/>
                  </a:lnTo>
                  <a:lnTo>
                    <a:pt x="193" y="145"/>
                  </a:lnTo>
                  <a:lnTo>
                    <a:pt x="199" y="141"/>
                  </a:lnTo>
                  <a:lnTo>
                    <a:pt x="203" y="135"/>
                  </a:lnTo>
                  <a:lnTo>
                    <a:pt x="207" y="131"/>
                  </a:lnTo>
                  <a:lnTo>
                    <a:pt x="213" y="126"/>
                  </a:lnTo>
                  <a:lnTo>
                    <a:pt x="218" y="116"/>
                  </a:lnTo>
                  <a:lnTo>
                    <a:pt x="224" y="106"/>
                  </a:lnTo>
                  <a:lnTo>
                    <a:pt x="228" y="94"/>
                  </a:lnTo>
                  <a:lnTo>
                    <a:pt x="230" y="69"/>
                  </a:lnTo>
                  <a:lnTo>
                    <a:pt x="224" y="47"/>
                  </a:lnTo>
                  <a:lnTo>
                    <a:pt x="211" y="31"/>
                  </a:lnTo>
                  <a:lnTo>
                    <a:pt x="19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Freeform 20"/>
            <p:cNvSpPr>
              <a:spLocks/>
            </p:cNvSpPr>
            <p:nvPr/>
          </p:nvSpPr>
          <p:spPr bwMode="auto">
            <a:xfrm>
              <a:off x="2519" y="982"/>
              <a:ext cx="301" cy="402"/>
            </a:xfrm>
            <a:custGeom>
              <a:avLst/>
              <a:gdLst>
                <a:gd name="T0" fmla="*/ 130 w 269"/>
                <a:gd name="T1" fmla="*/ 18 h 271"/>
                <a:gd name="T2" fmla="*/ 158 w 269"/>
                <a:gd name="T3" fmla="*/ 85 h 271"/>
                <a:gd name="T4" fmla="*/ 176 w 269"/>
                <a:gd name="T5" fmla="*/ 120 h 271"/>
                <a:gd name="T6" fmla="*/ 196 w 269"/>
                <a:gd name="T7" fmla="*/ 111 h 271"/>
                <a:gd name="T8" fmla="*/ 213 w 269"/>
                <a:gd name="T9" fmla="*/ 105 h 271"/>
                <a:gd name="T10" fmla="*/ 226 w 269"/>
                <a:gd name="T11" fmla="*/ 99 h 271"/>
                <a:gd name="T12" fmla="*/ 244 w 269"/>
                <a:gd name="T13" fmla="*/ 99 h 271"/>
                <a:gd name="T14" fmla="*/ 265 w 269"/>
                <a:gd name="T15" fmla="*/ 108 h 271"/>
                <a:gd name="T16" fmla="*/ 285 w 269"/>
                <a:gd name="T17" fmla="*/ 135 h 271"/>
                <a:gd name="T18" fmla="*/ 299 w 269"/>
                <a:gd name="T19" fmla="*/ 178 h 271"/>
                <a:gd name="T20" fmla="*/ 299 w 269"/>
                <a:gd name="T21" fmla="*/ 236 h 271"/>
                <a:gd name="T22" fmla="*/ 276 w 269"/>
                <a:gd name="T23" fmla="*/ 301 h 271"/>
                <a:gd name="T24" fmla="*/ 233 w 269"/>
                <a:gd name="T25" fmla="*/ 353 h 271"/>
                <a:gd name="T26" fmla="*/ 173 w 269"/>
                <a:gd name="T27" fmla="*/ 384 h 271"/>
                <a:gd name="T28" fmla="*/ 114 w 269"/>
                <a:gd name="T29" fmla="*/ 399 h 271"/>
                <a:gd name="T30" fmla="*/ 64 w 269"/>
                <a:gd name="T31" fmla="*/ 402 h 271"/>
                <a:gd name="T32" fmla="*/ 23 w 269"/>
                <a:gd name="T33" fmla="*/ 399 h 271"/>
                <a:gd name="T34" fmla="*/ 26 w 269"/>
                <a:gd name="T35" fmla="*/ 329 h 271"/>
                <a:gd name="T36" fmla="*/ 13 w 269"/>
                <a:gd name="T37" fmla="*/ 242 h 271"/>
                <a:gd name="T38" fmla="*/ 44 w 269"/>
                <a:gd name="T39" fmla="*/ 178 h 271"/>
                <a:gd name="T40" fmla="*/ 48 w 269"/>
                <a:gd name="T41" fmla="*/ 217 h 271"/>
                <a:gd name="T42" fmla="*/ 53 w 269"/>
                <a:gd name="T43" fmla="*/ 245 h 271"/>
                <a:gd name="T44" fmla="*/ 64 w 269"/>
                <a:gd name="T45" fmla="*/ 295 h 271"/>
                <a:gd name="T46" fmla="*/ 68 w 269"/>
                <a:gd name="T47" fmla="*/ 350 h 271"/>
                <a:gd name="T48" fmla="*/ 105 w 269"/>
                <a:gd name="T49" fmla="*/ 347 h 271"/>
                <a:gd name="T50" fmla="*/ 149 w 269"/>
                <a:gd name="T51" fmla="*/ 341 h 271"/>
                <a:gd name="T52" fmla="*/ 194 w 269"/>
                <a:gd name="T53" fmla="*/ 320 h 271"/>
                <a:gd name="T54" fmla="*/ 231 w 269"/>
                <a:gd name="T55" fmla="*/ 289 h 271"/>
                <a:gd name="T56" fmla="*/ 253 w 269"/>
                <a:gd name="T57" fmla="*/ 248 h 271"/>
                <a:gd name="T58" fmla="*/ 261 w 269"/>
                <a:gd name="T59" fmla="*/ 199 h 271"/>
                <a:gd name="T60" fmla="*/ 257 w 269"/>
                <a:gd name="T61" fmla="*/ 175 h 271"/>
                <a:gd name="T62" fmla="*/ 248 w 269"/>
                <a:gd name="T63" fmla="*/ 157 h 271"/>
                <a:gd name="T64" fmla="*/ 244 w 269"/>
                <a:gd name="T65" fmla="*/ 151 h 271"/>
                <a:gd name="T66" fmla="*/ 237 w 269"/>
                <a:gd name="T67" fmla="*/ 151 h 271"/>
                <a:gd name="T68" fmla="*/ 204 w 269"/>
                <a:gd name="T69" fmla="*/ 160 h 271"/>
                <a:gd name="T70" fmla="*/ 178 w 269"/>
                <a:gd name="T71" fmla="*/ 175 h 271"/>
                <a:gd name="T72" fmla="*/ 147 w 269"/>
                <a:gd name="T73" fmla="*/ 190 h 271"/>
                <a:gd name="T74" fmla="*/ 140 w 269"/>
                <a:gd name="T75" fmla="*/ 181 h 271"/>
                <a:gd name="T76" fmla="*/ 134 w 269"/>
                <a:gd name="T77" fmla="*/ 166 h 271"/>
                <a:gd name="T78" fmla="*/ 119 w 269"/>
                <a:gd name="T79" fmla="*/ 93 h 271"/>
                <a:gd name="T80" fmla="*/ 101 w 269"/>
                <a:gd name="T81" fmla="*/ 53 h 271"/>
                <a:gd name="T82" fmla="*/ 70 w 269"/>
                <a:gd name="T83" fmla="*/ 53 h 271"/>
                <a:gd name="T84" fmla="*/ 44 w 269"/>
                <a:gd name="T85" fmla="*/ 90 h 271"/>
                <a:gd name="T86" fmla="*/ 41 w 269"/>
                <a:gd name="T87" fmla="*/ 129 h 271"/>
                <a:gd name="T88" fmla="*/ 44 w 269"/>
                <a:gd name="T89" fmla="*/ 178 h 271"/>
                <a:gd name="T90" fmla="*/ 2 w 269"/>
                <a:gd name="T91" fmla="*/ 190 h 271"/>
                <a:gd name="T92" fmla="*/ 2 w 269"/>
                <a:gd name="T93" fmla="*/ 163 h 271"/>
                <a:gd name="T94" fmla="*/ 0 w 269"/>
                <a:gd name="T95" fmla="*/ 138 h 271"/>
                <a:gd name="T96" fmla="*/ 2 w 269"/>
                <a:gd name="T97" fmla="*/ 96 h 271"/>
                <a:gd name="T98" fmla="*/ 16 w 269"/>
                <a:gd name="T99" fmla="*/ 50 h 271"/>
                <a:gd name="T100" fmla="*/ 37 w 269"/>
                <a:gd name="T101" fmla="*/ 18 h 271"/>
                <a:gd name="T102" fmla="*/ 66 w 269"/>
                <a:gd name="T103" fmla="*/ 3 h 271"/>
                <a:gd name="T104" fmla="*/ 96 w 269"/>
                <a:gd name="T105" fmla="*/ 0 h 2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9"/>
                <a:gd name="T160" fmla="*/ 0 h 271"/>
                <a:gd name="T161" fmla="*/ 269 w 269"/>
                <a:gd name="T162" fmla="*/ 271 h 2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9" h="271">
                  <a:moveTo>
                    <a:pt x="98" y="2"/>
                  </a:moveTo>
                  <a:lnTo>
                    <a:pt x="116" y="12"/>
                  </a:lnTo>
                  <a:lnTo>
                    <a:pt x="129" y="32"/>
                  </a:lnTo>
                  <a:lnTo>
                    <a:pt x="141" y="57"/>
                  </a:lnTo>
                  <a:lnTo>
                    <a:pt x="149" y="85"/>
                  </a:lnTo>
                  <a:lnTo>
                    <a:pt x="157" y="81"/>
                  </a:lnTo>
                  <a:lnTo>
                    <a:pt x="165" y="79"/>
                  </a:lnTo>
                  <a:lnTo>
                    <a:pt x="175" y="75"/>
                  </a:lnTo>
                  <a:lnTo>
                    <a:pt x="182" y="73"/>
                  </a:lnTo>
                  <a:lnTo>
                    <a:pt x="190" y="71"/>
                  </a:lnTo>
                  <a:lnTo>
                    <a:pt x="196" y="69"/>
                  </a:lnTo>
                  <a:lnTo>
                    <a:pt x="202" y="67"/>
                  </a:lnTo>
                  <a:lnTo>
                    <a:pt x="208" y="67"/>
                  </a:lnTo>
                  <a:lnTo>
                    <a:pt x="218" y="67"/>
                  </a:lnTo>
                  <a:lnTo>
                    <a:pt x="228" y="69"/>
                  </a:lnTo>
                  <a:lnTo>
                    <a:pt x="237" y="73"/>
                  </a:lnTo>
                  <a:lnTo>
                    <a:pt x="245" y="79"/>
                  </a:lnTo>
                  <a:lnTo>
                    <a:pt x="255" y="91"/>
                  </a:lnTo>
                  <a:lnTo>
                    <a:pt x="263" y="106"/>
                  </a:lnTo>
                  <a:lnTo>
                    <a:pt x="267" y="120"/>
                  </a:lnTo>
                  <a:lnTo>
                    <a:pt x="269" y="134"/>
                  </a:lnTo>
                  <a:lnTo>
                    <a:pt x="267" y="159"/>
                  </a:lnTo>
                  <a:lnTo>
                    <a:pt x="259" y="183"/>
                  </a:lnTo>
                  <a:lnTo>
                    <a:pt x="247" y="203"/>
                  </a:lnTo>
                  <a:lnTo>
                    <a:pt x="230" y="222"/>
                  </a:lnTo>
                  <a:lnTo>
                    <a:pt x="208" y="238"/>
                  </a:lnTo>
                  <a:lnTo>
                    <a:pt x="182" y="252"/>
                  </a:lnTo>
                  <a:lnTo>
                    <a:pt x="155" y="259"/>
                  </a:lnTo>
                  <a:lnTo>
                    <a:pt x="129" y="265"/>
                  </a:lnTo>
                  <a:lnTo>
                    <a:pt x="102" y="269"/>
                  </a:lnTo>
                  <a:lnTo>
                    <a:pt x="78" y="271"/>
                  </a:lnTo>
                  <a:lnTo>
                    <a:pt x="57" y="271"/>
                  </a:lnTo>
                  <a:lnTo>
                    <a:pt x="41" y="271"/>
                  </a:lnTo>
                  <a:lnTo>
                    <a:pt x="21" y="269"/>
                  </a:lnTo>
                  <a:lnTo>
                    <a:pt x="23" y="250"/>
                  </a:lnTo>
                  <a:lnTo>
                    <a:pt x="23" y="222"/>
                  </a:lnTo>
                  <a:lnTo>
                    <a:pt x="19" y="193"/>
                  </a:lnTo>
                  <a:lnTo>
                    <a:pt x="12" y="163"/>
                  </a:lnTo>
                  <a:lnTo>
                    <a:pt x="4" y="134"/>
                  </a:lnTo>
                  <a:lnTo>
                    <a:pt x="39" y="120"/>
                  </a:lnTo>
                  <a:lnTo>
                    <a:pt x="41" y="134"/>
                  </a:lnTo>
                  <a:lnTo>
                    <a:pt x="43" y="146"/>
                  </a:lnTo>
                  <a:lnTo>
                    <a:pt x="45" y="157"/>
                  </a:lnTo>
                  <a:lnTo>
                    <a:pt x="47" y="165"/>
                  </a:lnTo>
                  <a:lnTo>
                    <a:pt x="53" y="181"/>
                  </a:lnTo>
                  <a:lnTo>
                    <a:pt x="57" y="199"/>
                  </a:lnTo>
                  <a:lnTo>
                    <a:pt x="59" y="216"/>
                  </a:lnTo>
                  <a:lnTo>
                    <a:pt x="61" y="236"/>
                  </a:lnTo>
                  <a:lnTo>
                    <a:pt x="76" y="236"/>
                  </a:lnTo>
                  <a:lnTo>
                    <a:pt x="94" y="234"/>
                  </a:lnTo>
                  <a:lnTo>
                    <a:pt x="112" y="232"/>
                  </a:lnTo>
                  <a:lnTo>
                    <a:pt x="133" y="230"/>
                  </a:lnTo>
                  <a:lnTo>
                    <a:pt x="153" y="224"/>
                  </a:lnTo>
                  <a:lnTo>
                    <a:pt x="173" y="216"/>
                  </a:lnTo>
                  <a:lnTo>
                    <a:pt x="190" y="206"/>
                  </a:lnTo>
                  <a:lnTo>
                    <a:pt x="206" y="195"/>
                  </a:lnTo>
                  <a:lnTo>
                    <a:pt x="218" y="183"/>
                  </a:lnTo>
                  <a:lnTo>
                    <a:pt x="226" y="167"/>
                  </a:lnTo>
                  <a:lnTo>
                    <a:pt x="232" y="151"/>
                  </a:lnTo>
                  <a:lnTo>
                    <a:pt x="233" y="134"/>
                  </a:lnTo>
                  <a:lnTo>
                    <a:pt x="232" y="126"/>
                  </a:lnTo>
                  <a:lnTo>
                    <a:pt x="230" y="118"/>
                  </a:lnTo>
                  <a:lnTo>
                    <a:pt x="226" y="112"/>
                  </a:lnTo>
                  <a:lnTo>
                    <a:pt x="222" y="106"/>
                  </a:lnTo>
                  <a:lnTo>
                    <a:pt x="220" y="104"/>
                  </a:lnTo>
                  <a:lnTo>
                    <a:pt x="218" y="102"/>
                  </a:lnTo>
                  <a:lnTo>
                    <a:pt x="214" y="102"/>
                  </a:lnTo>
                  <a:lnTo>
                    <a:pt x="212" y="102"/>
                  </a:lnTo>
                  <a:lnTo>
                    <a:pt x="196" y="104"/>
                  </a:lnTo>
                  <a:lnTo>
                    <a:pt x="182" y="108"/>
                  </a:lnTo>
                  <a:lnTo>
                    <a:pt x="169" y="114"/>
                  </a:lnTo>
                  <a:lnTo>
                    <a:pt x="159" y="118"/>
                  </a:lnTo>
                  <a:lnTo>
                    <a:pt x="163" y="144"/>
                  </a:lnTo>
                  <a:lnTo>
                    <a:pt x="131" y="128"/>
                  </a:lnTo>
                  <a:lnTo>
                    <a:pt x="129" y="126"/>
                  </a:lnTo>
                  <a:lnTo>
                    <a:pt x="125" y="122"/>
                  </a:lnTo>
                  <a:lnTo>
                    <a:pt x="122" y="116"/>
                  </a:lnTo>
                  <a:lnTo>
                    <a:pt x="120" y="112"/>
                  </a:lnTo>
                  <a:lnTo>
                    <a:pt x="114" y="87"/>
                  </a:lnTo>
                  <a:lnTo>
                    <a:pt x="106" y="63"/>
                  </a:lnTo>
                  <a:lnTo>
                    <a:pt x="96" y="46"/>
                  </a:lnTo>
                  <a:lnTo>
                    <a:pt x="90" y="36"/>
                  </a:lnTo>
                  <a:lnTo>
                    <a:pt x="78" y="34"/>
                  </a:lnTo>
                  <a:lnTo>
                    <a:pt x="63" y="36"/>
                  </a:lnTo>
                  <a:lnTo>
                    <a:pt x="49" y="44"/>
                  </a:lnTo>
                  <a:lnTo>
                    <a:pt x="39" y="61"/>
                  </a:lnTo>
                  <a:lnTo>
                    <a:pt x="37" y="73"/>
                  </a:lnTo>
                  <a:lnTo>
                    <a:pt x="37" y="87"/>
                  </a:lnTo>
                  <a:lnTo>
                    <a:pt x="37" y="104"/>
                  </a:lnTo>
                  <a:lnTo>
                    <a:pt x="39" y="120"/>
                  </a:lnTo>
                  <a:lnTo>
                    <a:pt x="4" y="134"/>
                  </a:lnTo>
                  <a:lnTo>
                    <a:pt x="2" y="128"/>
                  </a:lnTo>
                  <a:lnTo>
                    <a:pt x="2" y="118"/>
                  </a:lnTo>
                  <a:lnTo>
                    <a:pt x="2" y="110"/>
                  </a:lnTo>
                  <a:lnTo>
                    <a:pt x="2" y="102"/>
                  </a:lnTo>
                  <a:lnTo>
                    <a:pt x="0" y="93"/>
                  </a:lnTo>
                  <a:lnTo>
                    <a:pt x="0" y="79"/>
                  </a:lnTo>
                  <a:lnTo>
                    <a:pt x="2" y="65"/>
                  </a:lnTo>
                  <a:lnTo>
                    <a:pt x="6" y="49"/>
                  </a:lnTo>
                  <a:lnTo>
                    <a:pt x="14" y="34"/>
                  </a:lnTo>
                  <a:lnTo>
                    <a:pt x="21" y="22"/>
                  </a:lnTo>
                  <a:lnTo>
                    <a:pt x="33" y="12"/>
                  </a:lnTo>
                  <a:lnTo>
                    <a:pt x="47" y="4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86" y="0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Freeform 23"/>
            <p:cNvSpPr>
              <a:spLocks/>
            </p:cNvSpPr>
            <p:nvPr/>
          </p:nvSpPr>
          <p:spPr bwMode="auto">
            <a:xfrm>
              <a:off x="1188" y="3516"/>
              <a:ext cx="4" cy="3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0 h 2"/>
                <a:gd name="T4" fmla="*/ 2 w 4"/>
                <a:gd name="T5" fmla="*/ 0 h 2"/>
                <a:gd name="T6" fmla="*/ 2 w 4"/>
                <a:gd name="T7" fmla="*/ 0 h 2"/>
                <a:gd name="T8" fmla="*/ 4 w 4"/>
                <a:gd name="T9" fmla="*/ 0 h 2"/>
                <a:gd name="T10" fmla="*/ 2 w 4"/>
                <a:gd name="T11" fmla="*/ 3 h 2"/>
                <a:gd name="T12" fmla="*/ 0 w 4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2"/>
                <a:gd name="T23" fmla="*/ 4 w 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Freeform 24"/>
            <p:cNvSpPr>
              <a:spLocks/>
            </p:cNvSpPr>
            <p:nvPr/>
          </p:nvSpPr>
          <p:spPr bwMode="auto">
            <a:xfrm>
              <a:off x="2560" y="2588"/>
              <a:ext cx="36" cy="49"/>
            </a:xfrm>
            <a:custGeom>
              <a:avLst/>
              <a:gdLst>
                <a:gd name="T0" fmla="*/ 36 w 32"/>
                <a:gd name="T1" fmla="*/ 22 h 33"/>
                <a:gd name="T2" fmla="*/ 34 w 32"/>
                <a:gd name="T3" fmla="*/ 34 h 33"/>
                <a:gd name="T4" fmla="*/ 31 w 32"/>
                <a:gd name="T5" fmla="*/ 40 h 33"/>
                <a:gd name="T6" fmla="*/ 25 w 32"/>
                <a:gd name="T7" fmla="*/ 46 h 33"/>
                <a:gd name="T8" fmla="*/ 18 w 32"/>
                <a:gd name="T9" fmla="*/ 49 h 33"/>
                <a:gd name="T10" fmla="*/ 11 w 32"/>
                <a:gd name="T11" fmla="*/ 46 h 33"/>
                <a:gd name="T12" fmla="*/ 5 w 32"/>
                <a:gd name="T13" fmla="*/ 40 h 33"/>
                <a:gd name="T14" fmla="*/ 2 w 32"/>
                <a:gd name="T15" fmla="*/ 34 h 33"/>
                <a:gd name="T16" fmla="*/ 0 w 32"/>
                <a:gd name="T17" fmla="*/ 22 h 33"/>
                <a:gd name="T18" fmla="*/ 2 w 32"/>
                <a:gd name="T19" fmla="*/ 15 h 33"/>
                <a:gd name="T20" fmla="*/ 5 w 32"/>
                <a:gd name="T21" fmla="*/ 6 h 33"/>
                <a:gd name="T22" fmla="*/ 11 w 32"/>
                <a:gd name="T23" fmla="*/ 3 h 33"/>
                <a:gd name="T24" fmla="*/ 18 w 32"/>
                <a:gd name="T25" fmla="*/ 0 h 33"/>
                <a:gd name="T26" fmla="*/ 25 w 32"/>
                <a:gd name="T27" fmla="*/ 3 h 33"/>
                <a:gd name="T28" fmla="*/ 31 w 32"/>
                <a:gd name="T29" fmla="*/ 6 h 33"/>
                <a:gd name="T30" fmla="*/ 34 w 32"/>
                <a:gd name="T31" fmla="*/ 15 h 33"/>
                <a:gd name="T32" fmla="*/ 36 w 32"/>
                <a:gd name="T33" fmla="*/ 2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3"/>
                <a:gd name="T53" fmla="*/ 32 w 3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3">
                  <a:moveTo>
                    <a:pt x="32" y="15"/>
                  </a:moveTo>
                  <a:lnTo>
                    <a:pt x="30" y="23"/>
                  </a:lnTo>
                  <a:lnTo>
                    <a:pt x="28" y="27"/>
                  </a:lnTo>
                  <a:lnTo>
                    <a:pt x="22" y="31"/>
                  </a:lnTo>
                  <a:lnTo>
                    <a:pt x="16" y="33"/>
                  </a:lnTo>
                  <a:lnTo>
                    <a:pt x="10" y="31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Freeform 25"/>
            <p:cNvSpPr>
              <a:spLocks/>
            </p:cNvSpPr>
            <p:nvPr/>
          </p:nvSpPr>
          <p:spPr bwMode="auto">
            <a:xfrm>
              <a:off x="2859" y="2948"/>
              <a:ext cx="36" cy="48"/>
            </a:xfrm>
            <a:custGeom>
              <a:avLst/>
              <a:gdLst>
                <a:gd name="T0" fmla="*/ 2 w 32"/>
                <a:gd name="T1" fmla="*/ 15 h 32"/>
                <a:gd name="T2" fmla="*/ 5 w 32"/>
                <a:gd name="T3" fmla="*/ 6 h 32"/>
                <a:gd name="T4" fmla="*/ 11 w 32"/>
                <a:gd name="T5" fmla="*/ 3 h 32"/>
                <a:gd name="T6" fmla="*/ 18 w 32"/>
                <a:gd name="T7" fmla="*/ 0 h 32"/>
                <a:gd name="T8" fmla="*/ 25 w 32"/>
                <a:gd name="T9" fmla="*/ 3 h 32"/>
                <a:gd name="T10" fmla="*/ 31 w 32"/>
                <a:gd name="T11" fmla="*/ 9 h 32"/>
                <a:gd name="T12" fmla="*/ 34 w 32"/>
                <a:gd name="T13" fmla="*/ 15 h 32"/>
                <a:gd name="T14" fmla="*/ 36 w 32"/>
                <a:gd name="T15" fmla="*/ 24 h 32"/>
                <a:gd name="T16" fmla="*/ 34 w 32"/>
                <a:gd name="T17" fmla="*/ 33 h 32"/>
                <a:gd name="T18" fmla="*/ 31 w 32"/>
                <a:gd name="T19" fmla="*/ 42 h 32"/>
                <a:gd name="T20" fmla="*/ 25 w 32"/>
                <a:gd name="T21" fmla="*/ 45 h 32"/>
                <a:gd name="T22" fmla="*/ 18 w 32"/>
                <a:gd name="T23" fmla="*/ 48 h 32"/>
                <a:gd name="T24" fmla="*/ 11 w 32"/>
                <a:gd name="T25" fmla="*/ 48 h 32"/>
                <a:gd name="T26" fmla="*/ 5 w 32"/>
                <a:gd name="T27" fmla="*/ 42 h 32"/>
                <a:gd name="T28" fmla="*/ 2 w 32"/>
                <a:gd name="T29" fmla="*/ 33 h 32"/>
                <a:gd name="T30" fmla="*/ 0 w 32"/>
                <a:gd name="T31" fmla="*/ 24 h 32"/>
                <a:gd name="T32" fmla="*/ 2 w 32"/>
                <a:gd name="T33" fmla="*/ 15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2" y="10"/>
                  </a:move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2" y="30"/>
                  </a:lnTo>
                  <a:lnTo>
                    <a:pt x="16" y="32"/>
                  </a:lnTo>
                  <a:lnTo>
                    <a:pt x="10" y="32"/>
                  </a:lnTo>
                  <a:lnTo>
                    <a:pt x="4" y="28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Freeform 26"/>
            <p:cNvSpPr>
              <a:spLocks/>
            </p:cNvSpPr>
            <p:nvPr/>
          </p:nvSpPr>
          <p:spPr bwMode="auto">
            <a:xfrm>
              <a:off x="992" y="1018"/>
              <a:ext cx="62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4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4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Freeform 27"/>
            <p:cNvSpPr>
              <a:spLocks/>
            </p:cNvSpPr>
            <p:nvPr/>
          </p:nvSpPr>
          <p:spPr bwMode="auto">
            <a:xfrm>
              <a:off x="924" y="1450"/>
              <a:ext cx="59" cy="82"/>
            </a:xfrm>
            <a:custGeom>
              <a:avLst/>
              <a:gdLst>
                <a:gd name="T0" fmla="*/ 0 w 53"/>
                <a:gd name="T1" fmla="*/ 42 h 55"/>
                <a:gd name="T2" fmla="*/ 2 w 53"/>
                <a:gd name="T3" fmla="*/ 60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60 h 55"/>
                <a:gd name="T16" fmla="*/ 59 w 53"/>
                <a:gd name="T17" fmla="*/ 42 h 55"/>
                <a:gd name="T18" fmla="*/ 57 w 53"/>
                <a:gd name="T19" fmla="*/ 27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7 h 55"/>
                <a:gd name="T32" fmla="*/ 0 w 53"/>
                <a:gd name="T33" fmla="*/ 42 h 55"/>
                <a:gd name="T34" fmla="*/ 0 w 53"/>
                <a:gd name="T35" fmla="*/ 42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40"/>
                  </a:lnTo>
                  <a:lnTo>
                    <a:pt x="53" y="28"/>
                  </a:lnTo>
                  <a:lnTo>
                    <a:pt x="51" y="18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Freeform 28"/>
            <p:cNvSpPr>
              <a:spLocks/>
            </p:cNvSpPr>
            <p:nvPr/>
          </p:nvSpPr>
          <p:spPr bwMode="auto">
            <a:xfrm>
              <a:off x="924" y="2117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Freeform 29"/>
            <p:cNvSpPr>
              <a:spLocks/>
            </p:cNvSpPr>
            <p:nvPr/>
          </p:nvSpPr>
          <p:spPr bwMode="auto">
            <a:xfrm>
              <a:off x="3360" y="417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Freeform 30"/>
            <p:cNvSpPr>
              <a:spLocks/>
            </p:cNvSpPr>
            <p:nvPr/>
          </p:nvSpPr>
          <p:spPr bwMode="auto">
            <a:xfrm>
              <a:off x="3081" y="1704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20 w 55"/>
                <a:gd name="T7" fmla="*/ 78 h 55"/>
                <a:gd name="T8" fmla="*/ 31 w 55"/>
                <a:gd name="T9" fmla="*/ 81 h 55"/>
                <a:gd name="T10" fmla="*/ 44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1 w 55"/>
                <a:gd name="T17" fmla="*/ 41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1 w 55"/>
                <a:gd name="T25" fmla="*/ 0 h 55"/>
                <a:gd name="T26" fmla="*/ 20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8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4" y="39"/>
                  </a:lnTo>
                  <a:lnTo>
                    <a:pt x="55" y="28"/>
                  </a:lnTo>
                  <a:lnTo>
                    <a:pt x="54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Freeform 31"/>
            <p:cNvSpPr>
              <a:spLocks/>
            </p:cNvSpPr>
            <p:nvPr/>
          </p:nvSpPr>
          <p:spPr bwMode="auto">
            <a:xfrm>
              <a:off x="3411" y="93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29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4 h 55"/>
                <a:gd name="T20" fmla="*/ 50 w 53"/>
                <a:gd name="T21" fmla="*/ 12 h 55"/>
                <a:gd name="T22" fmla="*/ 41 w 53"/>
                <a:gd name="T23" fmla="*/ 3 h 55"/>
                <a:gd name="T24" fmla="*/ 29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4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6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Freeform 32"/>
            <p:cNvSpPr>
              <a:spLocks/>
            </p:cNvSpPr>
            <p:nvPr/>
          </p:nvSpPr>
          <p:spPr bwMode="auto">
            <a:xfrm>
              <a:off x="3463" y="2329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7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Freeform 33"/>
            <p:cNvSpPr>
              <a:spLocks/>
            </p:cNvSpPr>
            <p:nvPr/>
          </p:nvSpPr>
          <p:spPr bwMode="auto">
            <a:xfrm>
              <a:off x="894" y="254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9 h 55"/>
                <a:gd name="T4" fmla="*/ 9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1 w 55"/>
                <a:gd name="T11" fmla="*/ 78 h 55"/>
                <a:gd name="T12" fmla="*/ 52 w 55"/>
                <a:gd name="T13" fmla="*/ 69 h 55"/>
                <a:gd name="T14" fmla="*/ 59 w 55"/>
                <a:gd name="T15" fmla="*/ 59 h 55"/>
                <a:gd name="T16" fmla="*/ 61 w 55"/>
                <a:gd name="T17" fmla="*/ 41 h 55"/>
                <a:gd name="T18" fmla="*/ 59 w 55"/>
                <a:gd name="T19" fmla="*/ 27 h 55"/>
                <a:gd name="T20" fmla="*/ 52 w 55"/>
                <a:gd name="T21" fmla="*/ 12 h 55"/>
                <a:gd name="T22" fmla="*/ 41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40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Freeform 34"/>
            <p:cNvSpPr>
              <a:spLocks/>
            </p:cNvSpPr>
            <p:nvPr/>
          </p:nvSpPr>
          <p:spPr bwMode="auto">
            <a:xfrm>
              <a:off x="2227" y="1332"/>
              <a:ext cx="62" cy="78"/>
            </a:xfrm>
            <a:custGeom>
              <a:avLst/>
              <a:gdLst>
                <a:gd name="T0" fmla="*/ 0 w 55"/>
                <a:gd name="T1" fmla="*/ 37 h 53"/>
                <a:gd name="T2" fmla="*/ 2 w 55"/>
                <a:gd name="T3" fmla="*/ 54 h 53"/>
                <a:gd name="T4" fmla="*/ 8 w 55"/>
                <a:gd name="T5" fmla="*/ 66 h 53"/>
                <a:gd name="T6" fmla="*/ 19 w 55"/>
                <a:gd name="T7" fmla="*/ 75 h 53"/>
                <a:gd name="T8" fmla="*/ 30 w 55"/>
                <a:gd name="T9" fmla="*/ 78 h 53"/>
                <a:gd name="T10" fmla="*/ 44 w 55"/>
                <a:gd name="T11" fmla="*/ 75 h 53"/>
                <a:gd name="T12" fmla="*/ 53 w 55"/>
                <a:gd name="T13" fmla="*/ 66 h 53"/>
                <a:gd name="T14" fmla="*/ 60 w 55"/>
                <a:gd name="T15" fmla="*/ 54 h 53"/>
                <a:gd name="T16" fmla="*/ 62 w 55"/>
                <a:gd name="T17" fmla="*/ 37 h 53"/>
                <a:gd name="T18" fmla="*/ 60 w 55"/>
                <a:gd name="T19" fmla="*/ 24 h 53"/>
                <a:gd name="T20" fmla="*/ 53 w 55"/>
                <a:gd name="T21" fmla="*/ 12 h 53"/>
                <a:gd name="T22" fmla="*/ 44 w 55"/>
                <a:gd name="T23" fmla="*/ 3 h 53"/>
                <a:gd name="T24" fmla="*/ 30 w 55"/>
                <a:gd name="T25" fmla="*/ 0 h 53"/>
                <a:gd name="T26" fmla="*/ 19 w 55"/>
                <a:gd name="T27" fmla="*/ 3 h 53"/>
                <a:gd name="T28" fmla="*/ 8 w 55"/>
                <a:gd name="T29" fmla="*/ 12 h 53"/>
                <a:gd name="T30" fmla="*/ 2 w 55"/>
                <a:gd name="T31" fmla="*/ 24 h 53"/>
                <a:gd name="T32" fmla="*/ 0 w 55"/>
                <a:gd name="T33" fmla="*/ 37 h 53"/>
                <a:gd name="T34" fmla="*/ 0 w 55"/>
                <a:gd name="T35" fmla="*/ 37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5"/>
                  </a:moveTo>
                  <a:lnTo>
                    <a:pt x="2" y="37"/>
                  </a:lnTo>
                  <a:lnTo>
                    <a:pt x="7" y="45"/>
                  </a:lnTo>
                  <a:lnTo>
                    <a:pt x="17" y="51"/>
                  </a:lnTo>
                  <a:lnTo>
                    <a:pt x="27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5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Freeform 35"/>
            <p:cNvSpPr>
              <a:spLocks/>
            </p:cNvSpPr>
            <p:nvPr/>
          </p:nvSpPr>
          <p:spPr bwMode="auto">
            <a:xfrm>
              <a:off x="2877" y="142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5 h 55"/>
                <a:gd name="T4" fmla="*/ 9 w 53"/>
                <a:gd name="T5" fmla="*/ 70 h 55"/>
                <a:gd name="T6" fmla="*/ 18 w 53"/>
                <a:gd name="T7" fmla="*/ 79 h 55"/>
                <a:gd name="T8" fmla="*/ 28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5 h 55"/>
                <a:gd name="T16" fmla="*/ 59 w 53"/>
                <a:gd name="T17" fmla="*/ 40 h 55"/>
                <a:gd name="T18" fmla="*/ 57 w 53"/>
                <a:gd name="T19" fmla="*/ 22 h 55"/>
                <a:gd name="T20" fmla="*/ 50 w 53"/>
                <a:gd name="T21" fmla="*/ 12 h 55"/>
                <a:gd name="T22" fmla="*/ 41 w 53"/>
                <a:gd name="T23" fmla="*/ 3 h 55"/>
                <a:gd name="T24" fmla="*/ 28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2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5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7"/>
                  </a:lnTo>
                  <a:lnTo>
                    <a:pt x="53" y="27"/>
                  </a:lnTo>
                  <a:lnTo>
                    <a:pt x="51" y="15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Freeform 36"/>
            <p:cNvSpPr>
              <a:spLocks/>
            </p:cNvSpPr>
            <p:nvPr/>
          </p:nvSpPr>
          <p:spPr bwMode="auto">
            <a:xfrm>
              <a:off x="2982" y="936"/>
              <a:ext cx="62" cy="82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8 h 55"/>
                <a:gd name="T4" fmla="*/ 9 w 55"/>
                <a:gd name="T5" fmla="*/ 70 h 55"/>
                <a:gd name="T6" fmla="*/ 18 w 55"/>
                <a:gd name="T7" fmla="*/ 79 h 55"/>
                <a:gd name="T8" fmla="*/ 32 w 55"/>
                <a:gd name="T9" fmla="*/ 82 h 55"/>
                <a:gd name="T10" fmla="*/ 44 w 55"/>
                <a:gd name="T11" fmla="*/ 79 h 55"/>
                <a:gd name="T12" fmla="*/ 53 w 55"/>
                <a:gd name="T13" fmla="*/ 70 h 55"/>
                <a:gd name="T14" fmla="*/ 60 w 55"/>
                <a:gd name="T15" fmla="*/ 58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Freeform 37"/>
            <p:cNvSpPr>
              <a:spLocks/>
            </p:cNvSpPr>
            <p:nvPr/>
          </p:nvSpPr>
          <p:spPr bwMode="auto">
            <a:xfrm>
              <a:off x="2251" y="876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2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5 h 55"/>
                <a:gd name="T20" fmla="*/ 52 w 55"/>
                <a:gd name="T21" fmla="*/ 12 h 55"/>
                <a:gd name="T22" fmla="*/ 42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5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8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1" name="Freeform 38"/>
            <p:cNvSpPr>
              <a:spLocks/>
            </p:cNvSpPr>
            <p:nvPr/>
          </p:nvSpPr>
          <p:spPr bwMode="auto">
            <a:xfrm>
              <a:off x="723" y="332"/>
              <a:ext cx="2909" cy="203"/>
            </a:xfrm>
            <a:custGeom>
              <a:avLst/>
              <a:gdLst>
                <a:gd name="T0" fmla="*/ 2778 w 2601"/>
                <a:gd name="T1" fmla="*/ 43 h 137"/>
                <a:gd name="T2" fmla="*/ 2676 w 2601"/>
                <a:gd name="T3" fmla="*/ 127 h 137"/>
                <a:gd name="T4" fmla="*/ 2580 w 2601"/>
                <a:gd name="T5" fmla="*/ 130 h 137"/>
                <a:gd name="T6" fmla="*/ 2468 w 2601"/>
                <a:gd name="T7" fmla="*/ 22 h 137"/>
                <a:gd name="T8" fmla="*/ 2257 w 2601"/>
                <a:gd name="T9" fmla="*/ 64 h 137"/>
                <a:gd name="T10" fmla="*/ 2143 w 2601"/>
                <a:gd name="T11" fmla="*/ 124 h 137"/>
                <a:gd name="T12" fmla="*/ 2047 w 2601"/>
                <a:gd name="T13" fmla="*/ 55 h 137"/>
                <a:gd name="T14" fmla="*/ 1919 w 2601"/>
                <a:gd name="T15" fmla="*/ 0 h 137"/>
                <a:gd name="T16" fmla="*/ 1831 w 2601"/>
                <a:gd name="T17" fmla="*/ 49 h 137"/>
                <a:gd name="T18" fmla="*/ 1750 w 2601"/>
                <a:gd name="T19" fmla="*/ 127 h 137"/>
                <a:gd name="T20" fmla="*/ 1637 w 2601"/>
                <a:gd name="T21" fmla="*/ 130 h 137"/>
                <a:gd name="T22" fmla="*/ 1526 w 2601"/>
                <a:gd name="T23" fmla="*/ 25 h 137"/>
                <a:gd name="T24" fmla="*/ 1383 w 2601"/>
                <a:gd name="T25" fmla="*/ 37 h 137"/>
                <a:gd name="T26" fmla="*/ 1288 w 2601"/>
                <a:gd name="T27" fmla="*/ 116 h 137"/>
                <a:gd name="T28" fmla="*/ 1216 w 2601"/>
                <a:gd name="T29" fmla="*/ 145 h 137"/>
                <a:gd name="T30" fmla="*/ 1128 w 2601"/>
                <a:gd name="T31" fmla="*/ 93 h 137"/>
                <a:gd name="T32" fmla="*/ 1028 w 2601"/>
                <a:gd name="T33" fmla="*/ 6 h 137"/>
                <a:gd name="T34" fmla="*/ 915 w 2601"/>
                <a:gd name="T35" fmla="*/ 31 h 137"/>
                <a:gd name="T36" fmla="*/ 846 w 2601"/>
                <a:gd name="T37" fmla="*/ 101 h 137"/>
                <a:gd name="T38" fmla="*/ 742 w 2601"/>
                <a:gd name="T39" fmla="*/ 151 h 137"/>
                <a:gd name="T40" fmla="*/ 627 w 2601"/>
                <a:gd name="T41" fmla="*/ 61 h 137"/>
                <a:gd name="T42" fmla="*/ 436 w 2601"/>
                <a:gd name="T43" fmla="*/ 22 h 137"/>
                <a:gd name="T44" fmla="*/ 294 w 2601"/>
                <a:gd name="T45" fmla="*/ 127 h 137"/>
                <a:gd name="T46" fmla="*/ 197 w 2601"/>
                <a:gd name="T47" fmla="*/ 87 h 137"/>
                <a:gd name="T48" fmla="*/ 83 w 2601"/>
                <a:gd name="T49" fmla="*/ 6 h 137"/>
                <a:gd name="T50" fmla="*/ 1 w 2601"/>
                <a:gd name="T51" fmla="*/ 22 h 137"/>
                <a:gd name="T52" fmla="*/ 23 w 2601"/>
                <a:gd name="T53" fmla="*/ 58 h 137"/>
                <a:gd name="T54" fmla="*/ 126 w 2601"/>
                <a:gd name="T55" fmla="*/ 87 h 137"/>
                <a:gd name="T56" fmla="*/ 237 w 2601"/>
                <a:gd name="T57" fmla="*/ 172 h 137"/>
                <a:gd name="T58" fmla="*/ 349 w 2601"/>
                <a:gd name="T59" fmla="*/ 154 h 137"/>
                <a:gd name="T60" fmla="*/ 452 w 2601"/>
                <a:gd name="T61" fmla="*/ 70 h 137"/>
                <a:gd name="T62" fmla="*/ 593 w 2601"/>
                <a:gd name="T63" fmla="*/ 90 h 137"/>
                <a:gd name="T64" fmla="*/ 707 w 2601"/>
                <a:gd name="T65" fmla="*/ 194 h 137"/>
                <a:gd name="T66" fmla="*/ 849 w 2601"/>
                <a:gd name="T67" fmla="*/ 160 h 137"/>
                <a:gd name="T68" fmla="*/ 924 w 2601"/>
                <a:gd name="T69" fmla="*/ 87 h 137"/>
                <a:gd name="T70" fmla="*/ 1003 w 2601"/>
                <a:gd name="T71" fmla="*/ 52 h 137"/>
                <a:gd name="T72" fmla="*/ 1090 w 2601"/>
                <a:gd name="T73" fmla="*/ 119 h 137"/>
                <a:gd name="T74" fmla="*/ 1194 w 2601"/>
                <a:gd name="T75" fmla="*/ 194 h 137"/>
                <a:gd name="T76" fmla="*/ 1293 w 2601"/>
                <a:gd name="T77" fmla="*/ 175 h 137"/>
                <a:gd name="T78" fmla="*/ 1381 w 2601"/>
                <a:gd name="T79" fmla="*/ 101 h 137"/>
                <a:gd name="T80" fmla="*/ 1493 w 2601"/>
                <a:gd name="T81" fmla="*/ 64 h 137"/>
                <a:gd name="T82" fmla="*/ 1600 w 2601"/>
                <a:gd name="T83" fmla="*/ 163 h 137"/>
                <a:gd name="T84" fmla="*/ 1748 w 2601"/>
                <a:gd name="T85" fmla="*/ 188 h 137"/>
                <a:gd name="T86" fmla="*/ 1842 w 2601"/>
                <a:gd name="T87" fmla="*/ 104 h 137"/>
                <a:gd name="T88" fmla="*/ 1906 w 2601"/>
                <a:gd name="T89" fmla="*/ 58 h 137"/>
                <a:gd name="T90" fmla="*/ 2009 w 2601"/>
                <a:gd name="T91" fmla="*/ 84 h 137"/>
                <a:gd name="T92" fmla="*/ 2116 w 2601"/>
                <a:gd name="T93" fmla="*/ 169 h 137"/>
                <a:gd name="T94" fmla="*/ 2231 w 2601"/>
                <a:gd name="T95" fmla="*/ 151 h 137"/>
                <a:gd name="T96" fmla="*/ 2334 w 2601"/>
                <a:gd name="T97" fmla="*/ 67 h 137"/>
                <a:gd name="T98" fmla="*/ 2475 w 2601"/>
                <a:gd name="T99" fmla="*/ 87 h 137"/>
                <a:gd name="T100" fmla="*/ 2589 w 2601"/>
                <a:gd name="T101" fmla="*/ 194 h 137"/>
                <a:gd name="T102" fmla="*/ 2710 w 2601"/>
                <a:gd name="T103" fmla="*/ 163 h 137"/>
                <a:gd name="T104" fmla="*/ 2808 w 2601"/>
                <a:gd name="T105" fmla="*/ 84 h 137"/>
                <a:gd name="T106" fmla="*/ 2890 w 2601"/>
                <a:gd name="T107" fmla="*/ 93 h 137"/>
                <a:gd name="T108" fmla="*/ 2905 w 2601"/>
                <a:gd name="T109" fmla="*/ 46 h 1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7"/>
                <a:gd name="T167" fmla="*/ 2601 w 2601"/>
                <a:gd name="T168" fmla="*/ 137 h 1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7">
                  <a:moveTo>
                    <a:pt x="2592" y="27"/>
                  </a:moveTo>
                  <a:lnTo>
                    <a:pt x="2568" y="19"/>
                  </a:lnTo>
                  <a:lnTo>
                    <a:pt x="2544" y="15"/>
                  </a:lnTo>
                  <a:lnTo>
                    <a:pt x="2523" y="17"/>
                  </a:lnTo>
                  <a:lnTo>
                    <a:pt x="2503" y="21"/>
                  </a:lnTo>
                  <a:lnTo>
                    <a:pt x="2484" y="29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0"/>
                  </a:lnTo>
                  <a:lnTo>
                    <a:pt x="2405" y="78"/>
                  </a:lnTo>
                  <a:lnTo>
                    <a:pt x="2393" y="86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8"/>
                  </a:lnTo>
                  <a:lnTo>
                    <a:pt x="2291" y="78"/>
                  </a:lnTo>
                  <a:lnTo>
                    <a:pt x="2275" y="66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7"/>
                  </a:lnTo>
                  <a:lnTo>
                    <a:pt x="2207" y="15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3"/>
                  </a:lnTo>
                  <a:lnTo>
                    <a:pt x="2046" y="27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2"/>
                  </a:lnTo>
                  <a:lnTo>
                    <a:pt x="1959" y="82"/>
                  </a:lnTo>
                  <a:lnTo>
                    <a:pt x="1946" y="86"/>
                  </a:lnTo>
                  <a:lnTo>
                    <a:pt x="1930" y="86"/>
                  </a:lnTo>
                  <a:lnTo>
                    <a:pt x="1916" y="84"/>
                  </a:lnTo>
                  <a:lnTo>
                    <a:pt x="1902" y="80"/>
                  </a:lnTo>
                  <a:lnTo>
                    <a:pt x="1889" y="74"/>
                  </a:lnTo>
                  <a:lnTo>
                    <a:pt x="1875" y="66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7"/>
                  </a:lnTo>
                  <a:lnTo>
                    <a:pt x="1812" y="25"/>
                  </a:lnTo>
                  <a:lnTo>
                    <a:pt x="1794" y="17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5"/>
                  </a:lnTo>
                  <a:lnTo>
                    <a:pt x="1659" y="19"/>
                  </a:lnTo>
                  <a:lnTo>
                    <a:pt x="1649" y="27"/>
                  </a:lnTo>
                  <a:lnTo>
                    <a:pt x="1637" y="33"/>
                  </a:lnTo>
                  <a:lnTo>
                    <a:pt x="1627" y="41"/>
                  </a:lnTo>
                  <a:lnTo>
                    <a:pt x="1618" y="47"/>
                  </a:lnTo>
                  <a:lnTo>
                    <a:pt x="1608" y="55"/>
                  </a:lnTo>
                  <a:lnTo>
                    <a:pt x="1594" y="66"/>
                  </a:lnTo>
                  <a:lnTo>
                    <a:pt x="1578" y="76"/>
                  </a:lnTo>
                  <a:lnTo>
                    <a:pt x="1565" y="86"/>
                  </a:lnTo>
                  <a:lnTo>
                    <a:pt x="1551" y="92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8"/>
                  </a:lnTo>
                  <a:lnTo>
                    <a:pt x="1447" y="78"/>
                  </a:lnTo>
                  <a:lnTo>
                    <a:pt x="1431" y="66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29"/>
                  </a:lnTo>
                  <a:lnTo>
                    <a:pt x="1364" y="17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7"/>
                  </a:lnTo>
                  <a:lnTo>
                    <a:pt x="1237" y="25"/>
                  </a:lnTo>
                  <a:lnTo>
                    <a:pt x="1219" y="37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2"/>
                  </a:lnTo>
                  <a:lnTo>
                    <a:pt x="1152" y="78"/>
                  </a:lnTo>
                  <a:lnTo>
                    <a:pt x="1142" y="84"/>
                  </a:lnTo>
                  <a:lnTo>
                    <a:pt x="1133" y="90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6"/>
                  </a:lnTo>
                  <a:lnTo>
                    <a:pt x="1060" y="92"/>
                  </a:lnTo>
                  <a:lnTo>
                    <a:pt x="1046" y="86"/>
                  </a:lnTo>
                  <a:lnTo>
                    <a:pt x="1034" y="80"/>
                  </a:lnTo>
                  <a:lnTo>
                    <a:pt x="1023" y="70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29"/>
                  </a:lnTo>
                  <a:lnTo>
                    <a:pt x="952" y="19"/>
                  </a:lnTo>
                  <a:lnTo>
                    <a:pt x="936" y="10"/>
                  </a:lnTo>
                  <a:lnTo>
                    <a:pt x="919" y="4"/>
                  </a:lnTo>
                  <a:lnTo>
                    <a:pt x="899" y="0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5"/>
                  </a:lnTo>
                  <a:lnTo>
                    <a:pt x="818" y="21"/>
                  </a:lnTo>
                  <a:lnTo>
                    <a:pt x="809" y="27"/>
                  </a:lnTo>
                  <a:lnTo>
                    <a:pt x="799" y="35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8"/>
                  </a:lnTo>
                  <a:lnTo>
                    <a:pt x="740" y="78"/>
                  </a:lnTo>
                  <a:lnTo>
                    <a:pt x="726" y="88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0"/>
                  </a:lnTo>
                  <a:lnTo>
                    <a:pt x="608" y="80"/>
                  </a:lnTo>
                  <a:lnTo>
                    <a:pt x="593" y="68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29"/>
                  </a:lnTo>
                  <a:lnTo>
                    <a:pt x="524" y="17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5"/>
                  </a:lnTo>
                  <a:lnTo>
                    <a:pt x="363" y="27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2"/>
                  </a:lnTo>
                  <a:lnTo>
                    <a:pt x="276" y="82"/>
                  </a:lnTo>
                  <a:lnTo>
                    <a:pt x="263" y="86"/>
                  </a:lnTo>
                  <a:lnTo>
                    <a:pt x="247" y="88"/>
                  </a:lnTo>
                  <a:lnTo>
                    <a:pt x="233" y="86"/>
                  </a:lnTo>
                  <a:lnTo>
                    <a:pt x="219" y="80"/>
                  </a:lnTo>
                  <a:lnTo>
                    <a:pt x="206" y="74"/>
                  </a:lnTo>
                  <a:lnTo>
                    <a:pt x="192" y="66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7"/>
                  </a:lnTo>
                  <a:lnTo>
                    <a:pt x="129" y="27"/>
                  </a:lnTo>
                  <a:lnTo>
                    <a:pt x="113" y="17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5"/>
                  </a:lnTo>
                  <a:lnTo>
                    <a:pt x="55" y="35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8"/>
                  </a:lnTo>
                  <a:lnTo>
                    <a:pt x="143" y="78"/>
                  </a:lnTo>
                  <a:lnTo>
                    <a:pt x="159" y="88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1"/>
                  </a:lnTo>
                  <a:lnTo>
                    <a:pt x="249" y="123"/>
                  </a:lnTo>
                  <a:lnTo>
                    <a:pt x="269" y="121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6"/>
                  </a:lnTo>
                  <a:lnTo>
                    <a:pt x="353" y="74"/>
                  </a:lnTo>
                  <a:lnTo>
                    <a:pt x="369" y="65"/>
                  </a:lnTo>
                  <a:lnTo>
                    <a:pt x="386" y="55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2"/>
                  </a:lnTo>
                  <a:lnTo>
                    <a:pt x="561" y="86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3"/>
                  </a:lnTo>
                  <a:lnTo>
                    <a:pt x="632" y="131"/>
                  </a:lnTo>
                  <a:lnTo>
                    <a:pt x="657" y="137"/>
                  </a:lnTo>
                  <a:lnTo>
                    <a:pt x="681" y="137"/>
                  </a:lnTo>
                  <a:lnTo>
                    <a:pt x="703" y="133"/>
                  </a:lnTo>
                  <a:lnTo>
                    <a:pt x="724" y="127"/>
                  </a:lnTo>
                  <a:lnTo>
                    <a:pt x="742" y="119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4"/>
                  </a:lnTo>
                  <a:lnTo>
                    <a:pt x="799" y="78"/>
                  </a:lnTo>
                  <a:lnTo>
                    <a:pt x="809" y="70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5"/>
                  </a:lnTo>
                  <a:lnTo>
                    <a:pt x="897" y="35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0"/>
                  </a:lnTo>
                  <a:lnTo>
                    <a:pt x="975" y="80"/>
                  </a:lnTo>
                  <a:lnTo>
                    <a:pt x="989" y="90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19"/>
                  </a:lnTo>
                  <a:lnTo>
                    <a:pt x="1050" y="127"/>
                  </a:lnTo>
                  <a:lnTo>
                    <a:pt x="1068" y="131"/>
                  </a:lnTo>
                  <a:lnTo>
                    <a:pt x="1087" y="135"/>
                  </a:lnTo>
                  <a:lnTo>
                    <a:pt x="1107" y="133"/>
                  </a:lnTo>
                  <a:lnTo>
                    <a:pt x="1119" y="131"/>
                  </a:lnTo>
                  <a:lnTo>
                    <a:pt x="1133" y="127"/>
                  </a:lnTo>
                  <a:lnTo>
                    <a:pt x="1144" y="123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8"/>
                  </a:lnTo>
                  <a:lnTo>
                    <a:pt x="1219" y="78"/>
                  </a:lnTo>
                  <a:lnTo>
                    <a:pt x="1235" y="68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2"/>
                  </a:lnTo>
                  <a:lnTo>
                    <a:pt x="1398" y="84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1"/>
                  </a:lnTo>
                  <a:lnTo>
                    <a:pt x="1472" y="131"/>
                  </a:lnTo>
                  <a:lnTo>
                    <a:pt x="1498" y="135"/>
                  </a:lnTo>
                  <a:lnTo>
                    <a:pt x="1521" y="137"/>
                  </a:lnTo>
                  <a:lnTo>
                    <a:pt x="1543" y="133"/>
                  </a:lnTo>
                  <a:lnTo>
                    <a:pt x="1563" y="127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4"/>
                  </a:lnTo>
                  <a:lnTo>
                    <a:pt x="1639" y="76"/>
                  </a:lnTo>
                  <a:lnTo>
                    <a:pt x="1647" y="70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5"/>
                  </a:lnTo>
                  <a:lnTo>
                    <a:pt x="1737" y="35"/>
                  </a:lnTo>
                  <a:lnTo>
                    <a:pt x="1751" y="37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7"/>
                  </a:lnTo>
                  <a:lnTo>
                    <a:pt x="1812" y="66"/>
                  </a:lnTo>
                  <a:lnTo>
                    <a:pt x="1826" y="76"/>
                  </a:lnTo>
                  <a:lnTo>
                    <a:pt x="1841" y="86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19"/>
                  </a:lnTo>
                  <a:lnTo>
                    <a:pt x="1930" y="121"/>
                  </a:lnTo>
                  <a:lnTo>
                    <a:pt x="1949" y="119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4"/>
                  </a:lnTo>
                  <a:lnTo>
                    <a:pt x="2036" y="74"/>
                  </a:lnTo>
                  <a:lnTo>
                    <a:pt x="2052" y="63"/>
                  </a:lnTo>
                  <a:lnTo>
                    <a:pt x="2069" y="55"/>
                  </a:lnTo>
                  <a:lnTo>
                    <a:pt x="2087" y="45"/>
                  </a:lnTo>
                  <a:lnTo>
                    <a:pt x="2107" y="41"/>
                  </a:lnTo>
                  <a:lnTo>
                    <a:pt x="2128" y="37"/>
                  </a:lnTo>
                  <a:lnTo>
                    <a:pt x="2152" y="37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0"/>
                  </a:lnTo>
                  <a:lnTo>
                    <a:pt x="2244" y="84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1"/>
                  </a:lnTo>
                  <a:lnTo>
                    <a:pt x="2315" y="131"/>
                  </a:lnTo>
                  <a:lnTo>
                    <a:pt x="2334" y="135"/>
                  </a:lnTo>
                  <a:lnTo>
                    <a:pt x="2354" y="135"/>
                  </a:lnTo>
                  <a:lnTo>
                    <a:pt x="2372" y="131"/>
                  </a:lnTo>
                  <a:lnTo>
                    <a:pt x="2389" y="125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0"/>
                  </a:lnTo>
                  <a:lnTo>
                    <a:pt x="2468" y="80"/>
                  </a:lnTo>
                  <a:lnTo>
                    <a:pt x="2482" y="70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7"/>
                  </a:lnTo>
                  <a:lnTo>
                    <a:pt x="2597" y="31"/>
                  </a:lnTo>
                  <a:lnTo>
                    <a:pt x="2592" y="27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2" name="Freeform 39"/>
            <p:cNvSpPr>
              <a:spLocks/>
            </p:cNvSpPr>
            <p:nvPr/>
          </p:nvSpPr>
          <p:spPr bwMode="auto">
            <a:xfrm>
              <a:off x="153" y="884"/>
              <a:ext cx="156" cy="3969"/>
            </a:xfrm>
            <a:custGeom>
              <a:avLst/>
              <a:gdLst>
                <a:gd name="T0" fmla="*/ 90 w 139"/>
                <a:gd name="T1" fmla="*/ 2480 h 2679"/>
                <a:gd name="T2" fmla="*/ 143 w 139"/>
                <a:gd name="T3" fmla="*/ 2369 h 2679"/>
                <a:gd name="T4" fmla="*/ 131 w 139"/>
                <a:gd name="T5" fmla="*/ 2206 h 2679"/>
                <a:gd name="T6" fmla="*/ 48 w 139"/>
                <a:gd name="T7" fmla="*/ 1985 h 2679"/>
                <a:gd name="T8" fmla="*/ 97 w 139"/>
                <a:gd name="T9" fmla="*/ 1834 h 2679"/>
                <a:gd name="T10" fmla="*/ 152 w 139"/>
                <a:gd name="T11" fmla="*/ 1686 h 2679"/>
                <a:gd name="T12" fmla="*/ 121 w 139"/>
                <a:gd name="T13" fmla="*/ 1532 h 2679"/>
                <a:gd name="T14" fmla="*/ 53 w 139"/>
                <a:gd name="T15" fmla="*/ 1402 h 2679"/>
                <a:gd name="T16" fmla="*/ 85 w 139"/>
                <a:gd name="T17" fmla="*/ 1182 h 2679"/>
                <a:gd name="T18" fmla="*/ 134 w 139"/>
                <a:gd name="T19" fmla="*/ 1052 h 2679"/>
                <a:gd name="T20" fmla="*/ 117 w 139"/>
                <a:gd name="T21" fmla="*/ 924 h 2679"/>
                <a:gd name="T22" fmla="*/ 62 w 139"/>
                <a:gd name="T23" fmla="*/ 813 h 2679"/>
                <a:gd name="T24" fmla="*/ 48 w 139"/>
                <a:gd name="T25" fmla="*/ 647 h 2679"/>
                <a:gd name="T26" fmla="*/ 110 w 139"/>
                <a:gd name="T27" fmla="*/ 523 h 2679"/>
                <a:gd name="T28" fmla="*/ 143 w 139"/>
                <a:gd name="T29" fmla="*/ 321 h 2679"/>
                <a:gd name="T30" fmla="*/ 57 w 139"/>
                <a:gd name="T31" fmla="*/ 89 h 2679"/>
                <a:gd name="T32" fmla="*/ 57 w 139"/>
                <a:gd name="T33" fmla="*/ 3 h 2679"/>
                <a:gd name="T34" fmla="*/ 33 w 139"/>
                <a:gd name="T35" fmla="*/ 16 h 2679"/>
                <a:gd name="T36" fmla="*/ 33 w 139"/>
                <a:gd name="T37" fmla="*/ 176 h 2679"/>
                <a:gd name="T38" fmla="*/ 103 w 139"/>
                <a:gd name="T39" fmla="*/ 336 h 2679"/>
                <a:gd name="T40" fmla="*/ 74 w 139"/>
                <a:gd name="T41" fmla="*/ 499 h 2679"/>
                <a:gd name="T42" fmla="*/ 10 w 139"/>
                <a:gd name="T43" fmla="*/ 633 h 2679"/>
                <a:gd name="T44" fmla="*/ 48 w 139"/>
                <a:gd name="T45" fmla="*/ 889 h 2679"/>
                <a:gd name="T46" fmla="*/ 90 w 139"/>
                <a:gd name="T47" fmla="*/ 1067 h 2679"/>
                <a:gd name="T48" fmla="*/ 19 w 139"/>
                <a:gd name="T49" fmla="*/ 1230 h 2679"/>
                <a:gd name="T50" fmla="*/ 7 w 139"/>
                <a:gd name="T51" fmla="*/ 1384 h 2679"/>
                <a:gd name="T52" fmla="*/ 88 w 139"/>
                <a:gd name="T53" fmla="*/ 1559 h 2679"/>
                <a:gd name="T54" fmla="*/ 90 w 139"/>
                <a:gd name="T55" fmla="*/ 1762 h 2679"/>
                <a:gd name="T56" fmla="*/ 19 w 139"/>
                <a:gd name="T57" fmla="*/ 1886 h 2679"/>
                <a:gd name="T58" fmla="*/ 19 w 139"/>
                <a:gd name="T59" fmla="*/ 2052 h 2679"/>
                <a:gd name="T60" fmla="*/ 81 w 139"/>
                <a:gd name="T61" fmla="*/ 2194 h 2679"/>
                <a:gd name="T62" fmla="*/ 99 w 139"/>
                <a:gd name="T63" fmla="*/ 2372 h 2679"/>
                <a:gd name="T64" fmla="*/ 21 w 139"/>
                <a:gd name="T65" fmla="*/ 2517 h 2679"/>
                <a:gd name="T66" fmla="*/ 9 w 139"/>
                <a:gd name="T67" fmla="*/ 2665 h 2679"/>
                <a:gd name="T68" fmla="*/ 88 w 139"/>
                <a:gd name="T69" fmla="*/ 2840 h 2679"/>
                <a:gd name="T70" fmla="*/ 90 w 139"/>
                <a:gd name="T71" fmla="*/ 3043 h 2679"/>
                <a:gd name="T72" fmla="*/ 19 w 139"/>
                <a:gd name="T73" fmla="*/ 3169 h 2679"/>
                <a:gd name="T74" fmla="*/ 33 w 139"/>
                <a:gd name="T75" fmla="*/ 3419 h 2679"/>
                <a:gd name="T76" fmla="*/ 99 w 139"/>
                <a:gd name="T77" fmla="*/ 3593 h 2679"/>
                <a:gd name="T78" fmla="*/ 30 w 139"/>
                <a:gd name="T79" fmla="*/ 3770 h 2679"/>
                <a:gd name="T80" fmla="*/ 2 w 139"/>
                <a:gd name="T81" fmla="*/ 3916 h 2679"/>
                <a:gd name="T82" fmla="*/ 24 w 139"/>
                <a:gd name="T83" fmla="*/ 3969 h 2679"/>
                <a:gd name="T84" fmla="*/ 46 w 139"/>
                <a:gd name="T85" fmla="*/ 3936 h 2679"/>
                <a:gd name="T86" fmla="*/ 101 w 139"/>
                <a:gd name="T87" fmla="*/ 3725 h 2679"/>
                <a:gd name="T88" fmla="*/ 138 w 139"/>
                <a:gd name="T89" fmla="*/ 3590 h 2679"/>
                <a:gd name="T90" fmla="*/ 108 w 139"/>
                <a:gd name="T91" fmla="*/ 3477 h 2679"/>
                <a:gd name="T92" fmla="*/ 55 w 139"/>
                <a:gd name="T93" fmla="*/ 3353 h 2679"/>
                <a:gd name="T94" fmla="*/ 57 w 139"/>
                <a:gd name="T95" fmla="*/ 3187 h 2679"/>
                <a:gd name="T96" fmla="*/ 126 w 139"/>
                <a:gd name="T97" fmla="*/ 3064 h 2679"/>
                <a:gd name="T98" fmla="*/ 152 w 139"/>
                <a:gd name="T99" fmla="*/ 2895 h 2679"/>
                <a:gd name="T100" fmla="*/ 97 w 139"/>
                <a:gd name="T101" fmla="*/ 2765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9"/>
                <a:gd name="T154" fmla="*/ 0 h 2679"/>
                <a:gd name="T155" fmla="*/ 139 w 139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9" h="2679">
                  <a:moveTo>
                    <a:pt x="41" y="1790"/>
                  </a:moveTo>
                  <a:lnTo>
                    <a:pt x="37" y="1756"/>
                  </a:lnTo>
                  <a:lnTo>
                    <a:pt x="45" y="1729"/>
                  </a:lnTo>
                  <a:lnTo>
                    <a:pt x="61" y="1701"/>
                  </a:lnTo>
                  <a:lnTo>
                    <a:pt x="80" y="1674"/>
                  </a:lnTo>
                  <a:lnTo>
                    <a:pt x="92" y="1660"/>
                  </a:lnTo>
                  <a:lnTo>
                    <a:pt x="102" y="1646"/>
                  </a:lnTo>
                  <a:lnTo>
                    <a:pt x="112" y="1631"/>
                  </a:lnTo>
                  <a:lnTo>
                    <a:pt x="121" y="1615"/>
                  </a:lnTo>
                  <a:lnTo>
                    <a:pt x="127" y="1599"/>
                  </a:lnTo>
                  <a:lnTo>
                    <a:pt x="133" y="1580"/>
                  </a:lnTo>
                  <a:lnTo>
                    <a:pt x="135" y="1560"/>
                  </a:lnTo>
                  <a:lnTo>
                    <a:pt x="133" y="1538"/>
                  </a:lnTo>
                  <a:lnTo>
                    <a:pt x="127" y="1513"/>
                  </a:lnTo>
                  <a:lnTo>
                    <a:pt x="117" y="1489"/>
                  </a:lnTo>
                  <a:lnTo>
                    <a:pt x="104" y="1466"/>
                  </a:lnTo>
                  <a:lnTo>
                    <a:pt x="88" y="1440"/>
                  </a:lnTo>
                  <a:lnTo>
                    <a:pt x="68" y="1409"/>
                  </a:lnTo>
                  <a:lnTo>
                    <a:pt x="51" y="1375"/>
                  </a:lnTo>
                  <a:lnTo>
                    <a:pt x="43" y="1340"/>
                  </a:lnTo>
                  <a:lnTo>
                    <a:pt x="43" y="1305"/>
                  </a:lnTo>
                  <a:lnTo>
                    <a:pt x="51" y="1287"/>
                  </a:lnTo>
                  <a:lnTo>
                    <a:pt x="61" y="1269"/>
                  </a:lnTo>
                  <a:lnTo>
                    <a:pt x="72" y="1254"/>
                  </a:lnTo>
                  <a:lnTo>
                    <a:pt x="86" y="1238"/>
                  </a:lnTo>
                  <a:lnTo>
                    <a:pt x="98" y="1222"/>
                  </a:lnTo>
                  <a:lnTo>
                    <a:pt x="112" y="1205"/>
                  </a:lnTo>
                  <a:lnTo>
                    <a:pt x="123" y="1185"/>
                  </a:lnTo>
                  <a:lnTo>
                    <a:pt x="131" y="1163"/>
                  </a:lnTo>
                  <a:lnTo>
                    <a:pt x="135" y="1138"/>
                  </a:lnTo>
                  <a:lnTo>
                    <a:pt x="137" y="1114"/>
                  </a:lnTo>
                  <a:lnTo>
                    <a:pt x="133" y="1091"/>
                  </a:lnTo>
                  <a:lnTo>
                    <a:pt x="127" y="1071"/>
                  </a:lnTo>
                  <a:lnTo>
                    <a:pt x="117" y="1052"/>
                  </a:lnTo>
                  <a:lnTo>
                    <a:pt x="108" y="1034"/>
                  </a:lnTo>
                  <a:lnTo>
                    <a:pt x="96" y="1016"/>
                  </a:lnTo>
                  <a:lnTo>
                    <a:pt x="84" y="1001"/>
                  </a:lnTo>
                  <a:lnTo>
                    <a:pt x="70" y="983"/>
                  </a:lnTo>
                  <a:lnTo>
                    <a:pt x="57" y="965"/>
                  </a:lnTo>
                  <a:lnTo>
                    <a:pt x="47" y="946"/>
                  </a:lnTo>
                  <a:lnTo>
                    <a:pt x="39" y="924"/>
                  </a:lnTo>
                  <a:lnTo>
                    <a:pt x="35" y="891"/>
                  </a:lnTo>
                  <a:lnTo>
                    <a:pt x="43" y="859"/>
                  </a:lnTo>
                  <a:lnTo>
                    <a:pt x="59" y="828"/>
                  </a:lnTo>
                  <a:lnTo>
                    <a:pt x="76" y="798"/>
                  </a:lnTo>
                  <a:lnTo>
                    <a:pt x="88" y="781"/>
                  </a:lnTo>
                  <a:lnTo>
                    <a:pt x="98" y="763"/>
                  </a:lnTo>
                  <a:lnTo>
                    <a:pt x="108" y="745"/>
                  </a:lnTo>
                  <a:lnTo>
                    <a:pt x="114" y="728"/>
                  </a:lnTo>
                  <a:lnTo>
                    <a:pt x="119" y="710"/>
                  </a:lnTo>
                  <a:lnTo>
                    <a:pt x="121" y="690"/>
                  </a:lnTo>
                  <a:lnTo>
                    <a:pt x="121" y="671"/>
                  </a:lnTo>
                  <a:lnTo>
                    <a:pt x="116" y="649"/>
                  </a:lnTo>
                  <a:lnTo>
                    <a:pt x="110" y="637"/>
                  </a:lnTo>
                  <a:lnTo>
                    <a:pt x="104" y="624"/>
                  </a:lnTo>
                  <a:lnTo>
                    <a:pt x="94" y="612"/>
                  </a:lnTo>
                  <a:lnTo>
                    <a:pt x="86" y="600"/>
                  </a:lnTo>
                  <a:lnTo>
                    <a:pt x="74" y="584"/>
                  </a:lnTo>
                  <a:lnTo>
                    <a:pt x="64" y="567"/>
                  </a:lnTo>
                  <a:lnTo>
                    <a:pt x="55" y="549"/>
                  </a:lnTo>
                  <a:lnTo>
                    <a:pt x="47" y="530"/>
                  </a:lnTo>
                  <a:lnTo>
                    <a:pt x="41" y="510"/>
                  </a:lnTo>
                  <a:lnTo>
                    <a:pt x="37" y="486"/>
                  </a:lnTo>
                  <a:lnTo>
                    <a:pt x="37" y="463"/>
                  </a:lnTo>
                  <a:lnTo>
                    <a:pt x="43" y="437"/>
                  </a:lnTo>
                  <a:lnTo>
                    <a:pt x="51" y="418"/>
                  </a:lnTo>
                  <a:lnTo>
                    <a:pt x="61" y="400"/>
                  </a:lnTo>
                  <a:lnTo>
                    <a:pt x="72" y="384"/>
                  </a:lnTo>
                  <a:lnTo>
                    <a:pt x="84" y="369"/>
                  </a:lnTo>
                  <a:lnTo>
                    <a:pt x="98" y="353"/>
                  </a:lnTo>
                  <a:lnTo>
                    <a:pt x="112" y="335"/>
                  </a:lnTo>
                  <a:lnTo>
                    <a:pt x="121" y="316"/>
                  </a:lnTo>
                  <a:lnTo>
                    <a:pt x="131" y="294"/>
                  </a:lnTo>
                  <a:lnTo>
                    <a:pt x="135" y="253"/>
                  </a:lnTo>
                  <a:lnTo>
                    <a:pt x="127" y="217"/>
                  </a:lnTo>
                  <a:lnTo>
                    <a:pt x="110" y="184"/>
                  </a:lnTo>
                  <a:lnTo>
                    <a:pt x="90" y="155"/>
                  </a:lnTo>
                  <a:lnTo>
                    <a:pt x="70" y="123"/>
                  </a:lnTo>
                  <a:lnTo>
                    <a:pt x="57" y="92"/>
                  </a:lnTo>
                  <a:lnTo>
                    <a:pt x="51" y="60"/>
                  </a:lnTo>
                  <a:lnTo>
                    <a:pt x="61" y="25"/>
                  </a:lnTo>
                  <a:lnTo>
                    <a:pt x="62" y="17"/>
                  </a:lnTo>
                  <a:lnTo>
                    <a:pt x="61" y="11"/>
                  </a:lnTo>
                  <a:lnTo>
                    <a:pt x="57" y="5"/>
                  </a:lnTo>
                  <a:lnTo>
                    <a:pt x="51" y="2"/>
                  </a:lnTo>
                  <a:lnTo>
                    <a:pt x="45" y="0"/>
                  </a:lnTo>
                  <a:lnTo>
                    <a:pt x="39" y="2"/>
                  </a:lnTo>
                  <a:lnTo>
                    <a:pt x="33" y="5"/>
                  </a:lnTo>
                  <a:lnTo>
                    <a:pt x="29" y="11"/>
                  </a:lnTo>
                  <a:lnTo>
                    <a:pt x="19" y="35"/>
                  </a:lnTo>
                  <a:lnTo>
                    <a:pt x="17" y="58"/>
                  </a:lnTo>
                  <a:lnTo>
                    <a:pt x="17" y="80"/>
                  </a:lnTo>
                  <a:lnTo>
                    <a:pt x="21" y="100"/>
                  </a:lnTo>
                  <a:lnTo>
                    <a:pt x="29" y="119"/>
                  </a:lnTo>
                  <a:lnTo>
                    <a:pt x="39" y="139"/>
                  </a:lnTo>
                  <a:lnTo>
                    <a:pt x="49" y="157"/>
                  </a:lnTo>
                  <a:lnTo>
                    <a:pt x="61" y="172"/>
                  </a:lnTo>
                  <a:lnTo>
                    <a:pt x="78" y="200"/>
                  </a:lnTo>
                  <a:lnTo>
                    <a:pt x="92" y="227"/>
                  </a:lnTo>
                  <a:lnTo>
                    <a:pt x="100" y="255"/>
                  </a:lnTo>
                  <a:lnTo>
                    <a:pt x="98" y="284"/>
                  </a:lnTo>
                  <a:lnTo>
                    <a:pt x="90" y="304"/>
                  </a:lnTo>
                  <a:lnTo>
                    <a:pt x="78" y="321"/>
                  </a:lnTo>
                  <a:lnTo>
                    <a:pt x="66" y="337"/>
                  </a:lnTo>
                  <a:lnTo>
                    <a:pt x="53" y="353"/>
                  </a:lnTo>
                  <a:lnTo>
                    <a:pt x="39" y="369"/>
                  </a:lnTo>
                  <a:lnTo>
                    <a:pt x="27" y="386"/>
                  </a:lnTo>
                  <a:lnTo>
                    <a:pt x="17" y="406"/>
                  </a:lnTo>
                  <a:lnTo>
                    <a:pt x="9" y="427"/>
                  </a:lnTo>
                  <a:lnTo>
                    <a:pt x="2" y="471"/>
                  </a:lnTo>
                  <a:lnTo>
                    <a:pt x="4" y="510"/>
                  </a:lnTo>
                  <a:lnTo>
                    <a:pt x="13" y="543"/>
                  </a:lnTo>
                  <a:lnTo>
                    <a:pt x="27" y="573"/>
                  </a:lnTo>
                  <a:lnTo>
                    <a:pt x="43" y="600"/>
                  </a:lnTo>
                  <a:lnTo>
                    <a:pt x="59" y="622"/>
                  </a:lnTo>
                  <a:lnTo>
                    <a:pt x="72" y="643"/>
                  </a:lnTo>
                  <a:lnTo>
                    <a:pt x="82" y="661"/>
                  </a:lnTo>
                  <a:lnTo>
                    <a:pt x="88" y="690"/>
                  </a:lnTo>
                  <a:lnTo>
                    <a:pt x="80" y="720"/>
                  </a:lnTo>
                  <a:lnTo>
                    <a:pt x="66" y="749"/>
                  </a:lnTo>
                  <a:lnTo>
                    <a:pt x="47" y="779"/>
                  </a:lnTo>
                  <a:lnTo>
                    <a:pt x="37" y="794"/>
                  </a:lnTo>
                  <a:lnTo>
                    <a:pt x="25" y="812"/>
                  </a:lnTo>
                  <a:lnTo>
                    <a:pt x="17" y="830"/>
                  </a:lnTo>
                  <a:lnTo>
                    <a:pt x="9" y="849"/>
                  </a:lnTo>
                  <a:lnTo>
                    <a:pt x="4" y="869"/>
                  </a:lnTo>
                  <a:lnTo>
                    <a:pt x="0" y="891"/>
                  </a:lnTo>
                  <a:lnTo>
                    <a:pt x="0" y="912"/>
                  </a:lnTo>
                  <a:lnTo>
                    <a:pt x="6" y="934"/>
                  </a:lnTo>
                  <a:lnTo>
                    <a:pt x="15" y="959"/>
                  </a:lnTo>
                  <a:lnTo>
                    <a:pt x="27" y="981"/>
                  </a:lnTo>
                  <a:lnTo>
                    <a:pt x="41" y="1003"/>
                  </a:lnTo>
                  <a:lnTo>
                    <a:pt x="57" y="1022"/>
                  </a:lnTo>
                  <a:lnTo>
                    <a:pt x="78" y="1052"/>
                  </a:lnTo>
                  <a:lnTo>
                    <a:pt x="94" y="1081"/>
                  </a:lnTo>
                  <a:lnTo>
                    <a:pt x="102" y="1114"/>
                  </a:lnTo>
                  <a:lnTo>
                    <a:pt x="98" y="1154"/>
                  </a:lnTo>
                  <a:lnTo>
                    <a:pt x="90" y="1173"/>
                  </a:lnTo>
                  <a:lnTo>
                    <a:pt x="80" y="1189"/>
                  </a:lnTo>
                  <a:lnTo>
                    <a:pt x="66" y="1205"/>
                  </a:lnTo>
                  <a:lnTo>
                    <a:pt x="55" y="1220"/>
                  </a:lnTo>
                  <a:lnTo>
                    <a:pt x="41" y="1238"/>
                  </a:lnTo>
                  <a:lnTo>
                    <a:pt x="29" y="1254"/>
                  </a:lnTo>
                  <a:lnTo>
                    <a:pt x="17" y="1273"/>
                  </a:lnTo>
                  <a:lnTo>
                    <a:pt x="9" y="1297"/>
                  </a:lnTo>
                  <a:lnTo>
                    <a:pt x="6" y="1320"/>
                  </a:lnTo>
                  <a:lnTo>
                    <a:pt x="8" y="1344"/>
                  </a:lnTo>
                  <a:lnTo>
                    <a:pt x="11" y="1364"/>
                  </a:lnTo>
                  <a:lnTo>
                    <a:pt x="17" y="1385"/>
                  </a:lnTo>
                  <a:lnTo>
                    <a:pt x="27" y="1405"/>
                  </a:lnTo>
                  <a:lnTo>
                    <a:pt x="37" y="1424"/>
                  </a:lnTo>
                  <a:lnTo>
                    <a:pt x="47" y="1442"/>
                  </a:lnTo>
                  <a:lnTo>
                    <a:pt x="59" y="1460"/>
                  </a:lnTo>
                  <a:lnTo>
                    <a:pt x="72" y="1481"/>
                  </a:lnTo>
                  <a:lnTo>
                    <a:pt x="84" y="1503"/>
                  </a:lnTo>
                  <a:lnTo>
                    <a:pt x="94" y="1523"/>
                  </a:lnTo>
                  <a:lnTo>
                    <a:pt x="98" y="1544"/>
                  </a:lnTo>
                  <a:lnTo>
                    <a:pt x="98" y="1574"/>
                  </a:lnTo>
                  <a:lnTo>
                    <a:pt x="88" y="1601"/>
                  </a:lnTo>
                  <a:lnTo>
                    <a:pt x="72" y="1627"/>
                  </a:lnTo>
                  <a:lnTo>
                    <a:pt x="53" y="1652"/>
                  </a:lnTo>
                  <a:lnTo>
                    <a:pt x="41" y="1668"/>
                  </a:lnTo>
                  <a:lnTo>
                    <a:pt x="29" y="1684"/>
                  </a:lnTo>
                  <a:lnTo>
                    <a:pt x="19" y="1699"/>
                  </a:lnTo>
                  <a:lnTo>
                    <a:pt x="11" y="1717"/>
                  </a:lnTo>
                  <a:lnTo>
                    <a:pt x="6" y="1735"/>
                  </a:lnTo>
                  <a:lnTo>
                    <a:pt x="2" y="1754"/>
                  </a:lnTo>
                  <a:lnTo>
                    <a:pt x="2" y="1776"/>
                  </a:lnTo>
                  <a:lnTo>
                    <a:pt x="8" y="1799"/>
                  </a:lnTo>
                  <a:lnTo>
                    <a:pt x="17" y="1825"/>
                  </a:lnTo>
                  <a:lnTo>
                    <a:pt x="29" y="1846"/>
                  </a:lnTo>
                  <a:lnTo>
                    <a:pt x="43" y="1868"/>
                  </a:lnTo>
                  <a:lnTo>
                    <a:pt x="57" y="1888"/>
                  </a:lnTo>
                  <a:lnTo>
                    <a:pt x="78" y="1917"/>
                  </a:lnTo>
                  <a:lnTo>
                    <a:pt x="96" y="1947"/>
                  </a:lnTo>
                  <a:lnTo>
                    <a:pt x="102" y="1980"/>
                  </a:lnTo>
                  <a:lnTo>
                    <a:pt x="98" y="2017"/>
                  </a:lnTo>
                  <a:lnTo>
                    <a:pt x="90" y="2037"/>
                  </a:lnTo>
                  <a:lnTo>
                    <a:pt x="80" y="2054"/>
                  </a:lnTo>
                  <a:lnTo>
                    <a:pt x="68" y="2070"/>
                  </a:lnTo>
                  <a:lnTo>
                    <a:pt x="55" y="2086"/>
                  </a:lnTo>
                  <a:lnTo>
                    <a:pt x="41" y="2102"/>
                  </a:lnTo>
                  <a:lnTo>
                    <a:pt x="29" y="2119"/>
                  </a:lnTo>
                  <a:lnTo>
                    <a:pt x="17" y="2139"/>
                  </a:lnTo>
                  <a:lnTo>
                    <a:pt x="9" y="2162"/>
                  </a:lnTo>
                  <a:lnTo>
                    <a:pt x="4" y="2206"/>
                  </a:lnTo>
                  <a:lnTo>
                    <a:pt x="6" y="2243"/>
                  </a:lnTo>
                  <a:lnTo>
                    <a:pt x="15" y="2276"/>
                  </a:lnTo>
                  <a:lnTo>
                    <a:pt x="29" y="2308"/>
                  </a:lnTo>
                  <a:lnTo>
                    <a:pt x="45" y="2333"/>
                  </a:lnTo>
                  <a:lnTo>
                    <a:pt x="61" y="2357"/>
                  </a:lnTo>
                  <a:lnTo>
                    <a:pt x="74" y="2378"/>
                  </a:lnTo>
                  <a:lnTo>
                    <a:pt x="84" y="2396"/>
                  </a:lnTo>
                  <a:lnTo>
                    <a:pt x="88" y="2425"/>
                  </a:lnTo>
                  <a:lnTo>
                    <a:pt x="82" y="2453"/>
                  </a:lnTo>
                  <a:lnTo>
                    <a:pt x="68" y="2482"/>
                  </a:lnTo>
                  <a:lnTo>
                    <a:pt x="49" y="2512"/>
                  </a:lnTo>
                  <a:lnTo>
                    <a:pt x="39" y="2527"/>
                  </a:lnTo>
                  <a:lnTo>
                    <a:pt x="27" y="2545"/>
                  </a:lnTo>
                  <a:lnTo>
                    <a:pt x="19" y="2563"/>
                  </a:lnTo>
                  <a:lnTo>
                    <a:pt x="11" y="2582"/>
                  </a:lnTo>
                  <a:lnTo>
                    <a:pt x="6" y="2602"/>
                  </a:lnTo>
                  <a:lnTo>
                    <a:pt x="2" y="2622"/>
                  </a:lnTo>
                  <a:lnTo>
                    <a:pt x="2" y="2643"/>
                  </a:lnTo>
                  <a:lnTo>
                    <a:pt x="8" y="2667"/>
                  </a:lnTo>
                  <a:lnTo>
                    <a:pt x="9" y="2673"/>
                  </a:lnTo>
                  <a:lnTo>
                    <a:pt x="15" y="2677"/>
                  </a:lnTo>
                  <a:lnTo>
                    <a:pt x="21" y="2679"/>
                  </a:lnTo>
                  <a:lnTo>
                    <a:pt x="29" y="2679"/>
                  </a:lnTo>
                  <a:lnTo>
                    <a:pt x="35" y="2675"/>
                  </a:lnTo>
                  <a:lnTo>
                    <a:pt x="39" y="2669"/>
                  </a:lnTo>
                  <a:lnTo>
                    <a:pt x="41" y="2663"/>
                  </a:lnTo>
                  <a:lnTo>
                    <a:pt x="41" y="2657"/>
                  </a:lnTo>
                  <a:lnTo>
                    <a:pt x="37" y="2624"/>
                  </a:lnTo>
                  <a:lnTo>
                    <a:pt x="45" y="2590"/>
                  </a:lnTo>
                  <a:lnTo>
                    <a:pt x="59" y="2561"/>
                  </a:lnTo>
                  <a:lnTo>
                    <a:pt x="78" y="2529"/>
                  </a:lnTo>
                  <a:lnTo>
                    <a:pt x="90" y="2514"/>
                  </a:lnTo>
                  <a:lnTo>
                    <a:pt x="100" y="2496"/>
                  </a:lnTo>
                  <a:lnTo>
                    <a:pt x="110" y="2480"/>
                  </a:lnTo>
                  <a:lnTo>
                    <a:pt x="116" y="2461"/>
                  </a:lnTo>
                  <a:lnTo>
                    <a:pt x="121" y="2443"/>
                  </a:lnTo>
                  <a:lnTo>
                    <a:pt x="123" y="2423"/>
                  </a:lnTo>
                  <a:lnTo>
                    <a:pt x="121" y="2404"/>
                  </a:lnTo>
                  <a:lnTo>
                    <a:pt x="116" y="2382"/>
                  </a:lnTo>
                  <a:lnTo>
                    <a:pt x="110" y="2370"/>
                  </a:lnTo>
                  <a:lnTo>
                    <a:pt x="104" y="2359"/>
                  </a:lnTo>
                  <a:lnTo>
                    <a:pt x="96" y="2347"/>
                  </a:lnTo>
                  <a:lnTo>
                    <a:pt x="88" y="2333"/>
                  </a:lnTo>
                  <a:lnTo>
                    <a:pt x="76" y="2317"/>
                  </a:lnTo>
                  <a:lnTo>
                    <a:pt x="66" y="2300"/>
                  </a:lnTo>
                  <a:lnTo>
                    <a:pt x="57" y="2282"/>
                  </a:lnTo>
                  <a:lnTo>
                    <a:pt x="49" y="2263"/>
                  </a:lnTo>
                  <a:lnTo>
                    <a:pt x="43" y="2243"/>
                  </a:lnTo>
                  <a:lnTo>
                    <a:pt x="39" y="2221"/>
                  </a:lnTo>
                  <a:lnTo>
                    <a:pt x="39" y="2196"/>
                  </a:lnTo>
                  <a:lnTo>
                    <a:pt x="45" y="2170"/>
                  </a:lnTo>
                  <a:lnTo>
                    <a:pt x="51" y="2151"/>
                  </a:lnTo>
                  <a:lnTo>
                    <a:pt x="61" y="2133"/>
                  </a:lnTo>
                  <a:lnTo>
                    <a:pt x="72" y="2117"/>
                  </a:lnTo>
                  <a:lnTo>
                    <a:pt x="86" y="2102"/>
                  </a:lnTo>
                  <a:lnTo>
                    <a:pt x="100" y="2086"/>
                  </a:lnTo>
                  <a:lnTo>
                    <a:pt x="112" y="2068"/>
                  </a:lnTo>
                  <a:lnTo>
                    <a:pt x="123" y="2049"/>
                  </a:lnTo>
                  <a:lnTo>
                    <a:pt x="133" y="2027"/>
                  </a:lnTo>
                  <a:lnTo>
                    <a:pt x="137" y="2002"/>
                  </a:lnTo>
                  <a:lnTo>
                    <a:pt x="139" y="1978"/>
                  </a:lnTo>
                  <a:lnTo>
                    <a:pt x="135" y="1954"/>
                  </a:lnTo>
                  <a:lnTo>
                    <a:pt x="129" y="1935"/>
                  </a:lnTo>
                  <a:lnTo>
                    <a:pt x="119" y="1915"/>
                  </a:lnTo>
                  <a:lnTo>
                    <a:pt x="110" y="1897"/>
                  </a:lnTo>
                  <a:lnTo>
                    <a:pt x="98" y="1882"/>
                  </a:lnTo>
                  <a:lnTo>
                    <a:pt x="86" y="1866"/>
                  </a:lnTo>
                  <a:lnTo>
                    <a:pt x="72" y="1848"/>
                  </a:lnTo>
                  <a:lnTo>
                    <a:pt x="59" y="1829"/>
                  </a:lnTo>
                  <a:lnTo>
                    <a:pt x="49" y="1811"/>
                  </a:lnTo>
                  <a:lnTo>
                    <a:pt x="41" y="179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3" name="Freeform 40"/>
            <p:cNvSpPr>
              <a:spLocks/>
            </p:cNvSpPr>
            <p:nvPr/>
          </p:nvSpPr>
          <p:spPr bwMode="auto">
            <a:xfrm>
              <a:off x="3963" y="945"/>
              <a:ext cx="170" cy="3969"/>
            </a:xfrm>
            <a:custGeom>
              <a:avLst/>
              <a:gdLst>
                <a:gd name="T0" fmla="*/ 104 w 140"/>
                <a:gd name="T1" fmla="*/ 2816 h 2679"/>
                <a:gd name="T2" fmla="*/ 153 w 140"/>
                <a:gd name="T3" fmla="*/ 2683 h 2679"/>
                <a:gd name="T4" fmla="*/ 126 w 140"/>
                <a:gd name="T5" fmla="*/ 2517 h 2679"/>
                <a:gd name="T6" fmla="*/ 43 w 140"/>
                <a:gd name="T7" fmla="*/ 2320 h 2679"/>
                <a:gd name="T8" fmla="*/ 95 w 140"/>
                <a:gd name="T9" fmla="*/ 2163 h 2679"/>
                <a:gd name="T10" fmla="*/ 150 w 140"/>
                <a:gd name="T11" fmla="*/ 2018 h 2679"/>
                <a:gd name="T12" fmla="*/ 116 w 140"/>
                <a:gd name="T13" fmla="*/ 1864 h 2679"/>
                <a:gd name="T14" fmla="*/ 52 w 140"/>
                <a:gd name="T15" fmla="*/ 1716 h 2679"/>
                <a:gd name="T16" fmla="*/ 98 w 140"/>
                <a:gd name="T17" fmla="*/ 1523 h 2679"/>
                <a:gd name="T18" fmla="*/ 150 w 140"/>
                <a:gd name="T19" fmla="*/ 1404 h 2679"/>
                <a:gd name="T20" fmla="*/ 123 w 140"/>
                <a:gd name="T21" fmla="*/ 1236 h 2679"/>
                <a:gd name="T22" fmla="*/ 43 w 140"/>
                <a:gd name="T23" fmla="*/ 1037 h 2679"/>
                <a:gd name="T24" fmla="*/ 95 w 140"/>
                <a:gd name="T25" fmla="*/ 880 h 2679"/>
                <a:gd name="T26" fmla="*/ 153 w 140"/>
                <a:gd name="T27" fmla="*/ 707 h 2679"/>
                <a:gd name="T28" fmla="*/ 89 w 140"/>
                <a:gd name="T29" fmla="*/ 481 h 2679"/>
                <a:gd name="T30" fmla="*/ 80 w 140"/>
                <a:gd name="T31" fmla="*/ 293 h 2679"/>
                <a:gd name="T32" fmla="*/ 146 w 140"/>
                <a:gd name="T33" fmla="*/ 145 h 2679"/>
                <a:gd name="T34" fmla="*/ 146 w 140"/>
                <a:gd name="T35" fmla="*/ 10 h 2679"/>
                <a:gd name="T36" fmla="*/ 113 w 140"/>
                <a:gd name="T37" fmla="*/ 13 h 2679"/>
                <a:gd name="T38" fmla="*/ 89 w 140"/>
                <a:gd name="T39" fmla="*/ 176 h 2679"/>
                <a:gd name="T40" fmla="*/ 27 w 140"/>
                <a:gd name="T41" fmla="*/ 324 h 2679"/>
                <a:gd name="T42" fmla="*/ 34 w 140"/>
                <a:gd name="T43" fmla="*/ 459 h 2679"/>
                <a:gd name="T44" fmla="*/ 82 w 140"/>
                <a:gd name="T45" fmla="*/ 563 h 2679"/>
                <a:gd name="T46" fmla="*/ 113 w 140"/>
                <a:gd name="T47" fmla="*/ 717 h 2679"/>
                <a:gd name="T48" fmla="*/ 59 w 140"/>
                <a:gd name="T49" fmla="*/ 858 h 2679"/>
                <a:gd name="T50" fmla="*/ 2 w 140"/>
                <a:gd name="T51" fmla="*/ 1006 h 2679"/>
                <a:gd name="T52" fmla="*/ 34 w 140"/>
                <a:gd name="T53" fmla="*/ 1160 h 2679"/>
                <a:gd name="T54" fmla="*/ 102 w 140"/>
                <a:gd name="T55" fmla="*/ 1290 h 2679"/>
                <a:gd name="T56" fmla="*/ 66 w 140"/>
                <a:gd name="T57" fmla="*/ 1490 h 2679"/>
                <a:gd name="T58" fmla="*/ 13 w 140"/>
                <a:gd name="T59" fmla="*/ 1604 h 2679"/>
                <a:gd name="T60" fmla="*/ 25 w 140"/>
                <a:gd name="T61" fmla="*/ 1764 h 2679"/>
                <a:gd name="T62" fmla="*/ 109 w 140"/>
                <a:gd name="T63" fmla="*/ 1985 h 2679"/>
                <a:gd name="T64" fmla="*/ 59 w 140"/>
                <a:gd name="T65" fmla="*/ 2136 h 2679"/>
                <a:gd name="T66" fmla="*/ 4 w 140"/>
                <a:gd name="T67" fmla="*/ 2287 h 2679"/>
                <a:gd name="T68" fmla="*/ 36 w 140"/>
                <a:gd name="T69" fmla="*/ 2442 h 2679"/>
                <a:gd name="T70" fmla="*/ 104 w 140"/>
                <a:gd name="T71" fmla="*/ 2570 h 2679"/>
                <a:gd name="T72" fmla="*/ 71 w 140"/>
                <a:gd name="T73" fmla="*/ 2791 h 2679"/>
                <a:gd name="T74" fmla="*/ 22 w 140"/>
                <a:gd name="T75" fmla="*/ 2919 h 2679"/>
                <a:gd name="T76" fmla="*/ 40 w 140"/>
                <a:gd name="T77" fmla="*/ 3046 h 2679"/>
                <a:gd name="T78" fmla="*/ 95 w 140"/>
                <a:gd name="T79" fmla="*/ 3157 h 2679"/>
                <a:gd name="T80" fmla="*/ 109 w 140"/>
                <a:gd name="T81" fmla="*/ 3323 h 2679"/>
                <a:gd name="T82" fmla="*/ 47 w 140"/>
                <a:gd name="T83" fmla="*/ 3448 h 2679"/>
                <a:gd name="T84" fmla="*/ 13 w 140"/>
                <a:gd name="T85" fmla="*/ 3649 h 2679"/>
                <a:gd name="T86" fmla="*/ 100 w 140"/>
                <a:gd name="T87" fmla="*/ 3879 h 2679"/>
                <a:gd name="T88" fmla="*/ 100 w 140"/>
                <a:gd name="T89" fmla="*/ 3966 h 2679"/>
                <a:gd name="T90" fmla="*/ 135 w 140"/>
                <a:gd name="T91" fmla="*/ 3916 h 2679"/>
                <a:gd name="T92" fmla="*/ 113 w 140"/>
                <a:gd name="T93" fmla="*/ 3765 h 2679"/>
                <a:gd name="T94" fmla="*/ 45 w 140"/>
                <a:gd name="T95" fmla="*/ 3593 h 2679"/>
                <a:gd name="T96" fmla="*/ 98 w 140"/>
                <a:gd name="T97" fmla="*/ 3450 h 2679"/>
                <a:gd name="T98" fmla="*/ 155 w 140"/>
                <a:gd name="T99" fmla="*/ 3274 h 2679"/>
                <a:gd name="T100" fmla="*/ 91 w 140"/>
                <a:gd name="T101" fmla="*/ 3049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"/>
                <a:gd name="T154" fmla="*/ 0 h 2679"/>
                <a:gd name="T155" fmla="*/ 140 w 140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" h="2679">
                  <a:moveTo>
                    <a:pt x="57" y="2019"/>
                  </a:moveTo>
                  <a:lnTo>
                    <a:pt x="52" y="1990"/>
                  </a:lnTo>
                  <a:lnTo>
                    <a:pt x="59" y="1960"/>
                  </a:lnTo>
                  <a:lnTo>
                    <a:pt x="73" y="1931"/>
                  </a:lnTo>
                  <a:lnTo>
                    <a:pt x="93" y="1901"/>
                  </a:lnTo>
                  <a:lnTo>
                    <a:pt x="103" y="1886"/>
                  </a:lnTo>
                  <a:lnTo>
                    <a:pt x="114" y="1868"/>
                  </a:lnTo>
                  <a:lnTo>
                    <a:pt x="122" y="1850"/>
                  </a:lnTo>
                  <a:lnTo>
                    <a:pt x="132" y="1831"/>
                  </a:lnTo>
                  <a:lnTo>
                    <a:pt x="136" y="1811"/>
                  </a:lnTo>
                  <a:lnTo>
                    <a:pt x="140" y="1792"/>
                  </a:lnTo>
                  <a:lnTo>
                    <a:pt x="140" y="1770"/>
                  </a:lnTo>
                  <a:lnTo>
                    <a:pt x="134" y="1746"/>
                  </a:lnTo>
                  <a:lnTo>
                    <a:pt x="124" y="1721"/>
                  </a:lnTo>
                  <a:lnTo>
                    <a:pt x="112" y="1699"/>
                  </a:lnTo>
                  <a:lnTo>
                    <a:pt x="99" y="1678"/>
                  </a:lnTo>
                  <a:lnTo>
                    <a:pt x="83" y="1658"/>
                  </a:lnTo>
                  <a:lnTo>
                    <a:pt x="61" y="1629"/>
                  </a:lnTo>
                  <a:lnTo>
                    <a:pt x="46" y="1599"/>
                  </a:lnTo>
                  <a:lnTo>
                    <a:pt x="38" y="1566"/>
                  </a:lnTo>
                  <a:lnTo>
                    <a:pt x="42" y="1529"/>
                  </a:lnTo>
                  <a:lnTo>
                    <a:pt x="50" y="1509"/>
                  </a:lnTo>
                  <a:lnTo>
                    <a:pt x="59" y="1491"/>
                  </a:lnTo>
                  <a:lnTo>
                    <a:pt x="73" y="1476"/>
                  </a:lnTo>
                  <a:lnTo>
                    <a:pt x="85" y="1460"/>
                  </a:lnTo>
                  <a:lnTo>
                    <a:pt x="99" y="1444"/>
                  </a:lnTo>
                  <a:lnTo>
                    <a:pt x="110" y="1426"/>
                  </a:lnTo>
                  <a:lnTo>
                    <a:pt x="122" y="1407"/>
                  </a:lnTo>
                  <a:lnTo>
                    <a:pt x="130" y="1385"/>
                  </a:lnTo>
                  <a:lnTo>
                    <a:pt x="134" y="1362"/>
                  </a:lnTo>
                  <a:lnTo>
                    <a:pt x="132" y="1338"/>
                  </a:lnTo>
                  <a:lnTo>
                    <a:pt x="128" y="1317"/>
                  </a:lnTo>
                  <a:lnTo>
                    <a:pt x="122" y="1297"/>
                  </a:lnTo>
                  <a:lnTo>
                    <a:pt x="112" y="1275"/>
                  </a:lnTo>
                  <a:lnTo>
                    <a:pt x="103" y="1258"/>
                  </a:lnTo>
                  <a:lnTo>
                    <a:pt x="93" y="1238"/>
                  </a:lnTo>
                  <a:lnTo>
                    <a:pt x="81" y="1220"/>
                  </a:lnTo>
                  <a:lnTo>
                    <a:pt x="67" y="1199"/>
                  </a:lnTo>
                  <a:lnTo>
                    <a:pt x="55" y="1177"/>
                  </a:lnTo>
                  <a:lnTo>
                    <a:pt x="46" y="1158"/>
                  </a:lnTo>
                  <a:lnTo>
                    <a:pt x="40" y="1138"/>
                  </a:lnTo>
                  <a:lnTo>
                    <a:pt x="42" y="1107"/>
                  </a:lnTo>
                  <a:lnTo>
                    <a:pt x="52" y="1079"/>
                  </a:lnTo>
                  <a:lnTo>
                    <a:pt x="67" y="1054"/>
                  </a:lnTo>
                  <a:lnTo>
                    <a:pt x="87" y="1028"/>
                  </a:lnTo>
                  <a:lnTo>
                    <a:pt x="99" y="1014"/>
                  </a:lnTo>
                  <a:lnTo>
                    <a:pt x="108" y="999"/>
                  </a:lnTo>
                  <a:lnTo>
                    <a:pt x="120" y="983"/>
                  </a:lnTo>
                  <a:lnTo>
                    <a:pt x="128" y="965"/>
                  </a:lnTo>
                  <a:lnTo>
                    <a:pt x="134" y="948"/>
                  </a:lnTo>
                  <a:lnTo>
                    <a:pt x="138" y="926"/>
                  </a:lnTo>
                  <a:lnTo>
                    <a:pt x="136" y="904"/>
                  </a:lnTo>
                  <a:lnTo>
                    <a:pt x="132" y="881"/>
                  </a:lnTo>
                  <a:lnTo>
                    <a:pt x="122" y="857"/>
                  </a:lnTo>
                  <a:lnTo>
                    <a:pt x="110" y="834"/>
                  </a:lnTo>
                  <a:lnTo>
                    <a:pt x="97" y="814"/>
                  </a:lnTo>
                  <a:lnTo>
                    <a:pt x="83" y="793"/>
                  </a:lnTo>
                  <a:lnTo>
                    <a:pt x="61" y="763"/>
                  </a:lnTo>
                  <a:lnTo>
                    <a:pt x="46" y="734"/>
                  </a:lnTo>
                  <a:lnTo>
                    <a:pt x="38" y="700"/>
                  </a:lnTo>
                  <a:lnTo>
                    <a:pt x="42" y="663"/>
                  </a:lnTo>
                  <a:lnTo>
                    <a:pt x="50" y="643"/>
                  </a:lnTo>
                  <a:lnTo>
                    <a:pt x="59" y="626"/>
                  </a:lnTo>
                  <a:lnTo>
                    <a:pt x="71" y="610"/>
                  </a:lnTo>
                  <a:lnTo>
                    <a:pt x="85" y="594"/>
                  </a:lnTo>
                  <a:lnTo>
                    <a:pt x="99" y="579"/>
                  </a:lnTo>
                  <a:lnTo>
                    <a:pt x="110" y="561"/>
                  </a:lnTo>
                  <a:lnTo>
                    <a:pt x="122" y="541"/>
                  </a:lnTo>
                  <a:lnTo>
                    <a:pt x="130" y="520"/>
                  </a:lnTo>
                  <a:lnTo>
                    <a:pt x="136" y="477"/>
                  </a:lnTo>
                  <a:lnTo>
                    <a:pt x="134" y="437"/>
                  </a:lnTo>
                  <a:lnTo>
                    <a:pt x="124" y="404"/>
                  </a:lnTo>
                  <a:lnTo>
                    <a:pt x="110" y="374"/>
                  </a:lnTo>
                  <a:lnTo>
                    <a:pt x="95" y="347"/>
                  </a:lnTo>
                  <a:lnTo>
                    <a:pt x="79" y="325"/>
                  </a:lnTo>
                  <a:lnTo>
                    <a:pt x="65" y="304"/>
                  </a:lnTo>
                  <a:lnTo>
                    <a:pt x="55" y="286"/>
                  </a:lnTo>
                  <a:lnTo>
                    <a:pt x="52" y="257"/>
                  </a:lnTo>
                  <a:lnTo>
                    <a:pt x="57" y="227"/>
                  </a:lnTo>
                  <a:lnTo>
                    <a:pt x="71" y="198"/>
                  </a:lnTo>
                  <a:lnTo>
                    <a:pt x="91" y="168"/>
                  </a:lnTo>
                  <a:lnTo>
                    <a:pt x="101" y="153"/>
                  </a:lnTo>
                  <a:lnTo>
                    <a:pt x="112" y="135"/>
                  </a:lnTo>
                  <a:lnTo>
                    <a:pt x="120" y="117"/>
                  </a:lnTo>
                  <a:lnTo>
                    <a:pt x="130" y="98"/>
                  </a:lnTo>
                  <a:lnTo>
                    <a:pt x="134" y="78"/>
                  </a:lnTo>
                  <a:lnTo>
                    <a:pt x="138" y="57"/>
                  </a:lnTo>
                  <a:lnTo>
                    <a:pt x="138" y="35"/>
                  </a:lnTo>
                  <a:lnTo>
                    <a:pt x="132" y="13"/>
                  </a:lnTo>
                  <a:lnTo>
                    <a:pt x="130" y="7"/>
                  </a:lnTo>
                  <a:lnTo>
                    <a:pt x="124" y="2"/>
                  </a:lnTo>
                  <a:lnTo>
                    <a:pt x="118" y="0"/>
                  </a:lnTo>
                  <a:lnTo>
                    <a:pt x="110" y="2"/>
                  </a:lnTo>
                  <a:lnTo>
                    <a:pt x="105" y="4"/>
                  </a:lnTo>
                  <a:lnTo>
                    <a:pt x="101" y="9"/>
                  </a:lnTo>
                  <a:lnTo>
                    <a:pt x="99" y="15"/>
                  </a:lnTo>
                  <a:lnTo>
                    <a:pt x="99" y="23"/>
                  </a:lnTo>
                  <a:lnTo>
                    <a:pt x="103" y="57"/>
                  </a:lnTo>
                  <a:lnTo>
                    <a:pt x="95" y="88"/>
                  </a:lnTo>
                  <a:lnTo>
                    <a:pt x="79" y="119"/>
                  </a:lnTo>
                  <a:lnTo>
                    <a:pt x="61" y="149"/>
                  </a:lnTo>
                  <a:lnTo>
                    <a:pt x="50" y="166"/>
                  </a:lnTo>
                  <a:lnTo>
                    <a:pt x="40" y="182"/>
                  </a:lnTo>
                  <a:lnTo>
                    <a:pt x="30" y="202"/>
                  </a:lnTo>
                  <a:lnTo>
                    <a:pt x="24" y="219"/>
                  </a:lnTo>
                  <a:lnTo>
                    <a:pt x="18" y="237"/>
                  </a:lnTo>
                  <a:lnTo>
                    <a:pt x="16" y="257"/>
                  </a:lnTo>
                  <a:lnTo>
                    <a:pt x="18" y="276"/>
                  </a:lnTo>
                  <a:lnTo>
                    <a:pt x="24" y="298"/>
                  </a:lnTo>
                  <a:lnTo>
                    <a:pt x="30" y="310"/>
                  </a:lnTo>
                  <a:lnTo>
                    <a:pt x="36" y="321"/>
                  </a:lnTo>
                  <a:lnTo>
                    <a:pt x="44" y="333"/>
                  </a:lnTo>
                  <a:lnTo>
                    <a:pt x="52" y="347"/>
                  </a:lnTo>
                  <a:lnTo>
                    <a:pt x="63" y="363"/>
                  </a:lnTo>
                  <a:lnTo>
                    <a:pt x="73" y="380"/>
                  </a:lnTo>
                  <a:lnTo>
                    <a:pt x="83" y="398"/>
                  </a:lnTo>
                  <a:lnTo>
                    <a:pt x="91" y="418"/>
                  </a:lnTo>
                  <a:lnTo>
                    <a:pt x="97" y="437"/>
                  </a:lnTo>
                  <a:lnTo>
                    <a:pt x="101" y="461"/>
                  </a:lnTo>
                  <a:lnTo>
                    <a:pt x="101" y="484"/>
                  </a:lnTo>
                  <a:lnTo>
                    <a:pt x="95" y="510"/>
                  </a:lnTo>
                  <a:lnTo>
                    <a:pt x="89" y="530"/>
                  </a:lnTo>
                  <a:lnTo>
                    <a:pt x="79" y="547"/>
                  </a:lnTo>
                  <a:lnTo>
                    <a:pt x="67" y="563"/>
                  </a:lnTo>
                  <a:lnTo>
                    <a:pt x="53" y="579"/>
                  </a:lnTo>
                  <a:lnTo>
                    <a:pt x="40" y="594"/>
                  </a:lnTo>
                  <a:lnTo>
                    <a:pt x="28" y="612"/>
                  </a:lnTo>
                  <a:lnTo>
                    <a:pt x="16" y="632"/>
                  </a:lnTo>
                  <a:lnTo>
                    <a:pt x="6" y="653"/>
                  </a:lnTo>
                  <a:lnTo>
                    <a:pt x="2" y="679"/>
                  </a:lnTo>
                  <a:lnTo>
                    <a:pt x="0" y="702"/>
                  </a:lnTo>
                  <a:lnTo>
                    <a:pt x="4" y="726"/>
                  </a:lnTo>
                  <a:lnTo>
                    <a:pt x="10" y="745"/>
                  </a:lnTo>
                  <a:lnTo>
                    <a:pt x="20" y="765"/>
                  </a:lnTo>
                  <a:lnTo>
                    <a:pt x="30" y="783"/>
                  </a:lnTo>
                  <a:lnTo>
                    <a:pt x="42" y="798"/>
                  </a:lnTo>
                  <a:lnTo>
                    <a:pt x="53" y="814"/>
                  </a:lnTo>
                  <a:lnTo>
                    <a:pt x="67" y="834"/>
                  </a:lnTo>
                  <a:lnTo>
                    <a:pt x="81" y="851"/>
                  </a:lnTo>
                  <a:lnTo>
                    <a:pt x="91" y="871"/>
                  </a:lnTo>
                  <a:lnTo>
                    <a:pt x="99" y="891"/>
                  </a:lnTo>
                  <a:lnTo>
                    <a:pt x="103" y="924"/>
                  </a:lnTo>
                  <a:lnTo>
                    <a:pt x="95" y="953"/>
                  </a:lnTo>
                  <a:lnTo>
                    <a:pt x="79" y="981"/>
                  </a:lnTo>
                  <a:lnTo>
                    <a:pt x="59" y="1006"/>
                  </a:lnTo>
                  <a:lnTo>
                    <a:pt x="48" y="1020"/>
                  </a:lnTo>
                  <a:lnTo>
                    <a:pt x="38" y="1034"/>
                  </a:lnTo>
                  <a:lnTo>
                    <a:pt x="28" y="1050"/>
                  </a:lnTo>
                  <a:lnTo>
                    <a:pt x="18" y="1065"/>
                  </a:lnTo>
                  <a:lnTo>
                    <a:pt x="12" y="1083"/>
                  </a:lnTo>
                  <a:lnTo>
                    <a:pt x="6" y="1101"/>
                  </a:lnTo>
                  <a:lnTo>
                    <a:pt x="4" y="1120"/>
                  </a:lnTo>
                  <a:lnTo>
                    <a:pt x="6" y="1142"/>
                  </a:lnTo>
                  <a:lnTo>
                    <a:pt x="12" y="1167"/>
                  </a:lnTo>
                  <a:lnTo>
                    <a:pt x="22" y="1191"/>
                  </a:lnTo>
                  <a:lnTo>
                    <a:pt x="36" y="1214"/>
                  </a:lnTo>
                  <a:lnTo>
                    <a:pt x="52" y="1240"/>
                  </a:lnTo>
                  <a:lnTo>
                    <a:pt x="71" y="1273"/>
                  </a:lnTo>
                  <a:lnTo>
                    <a:pt x="89" y="1305"/>
                  </a:lnTo>
                  <a:lnTo>
                    <a:pt x="97" y="1340"/>
                  </a:lnTo>
                  <a:lnTo>
                    <a:pt x="97" y="1375"/>
                  </a:lnTo>
                  <a:lnTo>
                    <a:pt x="89" y="1395"/>
                  </a:lnTo>
                  <a:lnTo>
                    <a:pt x="79" y="1411"/>
                  </a:lnTo>
                  <a:lnTo>
                    <a:pt x="67" y="1426"/>
                  </a:lnTo>
                  <a:lnTo>
                    <a:pt x="53" y="1442"/>
                  </a:lnTo>
                  <a:lnTo>
                    <a:pt x="42" y="1460"/>
                  </a:lnTo>
                  <a:lnTo>
                    <a:pt x="28" y="1476"/>
                  </a:lnTo>
                  <a:lnTo>
                    <a:pt x="16" y="1495"/>
                  </a:lnTo>
                  <a:lnTo>
                    <a:pt x="8" y="1519"/>
                  </a:lnTo>
                  <a:lnTo>
                    <a:pt x="4" y="1544"/>
                  </a:lnTo>
                  <a:lnTo>
                    <a:pt x="2" y="1568"/>
                  </a:lnTo>
                  <a:lnTo>
                    <a:pt x="6" y="1591"/>
                  </a:lnTo>
                  <a:lnTo>
                    <a:pt x="12" y="1611"/>
                  </a:lnTo>
                  <a:lnTo>
                    <a:pt x="22" y="1631"/>
                  </a:lnTo>
                  <a:lnTo>
                    <a:pt x="32" y="1648"/>
                  </a:lnTo>
                  <a:lnTo>
                    <a:pt x="44" y="1664"/>
                  </a:lnTo>
                  <a:lnTo>
                    <a:pt x="55" y="1680"/>
                  </a:lnTo>
                  <a:lnTo>
                    <a:pt x="69" y="1697"/>
                  </a:lnTo>
                  <a:lnTo>
                    <a:pt x="83" y="1717"/>
                  </a:lnTo>
                  <a:lnTo>
                    <a:pt x="93" y="1735"/>
                  </a:lnTo>
                  <a:lnTo>
                    <a:pt x="101" y="1756"/>
                  </a:lnTo>
                  <a:lnTo>
                    <a:pt x="105" y="1790"/>
                  </a:lnTo>
                  <a:lnTo>
                    <a:pt x="97" y="1823"/>
                  </a:lnTo>
                  <a:lnTo>
                    <a:pt x="81" y="1852"/>
                  </a:lnTo>
                  <a:lnTo>
                    <a:pt x="63" y="1884"/>
                  </a:lnTo>
                  <a:lnTo>
                    <a:pt x="52" y="1899"/>
                  </a:lnTo>
                  <a:lnTo>
                    <a:pt x="42" y="1917"/>
                  </a:lnTo>
                  <a:lnTo>
                    <a:pt x="32" y="1935"/>
                  </a:lnTo>
                  <a:lnTo>
                    <a:pt x="26" y="1952"/>
                  </a:lnTo>
                  <a:lnTo>
                    <a:pt x="20" y="1970"/>
                  </a:lnTo>
                  <a:lnTo>
                    <a:pt x="18" y="1990"/>
                  </a:lnTo>
                  <a:lnTo>
                    <a:pt x="18" y="2009"/>
                  </a:lnTo>
                  <a:lnTo>
                    <a:pt x="24" y="2031"/>
                  </a:lnTo>
                  <a:lnTo>
                    <a:pt x="30" y="2045"/>
                  </a:lnTo>
                  <a:lnTo>
                    <a:pt x="36" y="2056"/>
                  </a:lnTo>
                  <a:lnTo>
                    <a:pt x="46" y="2068"/>
                  </a:lnTo>
                  <a:lnTo>
                    <a:pt x="53" y="2082"/>
                  </a:lnTo>
                  <a:lnTo>
                    <a:pt x="65" y="2098"/>
                  </a:lnTo>
                  <a:lnTo>
                    <a:pt x="75" y="2113"/>
                  </a:lnTo>
                  <a:lnTo>
                    <a:pt x="85" y="2131"/>
                  </a:lnTo>
                  <a:lnTo>
                    <a:pt x="93" y="2151"/>
                  </a:lnTo>
                  <a:lnTo>
                    <a:pt x="99" y="2170"/>
                  </a:lnTo>
                  <a:lnTo>
                    <a:pt x="103" y="2194"/>
                  </a:lnTo>
                  <a:lnTo>
                    <a:pt x="103" y="2217"/>
                  </a:lnTo>
                  <a:lnTo>
                    <a:pt x="97" y="2243"/>
                  </a:lnTo>
                  <a:lnTo>
                    <a:pt x="89" y="2263"/>
                  </a:lnTo>
                  <a:lnTo>
                    <a:pt x="79" y="2280"/>
                  </a:lnTo>
                  <a:lnTo>
                    <a:pt x="67" y="2296"/>
                  </a:lnTo>
                  <a:lnTo>
                    <a:pt x="55" y="2312"/>
                  </a:lnTo>
                  <a:lnTo>
                    <a:pt x="42" y="2327"/>
                  </a:lnTo>
                  <a:lnTo>
                    <a:pt x="28" y="2345"/>
                  </a:lnTo>
                  <a:lnTo>
                    <a:pt x="18" y="2365"/>
                  </a:lnTo>
                  <a:lnTo>
                    <a:pt x="8" y="2386"/>
                  </a:lnTo>
                  <a:lnTo>
                    <a:pt x="4" y="2427"/>
                  </a:lnTo>
                  <a:lnTo>
                    <a:pt x="12" y="2463"/>
                  </a:lnTo>
                  <a:lnTo>
                    <a:pt x="30" y="2496"/>
                  </a:lnTo>
                  <a:lnTo>
                    <a:pt x="50" y="2526"/>
                  </a:lnTo>
                  <a:lnTo>
                    <a:pt x="69" y="2555"/>
                  </a:lnTo>
                  <a:lnTo>
                    <a:pt x="83" y="2586"/>
                  </a:lnTo>
                  <a:lnTo>
                    <a:pt x="89" y="2618"/>
                  </a:lnTo>
                  <a:lnTo>
                    <a:pt x="79" y="2653"/>
                  </a:lnTo>
                  <a:lnTo>
                    <a:pt x="77" y="2661"/>
                  </a:lnTo>
                  <a:lnTo>
                    <a:pt x="79" y="2667"/>
                  </a:lnTo>
                  <a:lnTo>
                    <a:pt x="83" y="2673"/>
                  </a:lnTo>
                  <a:lnTo>
                    <a:pt x="89" y="2677"/>
                  </a:lnTo>
                  <a:lnTo>
                    <a:pt x="95" y="2679"/>
                  </a:lnTo>
                  <a:lnTo>
                    <a:pt x="101" y="2677"/>
                  </a:lnTo>
                  <a:lnTo>
                    <a:pt x="106" y="2675"/>
                  </a:lnTo>
                  <a:lnTo>
                    <a:pt x="110" y="2669"/>
                  </a:lnTo>
                  <a:lnTo>
                    <a:pt x="120" y="2643"/>
                  </a:lnTo>
                  <a:lnTo>
                    <a:pt x="122" y="2622"/>
                  </a:lnTo>
                  <a:lnTo>
                    <a:pt x="122" y="2598"/>
                  </a:lnTo>
                  <a:lnTo>
                    <a:pt x="118" y="2579"/>
                  </a:lnTo>
                  <a:lnTo>
                    <a:pt x="110" y="2559"/>
                  </a:lnTo>
                  <a:lnTo>
                    <a:pt x="101" y="2541"/>
                  </a:lnTo>
                  <a:lnTo>
                    <a:pt x="91" y="2524"/>
                  </a:lnTo>
                  <a:lnTo>
                    <a:pt x="79" y="2508"/>
                  </a:lnTo>
                  <a:lnTo>
                    <a:pt x="61" y="2480"/>
                  </a:lnTo>
                  <a:lnTo>
                    <a:pt x="48" y="2453"/>
                  </a:lnTo>
                  <a:lnTo>
                    <a:pt x="40" y="2425"/>
                  </a:lnTo>
                  <a:lnTo>
                    <a:pt x="42" y="2396"/>
                  </a:lnTo>
                  <a:lnTo>
                    <a:pt x="50" y="2376"/>
                  </a:lnTo>
                  <a:lnTo>
                    <a:pt x="61" y="2361"/>
                  </a:lnTo>
                  <a:lnTo>
                    <a:pt x="73" y="2345"/>
                  </a:lnTo>
                  <a:lnTo>
                    <a:pt x="87" y="2329"/>
                  </a:lnTo>
                  <a:lnTo>
                    <a:pt x="101" y="2312"/>
                  </a:lnTo>
                  <a:lnTo>
                    <a:pt x="112" y="2296"/>
                  </a:lnTo>
                  <a:lnTo>
                    <a:pt x="122" y="2276"/>
                  </a:lnTo>
                  <a:lnTo>
                    <a:pt x="130" y="2253"/>
                  </a:lnTo>
                  <a:lnTo>
                    <a:pt x="138" y="2210"/>
                  </a:lnTo>
                  <a:lnTo>
                    <a:pt x="136" y="2172"/>
                  </a:lnTo>
                  <a:lnTo>
                    <a:pt x="126" y="2139"/>
                  </a:lnTo>
                  <a:lnTo>
                    <a:pt x="112" y="2107"/>
                  </a:lnTo>
                  <a:lnTo>
                    <a:pt x="97" y="2082"/>
                  </a:lnTo>
                  <a:lnTo>
                    <a:pt x="81" y="2058"/>
                  </a:lnTo>
                  <a:lnTo>
                    <a:pt x="67" y="2037"/>
                  </a:lnTo>
                  <a:lnTo>
                    <a:pt x="57" y="2019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4" name="Freeform 41"/>
            <p:cNvSpPr>
              <a:spLocks/>
            </p:cNvSpPr>
            <p:nvPr/>
          </p:nvSpPr>
          <p:spPr bwMode="auto">
            <a:xfrm>
              <a:off x="723" y="5196"/>
              <a:ext cx="2909" cy="204"/>
            </a:xfrm>
            <a:custGeom>
              <a:avLst/>
              <a:gdLst>
                <a:gd name="T0" fmla="*/ 2778 w 2601"/>
                <a:gd name="T1" fmla="*/ 44 h 138"/>
                <a:gd name="T2" fmla="*/ 2676 w 2601"/>
                <a:gd name="T3" fmla="*/ 129 h 138"/>
                <a:gd name="T4" fmla="*/ 2580 w 2601"/>
                <a:gd name="T5" fmla="*/ 132 h 138"/>
                <a:gd name="T6" fmla="*/ 2468 w 2601"/>
                <a:gd name="T7" fmla="*/ 24 h 138"/>
                <a:gd name="T8" fmla="*/ 2257 w 2601"/>
                <a:gd name="T9" fmla="*/ 64 h 138"/>
                <a:gd name="T10" fmla="*/ 2143 w 2601"/>
                <a:gd name="T11" fmla="*/ 126 h 138"/>
                <a:gd name="T12" fmla="*/ 2047 w 2601"/>
                <a:gd name="T13" fmla="*/ 56 h 138"/>
                <a:gd name="T14" fmla="*/ 1919 w 2601"/>
                <a:gd name="T15" fmla="*/ 0 h 138"/>
                <a:gd name="T16" fmla="*/ 1831 w 2601"/>
                <a:gd name="T17" fmla="*/ 50 h 138"/>
                <a:gd name="T18" fmla="*/ 1750 w 2601"/>
                <a:gd name="T19" fmla="*/ 129 h 138"/>
                <a:gd name="T20" fmla="*/ 1637 w 2601"/>
                <a:gd name="T21" fmla="*/ 132 h 138"/>
                <a:gd name="T22" fmla="*/ 1526 w 2601"/>
                <a:gd name="T23" fmla="*/ 27 h 138"/>
                <a:gd name="T24" fmla="*/ 1383 w 2601"/>
                <a:gd name="T25" fmla="*/ 38 h 138"/>
                <a:gd name="T26" fmla="*/ 1288 w 2601"/>
                <a:gd name="T27" fmla="*/ 117 h 138"/>
                <a:gd name="T28" fmla="*/ 1216 w 2601"/>
                <a:gd name="T29" fmla="*/ 145 h 138"/>
                <a:gd name="T30" fmla="*/ 1128 w 2601"/>
                <a:gd name="T31" fmla="*/ 93 h 138"/>
                <a:gd name="T32" fmla="*/ 1028 w 2601"/>
                <a:gd name="T33" fmla="*/ 6 h 138"/>
                <a:gd name="T34" fmla="*/ 915 w 2601"/>
                <a:gd name="T35" fmla="*/ 33 h 138"/>
                <a:gd name="T36" fmla="*/ 846 w 2601"/>
                <a:gd name="T37" fmla="*/ 102 h 138"/>
                <a:gd name="T38" fmla="*/ 742 w 2601"/>
                <a:gd name="T39" fmla="*/ 151 h 138"/>
                <a:gd name="T40" fmla="*/ 627 w 2601"/>
                <a:gd name="T41" fmla="*/ 61 h 138"/>
                <a:gd name="T42" fmla="*/ 436 w 2601"/>
                <a:gd name="T43" fmla="*/ 24 h 138"/>
                <a:gd name="T44" fmla="*/ 294 w 2601"/>
                <a:gd name="T45" fmla="*/ 129 h 138"/>
                <a:gd name="T46" fmla="*/ 197 w 2601"/>
                <a:gd name="T47" fmla="*/ 87 h 138"/>
                <a:gd name="T48" fmla="*/ 83 w 2601"/>
                <a:gd name="T49" fmla="*/ 6 h 138"/>
                <a:gd name="T50" fmla="*/ 0 w 2601"/>
                <a:gd name="T51" fmla="*/ 33 h 138"/>
                <a:gd name="T52" fmla="*/ 41 w 2601"/>
                <a:gd name="T53" fmla="*/ 56 h 138"/>
                <a:gd name="T54" fmla="*/ 144 w 2601"/>
                <a:gd name="T55" fmla="*/ 102 h 138"/>
                <a:gd name="T56" fmla="*/ 256 w 2601"/>
                <a:gd name="T57" fmla="*/ 180 h 138"/>
                <a:gd name="T58" fmla="*/ 362 w 2601"/>
                <a:gd name="T59" fmla="*/ 139 h 138"/>
                <a:gd name="T60" fmla="*/ 474 w 2601"/>
                <a:gd name="T61" fmla="*/ 61 h 138"/>
                <a:gd name="T62" fmla="*/ 610 w 2601"/>
                <a:gd name="T63" fmla="*/ 108 h 138"/>
                <a:gd name="T64" fmla="*/ 735 w 2601"/>
                <a:gd name="T65" fmla="*/ 204 h 138"/>
                <a:gd name="T66" fmla="*/ 867 w 2601"/>
                <a:gd name="T67" fmla="*/ 142 h 138"/>
                <a:gd name="T68" fmla="*/ 935 w 2601"/>
                <a:gd name="T69" fmla="*/ 78 h 138"/>
                <a:gd name="T70" fmla="*/ 1019 w 2601"/>
                <a:gd name="T71" fmla="*/ 58 h 138"/>
                <a:gd name="T72" fmla="*/ 1106 w 2601"/>
                <a:gd name="T73" fmla="*/ 135 h 138"/>
                <a:gd name="T74" fmla="*/ 1216 w 2601"/>
                <a:gd name="T75" fmla="*/ 201 h 138"/>
                <a:gd name="T76" fmla="*/ 1306 w 2601"/>
                <a:gd name="T77" fmla="*/ 166 h 138"/>
                <a:gd name="T78" fmla="*/ 1398 w 2601"/>
                <a:gd name="T79" fmla="*/ 87 h 138"/>
                <a:gd name="T80" fmla="*/ 1512 w 2601"/>
                <a:gd name="T81" fmla="*/ 75 h 138"/>
                <a:gd name="T82" fmla="*/ 1623 w 2601"/>
                <a:gd name="T83" fmla="*/ 180 h 138"/>
                <a:gd name="T84" fmla="*/ 1767 w 2601"/>
                <a:gd name="T85" fmla="*/ 174 h 138"/>
                <a:gd name="T86" fmla="*/ 1853 w 2601"/>
                <a:gd name="T87" fmla="*/ 93 h 138"/>
                <a:gd name="T88" fmla="*/ 1924 w 2601"/>
                <a:gd name="T89" fmla="*/ 53 h 138"/>
                <a:gd name="T90" fmla="*/ 2027 w 2601"/>
                <a:gd name="T91" fmla="*/ 99 h 138"/>
                <a:gd name="T92" fmla="*/ 2136 w 2601"/>
                <a:gd name="T93" fmla="*/ 177 h 138"/>
                <a:gd name="T94" fmla="*/ 2244 w 2601"/>
                <a:gd name="T95" fmla="*/ 139 h 138"/>
                <a:gd name="T96" fmla="*/ 2357 w 2601"/>
                <a:gd name="T97" fmla="*/ 61 h 138"/>
                <a:gd name="T98" fmla="*/ 2492 w 2601"/>
                <a:gd name="T99" fmla="*/ 105 h 138"/>
                <a:gd name="T100" fmla="*/ 2610 w 2601"/>
                <a:gd name="T101" fmla="*/ 201 h 138"/>
                <a:gd name="T102" fmla="*/ 2727 w 2601"/>
                <a:gd name="T103" fmla="*/ 148 h 138"/>
                <a:gd name="T104" fmla="*/ 2826 w 2601"/>
                <a:gd name="T105" fmla="*/ 78 h 138"/>
                <a:gd name="T106" fmla="*/ 2897 w 2601"/>
                <a:gd name="T107" fmla="*/ 90 h 138"/>
                <a:gd name="T108" fmla="*/ 2899 w 2601"/>
                <a:gd name="T109" fmla="*/ 41 h 1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8"/>
                <a:gd name="T167" fmla="*/ 2601 w 2601"/>
                <a:gd name="T168" fmla="*/ 138 h 1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8">
                  <a:moveTo>
                    <a:pt x="2592" y="28"/>
                  </a:moveTo>
                  <a:lnTo>
                    <a:pt x="2568" y="20"/>
                  </a:lnTo>
                  <a:lnTo>
                    <a:pt x="2544" y="16"/>
                  </a:lnTo>
                  <a:lnTo>
                    <a:pt x="2523" y="18"/>
                  </a:lnTo>
                  <a:lnTo>
                    <a:pt x="2503" y="22"/>
                  </a:lnTo>
                  <a:lnTo>
                    <a:pt x="2484" y="30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1"/>
                  </a:lnTo>
                  <a:lnTo>
                    <a:pt x="2405" y="79"/>
                  </a:lnTo>
                  <a:lnTo>
                    <a:pt x="2393" y="87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9"/>
                  </a:lnTo>
                  <a:lnTo>
                    <a:pt x="2291" y="79"/>
                  </a:lnTo>
                  <a:lnTo>
                    <a:pt x="2275" y="67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8"/>
                  </a:lnTo>
                  <a:lnTo>
                    <a:pt x="2207" y="16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4"/>
                  </a:lnTo>
                  <a:lnTo>
                    <a:pt x="2046" y="28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3"/>
                  </a:lnTo>
                  <a:lnTo>
                    <a:pt x="1959" y="83"/>
                  </a:lnTo>
                  <a:lnTo>
                    <a:pt x="1946" y="87"/>
                  </a:lnTo>
                  <a:lnTo>
                    <a:pt x="1930" y="87"/>
                  </a:lnTo>
                  <a:lnTo>
                    <a:pt x="1916" y="85"/>
                  </a:lnTo>
                  <a:lnTo>
                    <a:pt x="1902" y="81"/>
                  </a:lnTo>
                  <a:lnTo>
                    <a:pt x="1889" y="75"/>
                  </a:lnTo>
                  <a:lnTo>
                    <a:pt x="1875" y="67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8"/>
                  </a:lnTo>
                  <a:lnTo>
                    <a:pt x="1812" y="26"/>
                  </a:lnTo>
                  <a:lnTo>
                    <a:pt x="1794" y="18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6"/>
                  </a:lnTo>
                  <a:lnTo>
                    <a:pt x="1659" y="22"/>
                  </a:lnTo>
                  <a:lnTo>
                    <a:pt x="1649" y="28"/>
                  </a:lnTo>
                  <a:lnTo>
                    <a:pt x="1637" y="34"/>
                  </a:lnTo>
                  <a:lnTo>
                    <a:pt x="1627" y="41"/>
                  </a:lnTo>
                  <a:lnTo>
                    <a:pt x="1618" y="49"/>
                  </a:lnTo>
                  <a:lnTo>
                    <a:pt x="1608" y="57"/>
                  </a:lnTo>
                  <a:lnTo>
                    <a:pt x="1594" y="67"/>
                  </a:lnTo>
                  <a:lnTo>
                    <a:pt x="1578" y="79"/>
                  </a:lnTo>
                  <a:lnTo>
                    <a:pt x="1565" y="87"/>
                  </a:lnTo>
                  <a:lnTo>
                    <a:pt x="1551" y="94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9"/>
                  </a:lnTo>
                  <a:lnTo>
                    <a:pt x="1447" y="79"/>
                  </a:lnTo>
                  <a:lnTo>
                    <a:pt x="1431" y="67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30"/>
                  </a:lnTo>
                  <a:lnTo>
                    <a:pt x="1364" y="18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8"/>
                  </a:lnTo>
                  <a:lnTo>
                    <a:pt x="1237" y="26"/>
                  </a:lnTo>
                  <a:lnTo>
                    <a:pt x="1219" y="38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3"/>
                  </a:lnTo>
                  <a:lnTo>
                    <a:pt x="1152" y="79"/>
                  </a:lnTo>
                  <a:lnTo>
                    <a:pt x="1142" y="85"/>
                  </a:lnTo>
                  <a:lnTo>
                    <a:pt x="1133" y="91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8"/>
                  </a:lnTo>
                  <a:lnTo>
                    <a:pt x="1060" y="94"/>
                  </a:lnTo>
                  <a:lnTo>
                    <a:pt x="1046" y="89"/>
                  </a:lnTo>
                  <a:lnTo>
                    <a:pt x="1034" y="81"/>
                  </a:lnTo>
                  <a:lnTo>
                    <a:pt x="1023" y="73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30"/>
                  </a:lnTo>
                  <a:lnTo>
                    <a:pt x="952" y="20"/>
                  </a:lnTo>
                  <a:lnTo>
                    <a:pt x="936" y="12"/>
                  </a:lnTo>
                  <a:lnTo>
                    <a:pt x="919" y="4"/>
                  </a:lnTo>
                  <a:lnTo>
                    <a:pt x="899" y="2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6"/>
                  </a:lnTo>
                  <a:lnTo>
                    <a:pt x="818" y="22"/>
                  </a:lnTo>
                  <a:lnTo>
                    <a:pt x="809" y="28"/>
                  </a:lnTo>
                  <a:lnTo>
                    <a:pt x="799" y="36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9"/>
                  </a:lnTo>
                  <a:lnTo>
                    <a:pt x="740" y="79"/>
                  </a:lnTo>
                  <a:lnTo>
                    <a:pt x="726" y="89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1"/>
                  </a:lnTo>
                  <a:lnTo>
                    <a:pt x="608" y="81"/>
                  </a:lnTo>
                  <a:lnTo>
                    <a:pt x="593" y="69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30"/>
                  </a:lnTo>
                  <a:lnTo>
                    <a:pt x="524" y="18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6"/>
                  </a:lnTo>
                  <a:lnTo>
                    <a:pt x="363" y="28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3"/>
                  </a:lnTo>
                  <a:lnTo>
                    <a:pt x="276" y="83"/>
                  </a:lnTo>
                  <a:lnTo>
                    <a:pt x="263" y="87"/>
                  </a:lnTo>
                  <a:lnTo>
                    <a:pt x="247" y="89"/>
                  </a:lnTo>
                  <a:lnTo>
                    <a:pt x="233" y="87"/>
                  </a:lnTo>
                  <a:lnTo>
                    <a:pt x="219" y="81"/>
                  </a:lnTo>
                  <a:lnTo>
                    <a:pt x="206" y="75"/>
                  </a:lnTo>
                  <a:lnTo>
                    <a:pt x="192" y="67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8"/>
                  </a:lnTo>
                  <a:lnTo>
                    <a:pt x="129" y="28"/>
                  </a:lnTo>
                  <a:lnTo>
                    <a:pt x="113" y="18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6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8"/>
                  </a:lnTo>
                  <a:lnTo>
                    <a:pt x="55" y="38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9"/>
                  </a:lnTo>
                  <a:lnTo>
                    <a:pt x="143" y="79"/>
                  </a:lnTo>
                  <a:lnTo>
                    <a:pt x="159" y="89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2"/>
                  </a:lnTo>
                  <a:lnTo>
                    <a:pt x="249" y="124"/>
                  </a:lnTo>
                  <a:lnTo>
                    <a:pt x="269" y="122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7"/>
                  </a:lnTo>
                  <a:lnTo>
                    <a:pt x="353" y="77"/>
                  </a:lnTo>
                  <a:lnTo>
                    <a:pt x="369" y="65"/>
                  </a:lnTo>
                  <a:lnTo>
                    <a:pt x="386" y="57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3"/>
                  </a:lnTo>
                  <a:lnTo>
                    <a:pt x="561" y="87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4"/>
                  </a:lnTo>
                  <a:lnTo>
                    <a:pt x="632" y="132"/>
                  </a:lnTo>
                  <a:lnTo>
                    <a:pt x="657" y="138"/>
                  </a:lnTo>
                  <a:lnTo>
                    <a:pt x="681" y="138"/>
                  </a:lnTo>
                  <a:lnTo>
                    <a:pt x="703" y="136"/>
                  </a:lnTo>
                  <a:lnTo>
                    <a:pt x="724" y="128"/>
                  </a:lnTo>
                  <a:lnTo>
                    <a:pt x="742" y="120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5"/>
                  </a:lnTo>
                  <a:lnTo>
                    <a:pt x="799" y="79"/>
                  </a:lnTo>
                  <a:lnTo>
                    <a:pt x="809" y="71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6"/>
                  </a:lnTo>
                  <a:lnTo>
                    <a:pt x="897" y="36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1"/>
                  </a:lnTo>
                  <a:lnTo>
                    <a:pt x="975" y="81"/>
                  </a:lnTo>
                  <a:lnTo>
                    <a:pt x="989" y="91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20"/>
                  </a:lnTo>
                  <a:lnTo>
                    <a:pt x="1050" y="128"/>
                  </a:lnTo>
                  <a:lnTo>
                    <a:pt x="1068" y="132"/>
                  </a:lnTo>
                  <a:lnTo>
                    <a:pt x="1087" y="136"/>
                  </a:lnTo>
                  <a:lnTo>
                    <a:pt x="1107" y="134"/>
                  </a:lnTo>
                  <a:lnTo>
                    <a:pt x="1119" y="132"/>
                  </a:lnTo>
                  <a:lnTo>
                    <a:pt x="1133" y="128"/>
                  </a:lnTo>
                  <a:lnTo>
                    <a:pt x="1144" y="124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9"/>
                  </a:lnTo>
                  <a:lnTo>
                    <a:pt x="1219" y="79"/>
                  </a:lnTo>
                  <a:lnTo>
                    <a:pt x="1235" y="69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3"/>
                  </a:lnTo>
                  <a:lnTo>
                    <a:pt x="1398" y="85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2"/>
                  </a:lnTo>
                  <a:lnTo>
                    <a:pt x="1472" y="132"/>
                  </a:lnTo>
                  <a:lnTo>
                    <a:pt x="1498" y="136"/>
                  </a:lnTo>
                  <a:lnTo>
                    <a:pt x="1521" y="138"/>
                  </a:lnTo>
                  <a:lnTo>
                    <a:pt x="1543" y="134"/>
                  </a:lnTo>
                  <a:lnTo>
                    <a:pt x="1563" y="128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5"/>
                  </a:lnTo>
                  <a:lnTo>
                    <a:pt x="1639" y="77"/>
                  </a:lnTo>
                  <a:lnTo>
                    <a:pt x="1647" y="71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6"/>
                  </a:lnTo>
                  <a:lnTo>
                    <a:pt x="1737" y="36"/>
                  </a:lnTo>
                  <a:lnTo>
                    <a:pt x="1751" y="39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9"/>
                  </a:lnTo>
                  <a:lnTo>
                    <a:pt x="1812" y="67"/>
                  </a:lnTo>
                  <a:lnTo>
                    <a:pt x="1826" y="77"/>
                  </a:lnTo>
                  <a:lnTo>
                    <a:pt x="1841" y="87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20"/>
                  </a:lnTo>
                  <a:lnTo>
                    <a:pt x="1930" y="122"/>
                  </a:lnTo>
                  <a:lnTo>
                    <a:pt x="1949" y="120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7"/>
                  </a:lnTo>
                  <a:lnTo>
                    <a:pt x="2036" y="75"/>
                  </a:lnTo>
                  <a:lnTo>
                    <a:pt x="2052" y="65"/>
                  </a:lnTo>
                  <a:lnTo>
                    <a:pt x="2069" y="55"/>
                  </a:lnTo>
                  <a:lnTo>
                    <a:pt x="2087" y="47"/>
                  </a:lnTo>
                  <a:lnTo>
                    <a:pt x="2107" y="41"/>
                  </a:lnTo>
                  <a:lnTo>
                    <a:pt x="2128" y="38"/>
                  </a:lnTo>
                  <a:lnTo>
                    <a:pt x="2152" y="38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1"/>
                  </a:lnTo>
                  <a:lnTo>
                    <a:pt x="2244" y="85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2"/>
                  </a:lnTo>
                  <a:lnTo>
                    <a:pt x="2315" y="132"/>
                  </a:lnTo>
                  <a:lnTo>
                    <a:pt x="2334" y="136"/>
                  </a:lnTo>
                  <a:lnTo>
                    <a:pt x="2354" y="136"/>
                  </a:lnTo>
                  <a:lnTo>
                    <a:pt x="2372" y="132"/>
                  </a:lnTo>
                  <a:lnTo>
                    <a:pt x="2389" y="126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1"/>
                  </a:lnTo>
                  <a:lnTo>
                    <a:pt x="2468" y="81"/>
                  </a:lnTo>
                  <a:lnTo>
                    <a:pt x="2482" y="71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9"/>
                  </a:lnTo>
                  <a:lnTo>
                    <a:pt x="2597" y="34"/>
                  </a:lnTo>
                  <a:lnTo>
                    <a:pt x="2592" y="28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5" name="Freeform 42"/>
            <p:cNvSpPr>
              <a:spLocks/>
            </p:cNvSpPr>
            <p:nvPr/>
          </p:nvSpPr>
          <p:spPr bwMode="auto">
            <a:xfrm>
              <a:off x="1922" y="3606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6" name="Freeform 43"/>
            <p:cNvSpPr>
              <a:spLocks/>
            </p:cNvSpPr>
            <p:nvPr/>
          </p:nvSpPr>
          <p:spPr bwMode="auto">
            <a:xfrm>
              <a:off x="1008" y="326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7" name="Freeform 44"/>
            <p:cNvSpPr>
              <a:spLocks/>
            </p:cNvSpPr>
            <p:nvPr/>
          </p:nvSpPr>
          <p:spPr bwMode="auto">
            <a:xfrm>
              <a:off x="1739" y="3806"/>
              <a:ext cx="288" cy="401"/>
            </a:xfrm>
            <a:custGeom>
              <a:avLst/>
              <a:gdLst>
                <a:gd name="T0" fmla="*/ 176 w 257"/>
                <a:gd name="T1" fmla="*/ 3 h 271"/>
                <a:gd name="T2" fmla="*/ 130 w 257"/>
                <a:gd name="T3" fmla="*/ 6 h 271"/>
                <a:gd name="T4" fmla="*/ 87 w 257"/>
                <a:gd name="T5" fmla="*/ 30 h 271"/>
                <a:gd name="T6" fmla="*/ 81 w 257"/>
                <a:gd name="T7" fmla="*/ 52 h 271"/>
                <a:gd name="T8" fmla="*/ 96 w 257"/>
                <a:gd name="T9" fmla="*/ 73 h 271"/>
                <a:gd name="T10" fmla="*/ 119 w 257"/>
                <a:gd name="T11" fmla="*/ 58 h 271"/>
                <a:gd name="T12" fmla="*/ 149 w 257"/>
                <a:gd name="T13" fmla="*/ 47 h 271"/>
                <a:gd name="T14" fmla="*/ 180 w 257"/>
                <a:gd name="T15" fmla="*/ 52 h 271"/>
                <a:gd name="T16" fmla="*/ 193 w 257"/>
                <a:gd name="T17" fmla="*/ 61 h 271"/>
                <a:gd name="T18" fmla="*/ 240 w 257"/>
                <a:gd name="T19" fmla="*/ 102 h 271"/>
                <a:gd name="T20" fmla="*/ 251 w 257"/>
                <a:gd name="T21" fmla="*/ 181 h 271"/>
                <a:gd name="T22" fmla="*/ 240 w 257"/>
                <a:gd name="T23" fmla="*/ 274 h 271"/>
                <a:gd name="T24" fmla="*/ 220 w 257"/>
                <a:gd name="T25" fmla="*/ 308 h 271"/>
                <a:gd name="T26" fmla="*/ 189 w 257"/>
                <a:gd name="T27" fmla="*/ 337 h 271"/>
                <a:gd name="T28" fmla="*/ 140 w 257"/>
                <a:gd name="T29" fmla="*/ 352 h 271"/>
                <a:gd name="T30" fmla="*/ 90 w 257"/>
                <a:gd name="T31" fmla="*/ 349 h 271"/>
                <a:gd name="T32" fmla="*/ 50 w 257"/>
                <a:gd name="T33" fmla="*/ 323 h 271"/>
                <a:gd name="T34" fmla="*/ 37 w 257"/>
                <a:gd name="T35" fmla="*/ 287 h 271"/>
                <a:gd name="T36" fmla="*/ 39 w 257"/>
                <a:gd name="T37" fmla="*/ 232 h 271"/>
                <a:gd name="T38" fmla="*/ 64 w 257"/>
                <a:gd name="T39" fmla="*/ 198 h 271"/>
                <a:gd name="T40" fmla="*/ 110 w 257"/>
                <a:gd name="T41" fmla="*/ 198 h 271"/>
                <a:gd name="T42" fmla="*/ 114 w 257"/>
                <a:gd name="T43" fmla="*/ 201 h 271"/>
                <a:gd name="T44" fmla="*/ 114 w 257"/>
                <a:gd name="T45" fmla="*/ 201 h 271"/>
                <a:gd name="T46" fmla="*/ 114 w 257"/>
                <a:gd name="T47" fmla="*/ 201 h 271"/>
                <a:gd name="T48" fmla="*/ 123 w 257"/>
                <a:gd name="T49" fmla="*/ 215 h 271"/>
                <a:gd name="T50" fmla="*/ 121 w 257"/>
                <a:gd name="T51" fmla="*/ 238 h 271"/>
                <a:gd name="T52" fmla="*/ 108 w 257"/>
                <a:gd name="T53" fmla="*/ 259 h 271"/>
                <a:gd name="T54" fmla="*/ 108 w 257"/>
                <a:gd name="T55" fmla="*/ 284 h 271"/>
                <a:gd name="T56" fmla="*/ 126 w 257"/>
                <a:gd name="T57" fmla="*/ 293 h 271"/>
                <a:gd name="T58" fmla="*/ 154 w 257"/>
                <a:gd name="T59" fmla="*/ 259 h 271"/>
                <a:gd name="T60" fmla="*/ 156 w 257"/>
                <a:gd name="T61" fmla="*/ 203 h 271"/>
                <a:gd name="T62" fmla="*/ 133 w 257"/>
                <a:gd name="T63" fmla="*/ 163 h 271"/>
                <a:gd name="T64" fmla="*/ 90 w 257"/>
                <a:gd name="T65" fmla="*/ 145 h 271"/>
                <a:gd name="T66" fmla="*/ 55 w 257"/>
                <a:gd name="T67" fmla="*/ 154 h 271"/>
                <a:gd name="T68" fmla="*/ 15 w 257"/>
                <a:gd name="T69" fmla="*/ 192 h 271"/>
                <a:gd name="T70" fmla="*/ 0 w 257"/>
                <a:gd name="T71" fmla="*/ 274 h 271"/>
                <a:gd name="T72" fmla="*/ 15 w 257"/>
                <a:gd name="T73" fmla="*/ 346 h 271"/>
                <a:gd name="T74" fmla="*/ 59 w 257"/>
                <a:gd name="T75" fmla="*/ 386 h 271"/>
                <a:gd name="T76" fmla="*/ 121 w 257"/>
                <a:gd name="T77" fmla="*/ 401 h 271"/>
                <a:gd name="T78" fmla="*/ 187 w 257"/>
                <a:gd name="T79" fmla="*/ 389 h 271"/>
                <a:gd name="T80" fmla="*/ 235 w 257"/>
                <a:gd name="T81" fmla="*/ 358 h 271"/>
                <a:gd name="T82" fmla="*/ 266 w 257"/>
                <a:gd name="T83" fmla="*/ 308 h 271"/>
                <a:gd name="T84" fmla="*/ 281 w 257"/>
                <a:gd name="T85" fmla="*/ 247 h 271"/>
                <a:gd name="T86" fmla="*/ 286 w 257"/>
                <a:gd name="T87" fmla="*/ 139 h 271"/>
                <a:gd name="T88" fmla="*/ 240 w 257"/>
                <a:gd name="T89" fmla="*/ 38 h 2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7"/>
                <a:gd name="T136" fmla="*/ 0 h 271"/>
                <a:gd name="T137" fmla="*/ 257 w 257"/>
                <a:gd name="T138" fmla="*/ 271 h 2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7" h="271">
                  <a:moveTo>
                    <a:pt x="182" y="12"/>
                  </a:moveTo>
                  <a:lnTo>
                    <a:pt x="169" y="6"/>
                  </a:lnTo>
                  <a:lnTo>
                    <a:pt x="157" y="2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6" y="4"/>
                  </a:lnTo>
                  <a:lnTo>
                    <a:pt x="104" y="6"/>
                  </a:lnTo>
                  <a:lnTo>
                    <a:pt x="90" y="12"/>
                  </a:lnTo>
                  <a:lnTo>
                    <a:pt x="78" y="20"/>
                  </a:lnTo>
                  <a:lnTo>
                    <a:pt x="74" y="26"/>
                  </a:lnTo>
                  <a:lnTo>
                    <a:pt x="72" y="30"/>
                  </a:lnTo>
                  <a:lnTo>
                    <a:pt x="72" y="35"/>
                  </a:lnTo>
                  <a:lnTo>
                    <a:pt x="76" y="41"/>
                  </a:lnTo>
                  <a:lnTo>
                    <a:pt x="80" y="45"/>
                  </a:lnTo>
                  <a:lnTo>
                    <a:pt x="86" y="49"/>
                  </a:lnTo>
                  <a:lnTo>
                    <a:pt x="92" y="49"/>
                  </a:lnTo>
                  <a:lnTo>
                    <a:pt x="98" y="45"/>
                  </a:lnTo>
                  <a:lnTo>
                    <a:pt x="106" y="39"/>
                  </a:lnTo>
                  <a:lnTo>
                    <a:pt x="116" y="35"/>
                  </a:lnTo>
                  <a:lnTo>
                    <a:pt x="123" y="33"/>
                  </a:lnTo>
                  <a:lnTo>
                    <a:pt x="133" y="32"/>
                  </a:lnTo>
                  <a:lnTo>
                    <a:pt x="143" y="32"/>
                  </a:lnTo>
                  <a:lnTo>
                    <a:pt x="153" y="33"/>
                  </a:lnTo>
                  <a:lnTo>
                    <a:pt x="161" y="35"/>
                  </a:lnTo>
                  <a:lnTo>
                    <a:pt x="171" y="39"/>
                  </a:lnTo>
                  <a:lnTo>
                    <a:pt x="171" y="41"/>
                  </a:lnTo>
                  <a:lnTo>
                    <a:pt x="172" y="41"/>
                  </a:lnTo>
                  <a:lnTo>
                    <a:pt x="190" y="47"/>
                  </a:lnTo>
                  <a:lnTo>
                    <a:pt x="202" y="57"/>
                  </a:lnTo>
                  <a:lnTo>
                    <a:pt x="214" y="69"/>
                  </a:lnTo>
                  <a:lnTo>
                    <a:pt x="220" y="84"/>
                  </a:lnTo>
                  <a:lnTo>
                    <a:pt x="224" y="102"/>
                  </a:lnTo>
                  <a:lnTo>
                    <a:pt x="224" y="122"/>
                  </a:lnTo>
                  <a:lnTo>
                    <a:pt x="222" y="147"/>
                  </a:lnTo>
                  <a:lnTo>
                    <a:pt x="216" y="175"/>
                  </a:lnTo>
                  <a:lnTo>
                    <a:pt x="214" y="185"/>
                  </a:lnTo>
                  <a:lnTo>
                    <a:pt x="208" y="192"/>
                  </a:lnTo>
                  <a:lnTo>
                    <a:pt x="202" y="202"/>
                  </a:lnTo>
                  <a:lnTo>
                    <a:pt x="196" y="208"/>
                  </a:lnTo>
                  <a:lnTo>
                    <a:pt x="188" y="216"/>
                  </a:lnTo>
                  <a:lnTo>
                    <a:pt x="178" y="222"/>
                  </a:lnTo>
                  <a:lnTo>
                    <a:pt x="169" y="228"/>
                  </a:lnTo>
                  <a:lnTo>
                    <a:pt x="157" y="232"/>
                  </a:lnTo>
                  <a:lnTo>
                    <a:pt x="141" y="236"/>
                  </a:lnTo>
                  <a:lnTo>
                    <a:pt x="125" y="238"/>
                  </a:lnTo>
                  <a:lnTo>
                    <a:pt x="112" y="240"/>
                  </a:lnTo>
                  <a:lnTo>
                    <a:pt x="96" y="238"/>
                  </a:lnTo>
                  <a:lnTo>
                    <a:pt x="80" y="236"/>
                  </a:lnTo>
                  <a:lnTo>
                    <a:pt x="68" y="232"/>
                  </a:lnTo>
                  <a:lnTo>
                    <a:pt x="55" y="226"/>
                  </a:lnTo>
                  <a:lnTo>
                    <a:pt x="45" y="218"/>
                  </a:lnTo>
                  <a:lnTo>
                    <a:pt x="41" y="214"/>
                  </a:lnTo>
                  <a:lnTo>
                    <a:pt x="37" y="206"/>
                  </a:lnTo>
                  <a:lnTo>
                    <a:pt x="33" y="194"/>
                  </a:lnTo>
                  <a:lnTo>
                    <a:pt x="31" y="183"/>
                  </a:lnTo>
                  <a:lnTo>
                    <a:pt x="31" y="169"/>
                  </a:lnTo>
                  <a:lnTo>
                    <a:pt x="35" y="157"/>
                  </a:lnTo>
                  <a:lnTo>
                    <a:pt x="39" y="147"/>
                  </a:lnTo>
                  <a:lnTo>
                    <a:pt x="45" y="139"/>
                  </a:lnTo>
                  <a:lnTo>
                    <a:pt x="57" y="134"/>
                  </a:lnTo>
                  <a:lnTo>
                    <a:pt x="72" y="130"/>
                  </a:lnTo>
                  <a:lnTo>
                    <a:pt x="88" y="130"/>
                  </a:lnTo>
                  <a:lnTo>
                    <a:pt x="98" y="134"/>
                  </a:lnTo>
                  <a:lnTo>
                    <a:pt x="100" y="134"/>
                  </a:lnTo>
                  <a:lnTo>
                    <a:pt x="100" y="136"/>
                  </a:lnTo>
                  <a:lnTo>
                    <a:pt x="102" y="136"/>
                  </a:lnTo>
                  <a:lnTo>
                    <a:pt x="104" y="137"/>
                  </a:lnTo>
                  <a:lnTo>
                    <a:pt x="106" y="141"/>
                  </a:lnTo>
                  <a:lnTo>
                    <a:pt x="110" y="145"/>
                  </a:lnTo>
                  <a:lnTo>
                    <a:pt x="110" y="151"/>
                  </a:lnTo>
                  <a:lnTo>
                    <a:pt x="110" y="157"/>
                  </a:lnTo>
                  <a:lnTo>
                    <a:pt x="108" y="161"/>
                  </a:lnTo>
                  <a:lnTo>
                    <a:pt x="104" y="165"/>
                  </a:lnTo>
                  <a:lnTo>
                    <a:pt x="100" y="169"/>
                  </a:lnTo>
                  <a:lnTo>
                    <a:pt x="96" y="175"/>
                  </a:lnTo>
                  <a:lnTo>
                    <a:pt x="92" y="181"/>
                  </a:lnTo>
                  <a:lnTo>
                    <a:pt x="92" y="187"/>
                  </a:lnTo>
                  <a:lnTo>
                    <a:pt x="96" y="192"/>
                  </a:lnTo>
                  <a:lnTo>
                    <a:pt x="102" y="196"/>
                  </a:lnTo>
                  <a:lnTo>
                    <a:pt x="108" y="198"/>
                  </a:lnTo>
                  <a:lnTo>
                    <a:pt x="112" y="198"/>
                  </a:lnTo>
                  <a:lnTo>
                    <a:pt x="118" y="196"/>
                  </a:lnTo>
                  <a:lnTo>
                    <a:pt x="129" y="187"/>
                  </a:lnTo>
                  <a:lnTo>
                    <a:pt x="137" y="175"/>
                  </a:lnTo>
                  <a:lnTo>
                    <a:pt x="141" y="163"/>
                  </a:lnTo>
                  <a:lnTo>
                    <a:pt x="141" y="149"/>
                  </a:lnTo>
                  <a:lnTo>
                    <a:pt x="139" y="137"/>
                  </a:lnTo>
                  <a:lnTo>
                    <a:pt x="135" y="126"/>
                  </a:lnTo>
                  <a:lnTo>
                    <a:pt x="127" y="118"/>
                  </a:lnTo>
                  <a:lnTo>
                    <a:pt x="119" y="110"/>
                  </a:lnTo>
                  <a:lnTo>
                    <a:pt x="108" y="102"/>
                  </a:lnTo>
                  <a:lnTo>
                    <a:pt x="94" y="98"/>
                  </a:lnTo>
                  <a:lnTo>
                    <a:pt x="80" y="98"/>
                  </a:lnTo>
                  <a:lnTo>
                    <a:pt x="70" y="98"/>
                  </a:lnTo>
                  <a:lnTo>
                    <a:pt x="63" y="100"/>
                  </a:lnTo>
                  <a:lnTo>
                    <a:pt x="49" y="104"/>
                  </a:lnTo>
                  <a:lnTo>
                    <a:pt x="35" y="108"/>
                  </a:lnTo>
                  <a:lnTo>
                    <a:pt x="23" y="116"/>
                  </a:lnTo>
                  <a:lnTo>
                    <a:pt x="13" y="130"/>
                  </a:lnTo>
                  <a:lnTo>
                    <a:pt x="6" y="147"/>
                  </a:lnTo>
                  <a:lnTo>
                    <a:pt x="0" y="165"/>
                  </a:lnTo>
                  <a:lnTo>
                    <a:pt x="0" y="185"/>
                  </a:lnTo>
                  <a:lnTo>
                    <a:pt x="2" y="202"/>
                  </a:lnTo>
                  <a:lnTo>
                    <a:pt x="8" y="220"/>
                  </a:lnTo>
                  <a:lnTo>
                    <a:pt x="13" y="234"/>
                  </a:lnTo>
                  <a:lnTo>
                    <a:pt x="23" y="243"/>
                  </a:lnTo>
                  <a:lnTo>
                    <a:pt x="37" y="253"/>
                  </a:lnTo>
                  <a:lnTo>
                    <a:pt x="53" y="261"/>
                  </a:lnTo>
                  <a:lnTo>
                    <a:pt x="70" y="265"/>
                  </a:lnTo>
                  <a:lnTo>
                    <a:pt x="90" y="269"/>
                  </a:lnTo>
                  <a:lnTo>
                    <a:pt x="108" y="271"/>
                  </a:lnTo>
                  <a:lnTo>
                    <a:pt x="127" y="271"/>
                  </a:lnTo>
                  <a:lnTo>
                    <a:pt x="147" y="267"/>
                  </a:lnTo>
                  <a:lnTo>
                    <a:pt x="167" y="263"/>
                  </a:lnTo>
                  <a:lnTo>
                    <a:pt x="182" y="257"/>
                  </a:lnTo>
                  <a:lnTo>
                    <a:pt x="196" y="249"/>
                  </a:lnTo>
                  <a:lnTo>
                    <a:pt x="210" y="242"/>
                  </a:lnTo>
                  <a:lnTo>
                    <a:pt x="220" y="232"/>
                  </a:lnTo>
                  <a:lnTo>
                    <a:pt x="229" y="220"/>
                  </a:lnTo>
                  <a:lnTo>
                    <a:pt x="237" y="208"/>
                  </a:lnTo>
                  <a:lnTo>
                    <a:pt x="243" y="196"/>
                  </a:lnTo>
                  <a:lnTo>
                    <a:pt x="247" y="183"/>
                  </a:lnTo>
                  <a:lnTo>
                    <a:pt x="251" y="167"/>
                  </a:lnTo>
                  <a:lnTo>
                    <a:pt x="255" y="145"/>
                  </a:lnTo>
                  <a:lnTo>
                    <a:pt x="257" y="122"/>
                  </a:lnTo>
                  <a:lnTo>
                    <a:pt x="255" y="94"/>
                  </a:lnTo>
                  <a:lnTo>
                    <a:pt x="247" y="69"/>
                  </a:lnTo>
                  <a:lnTo>
                    <a:pt x="235" y="45"/>
                  </a:lnTo>
                  <a:lnTo>
                    <a:pt x="214" y="26"/>
                  </a:lnTo>
                  <a:lnTo>
                    <a:pt x="182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8" name="Freeform 45"/>
            <p:cNvSpPr>
              <a:spLocks/>
            </p:cNvSpPr>
            <p:nvPr/>
          </p:nvSpPr>
          <p:spPr bwMode="auto">
            <a:xfrm>
              <a:off x="2626" y="4164"/>
              <a:ext cx="326" cy="538"/>
            </a:xfrm>
            <a:custGeom>
              <a:avLst/>
              <a:gdLst>
                <a:gd name="T0" fmla="*/ 258 w 291"/>
                <a:gd name="T1" fmla="*/ 230 h 363"/>
                <a:gd name="T2" fmla="*/ 240 w 291"/>
                <a:gd name="T3" fmla="*/ 218 h 363"/>
                <a:gd name="T4" fmla="*/ 220 w 291"/>
                <a:gd name="T5" fmla="*/ 212 h 363"/>
                <a:gd name="T6" fmla="*/ 201 w 291"/>
                <a:gd name="T7" fmla="*/ 212 h 363"/>
                <a:gd name="T8" fmla="*/ 171 w 291"/>
                <a:gd name="T9" fmla="*/ 221 h 363"/>
                <a:gd name="T10" fmla="*/ 143 w 291"/>
                <a:gd name="T11" fmla="*/ 249 h 363"/>
                <a:gd name="T12" fmla="*/ 123 w 291"/>
                <a:gd name="T13" fmla="*/ 305 h 363"/>
                <a:gd name="T14" fmla="*/ 134 w 291"/>
                <a:gd name="T15" fmla="*/ 372 h 363"/>
                <a:gd name="T16" fmla="*/ 152 w 291"/>
                <a:gd name="T17" fmla="*/ 397 h 363"/>
                <a:gd name="T18" fmla="*/ 162 w 291"/>
                <a:gd name="T19" fmla="*/ 400 h 363"/>
                <a:gd name="T20" fmla="*/ 174 w 291"/>
                <a:gd name="T21" fmla="*/ 387 h 363"/>
                <a:gd name="T22" fmla="*/ 176 w 291"/>
                <a:gd name="T23" fmla="*/ 369 h 363"/>
                <a:gd name="T24" fmla="*/ 171 w 291"/>
                <a:gd name="T25" fmla="*/ 360 h 363"/>
                <a:gd name="T26" fmla="*/ 160 w 291"/>
                <a:gd name="T27" fmla="*/ 336 h 363"/>
                <a:gd name="T28" fmla="*/ 165 w 291"/>
                <a:gd name="T29" fmla="*/ 290 h 363"/>
                <a:gd name="T30" fmla="*/ 180 w 291"/>
                <a:gd name="T31" fmla="*/ 270 h 363"/>
                <a:gd name="T32" fmla="*/ 196 w 291"/>
                <a:gd name="T33" fmla="*/ 261 h 363"/>
                <a:gd name="T34" fmla="*/ 222 w 291"/>
                <a:gd name="T35" fmla="*/ 261 h 363"/>
                <a:gd name="T36" fmla="*/ 244 w 291"/>
                <a:gd name="T37" fmla="*/ 273 h 363"/>
                <a:gd name="T38" fmla="*/ 279 w 291"/>
                <a:gd name="T39" fmla="*/ 328 h 363"/>
                <a:gd name="T40" fmla="*/ 290 w 291"/>
                <a:gd name="T41" fmla="*/ 403 h 363"/>
                <a:gd name="T42" fmla="*/ 274 w 291"/>
                <a:gd name="T43" fmla="*/ 445 h 363"/>
                <a:gd name="T44" fmla="*/ 242 w 291"/>
                <a:gd name="T45" fmla="*/ 473 h 363"/>
                <a:gd name="T46" fmla="*/ 209 w 291"/>
                <a:gd name="T47" fmla="*/ 485 h 363"/>
                <a:gd name="T48" fmla="*/ 174 w 291"/>
                <a:gd name="T49" fmla="*/ 488 h 363"/>
                <a:gd name="T50" fmla="*/ 139 w 291"/>
                <a:gd name="T51" fmla="*/ 485 h 363"/>
                <a:gd name="T52" fmla="*/ 105 w 291"/>
                <a:gd name="T53" fmla="*/ 470 h 363"/>
                <a:gd name="T54" fmla="*/ 73 w 291"/>
                <a:gd name="T55" fmla="*/ 445 h 363"/>
                <a:gd name="T56" fmla="*/ 44 w 291"/>
                <a:gd name="T57" fmla="*/ 397 h 363"/>
                <a:gd name="T58" fmla="*/ 35 w 291"/>
                <a:gd name="T59" fmla="*/ 273 h 363"/>
                <a:gd name="T60" fmla="*/ 64 w 291"/>
                <a:gd name="T61" fmla="*/ 148 h 363"/>
                <a:gd name="T62" fmla="*/ 80 w 291"/>
                <a:gd name="T63" fmla="*/ 119 h 363"/>
                <a:gd name="T64" fmla="*/ 101 w 291"/>
                <a:gd name="T65" fmla="*/ 86 h 363"/>
                <a:gd name="T66" fmla="*/ 132 w 291"/>
                <a:gd name="T67" fmla="*/ 64 h 363"/>
                <a:gd name="T68" fmla="*/ 169 w 291"/>
                <a:gd name="T69" fmla="*/ 46 h 363"/>
                <a:gd name="T70" fmla="*/ 180 w 291"/>
                <a:gd name="T71" fmla="*/ 37 h 363"/>
                <a:gd name="T72" fmla="*/ 183 w 291"/>
                <a:gd name="T73" fmla="*/ 19 h 363"/>
                <a:gd name="T74" fmla="*/ 176 w 291"/>
                <a:gd name="T75" fmla="*/ 1 h 363"/>
                <a:gd name="T76" fmla="*/ 162 w 291"/>
                <a:gd name="T77" fmla="*/ 0 h 363"/>
                <a:gd name="T78" fmla="*/ 123 w 291"/>
                <a:gd name="T79" fmla="*/ 13 h 363"/>
                <a:gd name="T80" fmla="*/ 89 w 291"/>
                <a:gd name="T81" fmla="*/ 40 h 363"/>
                <a:gd name="T82" fmla="*/ 57 w 291"/>
                <a:gd name="T83" fmla="*/ 77 h 363"/>
                <a:gd name="T84" fmla="*/ 32 w 291"/>
                <a:gd name="T85" fmla="*/ 124 h 363"/>
                <a:gd name="T86" fmla="*/ 0 w 291"/>
                <a:gd name="T87" fmla="*/ 267 h 363"/>
                <a:gd name="T88" fmla="*/ 11 w 291"/>
                <a:gd name="T89" fmla="*/ 415 h 363"/>
                <a:gd name="T90" fmla="*/ 25 w 291"/>
                <a:gd name="T91" fmla="*/ 448 h 363"/>
                <a:gd name="T92" fmla="*/ 41 w 291"/>
                <a:gd name="T93" fmla="*/ 473 h 363"/>
                <a:gd name="T94" fmla="*/ 64 w 291"/>
                <a:gd name="T95" fmla="*/ 497 h 363"/>
                <a:gd name="T96" fmla="*/ 92 w 291"/>
                <a:gd name="T97" fmla="*/ 514 h 363"/>
                <a:gd name="T98" fmla="*/ 132 w 291"/>
                <a:gd name="T99" fmla="*/ 532 h 363"/>
                <a:gd name="T100" fmla="*/ 176 w 291"/>
                <a:gd name="T101" fmla="*/ 538 h 363"/>
                <a:gd name="T102" fmla="*/ 217 w 291"/>
                <a:gd name="T103" fmla="*/ 532 h 363"/>
                <a:gd name="T104" fmla="*/ 258 w 291"/>
                <a:gd name="T105" fmla="*/ 517 h 363"/>
                <a:gd name="T106" fmla="*/ 283 w 291"/>
                <a:gd name="T107" fmla="*/ 499 h 363"/>
                <a:gd name="T108" fmla="*/ 306 w 291"/>
                <a:gd name="T109" fmla="*/ 473 h 363"/>
                <a:gd name="T110" fmla="*/ 319 w 291"/>
                <a:gd name="T111" fmla="*/ 445 h 363"/>
                <a:gd name="T112" fmla="*/ 326 w 291"/>
                <a:gd name="T113" fmla="*/ 409 h 363"/>
                <a:gd name="T114" fmla="*/ 324 w 291"/>
                <a:gd name="T115" fmla="*/ 357 h 363"/>
                <a:gd name="T116" fmla="*/ 313 w 291"/>
                <a:gd name="T117" fmla="*/ 308 h 363"/>
                <a:gd name="T118" fmla="*/ 290 w 291"/>
                <a:gd name="T119" fmla="*/ 264 h 363"/>
                <a:gd name="T120" fmla="*/ 267 w 291"/>
                <a:gd name="T121" fmla="*/ 234 h 3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1"/>
                <a:gd name="T184" fmla="*/ 0 h 363"/>
                <a:gd name="T185" fmla="*/ 291 w 291"/>
                <a:gd name="T186" fmla="*/ 363 h 3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1" h="363">
                  <a:moveTo>
                    <a:pt x="238" y="158"/>
                  </a:moveTo>
                  <a:lnTo>
                    <a:pt x="230" y="155"/>
                  </a:lnTo>
                  <a:lnTo>
                    <a:pt x="222" y="151"/>
                  </a:lnTo>
                  <a:lnTo>
                    <a:pt x="214" y="147"/>
                  </a:lnTo>
                  <a:lnTo>
                    <a:pt x="206" y="145"/>
                  </a:lnTo>
                  <a:lnTo>
                    <a:pt x="196" y="143"/>
                  </a:lnTo>
                  <a:lnTo>
                    <a:pt x="187" y="143"/>
                  </a:lnTo>
                  <a:lnTo>
                    <a:pt x="179" y="143"/>
                  </a:lnTo>
                  <a:lnTo>
                    <a:pt x="169" y="145"/>
                  </a:lnTo>
                  <a:lnTo>
                    <a:pt x="153" y="149"/>
                  </a:lnTo>
                  <a:lnTo>
                    <a:pt x="139" y="157"/>
                  </a:lnTo>
                  <a:lnTo>
                    <a:pt x="128" y="168"/>
                  </a:lnTo>
                  <a:lnTo>
                    <a:pt x="118" y="180"/>
                  </a:lnTo>
                  <a:lnTo>
                    <a:pt x="110" y="206"/>
                  </a:lnTo>
                  <a:lnTo>
                    <a:pt x="112" y="231"/>
                  </a:lnTo>
                  <a:lnTo>
                    <a:pt x="120" y="251"/>
                  </a:lnTo>
                  <a:lnTo>
                    <a:pt x="130" y="264"/>
                  </a:lnTo>
                  <a:lnTo>
                    <a:pt x="136" y="268"/>
                  </a:lnTo>
                  <a:lnTo>
                    <a:pt x="141" y="270"/>
                  </a:lnTo>
                  <a:lnTo>
                    <a:pt x="145" y="270"/>
                  </a:lnTo>
                  <a:lnTo>
                    <a:pt x="151" y="266"/>
                  </a:lnTo>
                  <a:lnTo>
                    <a:pt x="155" y="261"/>
                  </a:lnTo>
                  <a:lnTo>
                    <a:pt x="157" y="255"/>
                  </a:lnTo>
                  <a:lnTo>
                    <a:pt x="157" y="249"/>
                  </a:lnTo>
                  <a:lnTo>
                    <a:pt x="153" y="243"/>
                  </a:lnTo>
                  <a:lnTo>
                    <a:pt x="149" y="239"/>
                  </a:lnTo>
                  <a:lnTo>
                    <a:pt x="143" y="227"/>
                  </a:lnTo>
                  <a:lnTo>
                    <a:pt x="141" y="213"/>
                  </a:lnTo>
                  <a:lnTo>
                    <a:pt x="147" y="196"/>
                  </a:lnTo>
                  <a:lnTo>
                    <a:pt x="153" y="188"/>
                  </a:lnTo>
                  <a:lnTo>
                    <a:pt x="161" y="182"/>
                  </a:lnTo>
                  <a:lnTo>
                    <a:pt x="169" y="178"/>
                  </a:lnTo>
                  <a:lnTo>
                    <a:pt x="175" y="176"/>
                  </a:lnTo>
                  <a:lnTo>
                    <a:pt x="187" y="174"/>
                  </a:lnTo>
                  <a:lnTo>
                    <a:pt x="198" y="176"/>
                  </a:lnTo>
                  <a:lnTo>
                    <a:pt x="210" y="178"/>
                  </a:lnTo>
                  <a:lnTo>
                    <a:pt x="218" y="184"/>
                  </a:lnTo>
                  <a:lnTo>
                    <a:pt x="236" y="200"/>
                  </a:lnTo>
                  <a:lnTo>
                    <a:pt x="249" y="221"/>
                  </a:lnTo>
                  <a:lnTo>
                    <a:pt x="257" y="245"/>
                  </a:lnTo>
                  <a:lnTo>
                    <a:pt x="259" y="272"/>
                  </a:lnTo>
                  <a:lnTo>
                    <a:pt x="255" y="288"/>
                  </a:lnTo>
                  <a:lnTo>
                    <a:pt x="245" y="300"/>
                  </a:lnTo>
                  <a:lnTo>
                    <a:pt x="234" y="312"/>
                  </a:lnTo>
                  <a:lnTo>
                    <a:pt x="216" y="319"/>
                  </a:lnTo>
                  <a:lnTo>
                    <a:pt x="202" y="325"/>
                  </a:lnTo>
                  <a:lnTo>
                    <a:pt x="187" y="327"/>
                  </a:lnTo>
                  <a:lnTo>
                    <a:pt x="171" y="329"/>
                  </a:lnTo>
                  <a:lnTo>
                    <a:pt x="155" y="329"/>
                  </a:lnTo>
                  <a:lnTo>
                    <a:pt x="139" y="329"/>
                  </a:lnTo>
                  <a:lnTo>
                    <a:pt x="124" y="327"/>
                  </a:lnTo>
                  <a:lnTo>
                    <a:pt x="108" y="323"/>
                  </a:lnTo>
                  <a:lnTo>
                    <a:pt x="94" y="317"/>
                  </a:lnTo>
                  <a:lnTo>
                    <a:pt x="81" y="310"/>
                  </a:lnTo>
                  <a:lnTo>
                    <a:pt x="65" y="300"/>
                  </a:lnTo>
                  <a:lnTo>
                    <a:pt x="51" y="286"/>
                  </a:lnTo>
                  <a:lnTo>
                    <a:pt x="39" y="268"/>
                  </a:lnTo>
                  <a:lnTo>
                    <a:pt x="31" y="227"/>
                  </a:lnTo>
                  <a:lnTo>
                    <a:pt x="31" y="184"/>
                  </a:lnTo>
                  <a:lnTo>
                    <a:pt x="39" y="139"/>
                  </a:lnTo>
                  <a:lnTo>
                    <a:pt x="57" y="100"/>
                  </a:lnTo>
                  <a:lnTo>
                    <a:pt x="63" y="90"/>
                  </a:lnTo>
                  <a:lnTo>
                    <a:pt x="71" y="80"/>
                  </a:lnTo>
                  <a:lnTo>
                    <a:pt x="81" y="70"/>
                  </a:lnTo>
                  <a:lnTo>
                    <a:pt x="90" y="58"/>
                  </a:lnTo>
                  <a:lnTo>
                    <a:pt x="102" y="51"/>
                  </a:lnTo>
                  <a:lnTo>
                    <a:pt x="118" y="43"/>
                  </a:lnTo>
                  <a:lnTo>
                    <a:pt x="134" y="35"/>
                  </a:lnTo>
                  <a:lnTo>
                    <a:pt x="151" y="31"/>
                  </a:lnTo>
                  <a:lnTo>
                    <a:pt x="157" y="29"/>
                  </a:lnTo>
                  <a:lnTo>
                    <a:pt x="161" y="25"/>
                  </a:lnTo>
                  <a:lnTo>
                    <a:pt x="163" y="19"/>
                  </a:lnTo>
                  <a:lnTo>
                    <a:pt x="163" y="13"/>
                  </a:lnTo>
                  <a:lnTo>
                    <a:pt x="161" y="7"/>
                  </a:lnTo>
                  <a:lnTo>
                    <a:pt x="157" y="1"/>
                  </a:lnTo>
                  <a:lnTo>
                    <a:pt x="151" y="0"/>
                  </a:lnTo>
                  <a:lnTo>
                    <a:pt x="145" y="0"/>
                  </a:lnTo>
                  <a:lnTo>
                    <a:pt x="128" y="3"/>
                  </a:lnTo>
                  <a:lnTo>
                    <a:pt x="110" y="9"/>
                  </a:lnTo>
                  <a:lnTo>
                    <a:pt x="94" y="17"/>
                  </a:lnTo>
                  <a:lnTo>
                    <a:pt x="79" y="27"/>
                  </a:lnTo>
                  <a:lnTo>
                    <a:pt x="65" y="39"/>
                  </a:lnTo>
                  <a:lnTo>
                    <a:pt x="51" y="52"/>
                  </a:lnTo>
                  <a:lnTo>
                    <a:pt x="39" y="66"/>
                  </a:lnTo>
                  <a:lnTo>
                    <a:pt x="29" y="84"/>
                  </a:lnTo>
                  <a:lnTo>
                    <a:pt x="10" y="129"/>
                  </a:lnTo>
                  <a:lnTo>
                    <a:pt x="0" y="180"/>
                  </a:lnTo>
                  <a:lnTo>
                    <a:pt x="0" y="231"/>
                  </a:lnTo>
                  <a:lnTo>
                    <a:pt x="10" y="280"/>
                  </a:lnTo>
                  <a:lnTo>
                    <a:pt x="16" y="290"/>
                  </a:lnTo>
                  <a:lnTo>
                    <a:pt x="22" y="302"/>
                  </a:lnTo>
                  <a:lnTo>
                    <a:pt x="29" y="312"/>
                  </a:lnTo>
                  <a:lnTo>
                    <a:pt x="37" y="319"/>
                  </a:lnTo>
                  <a:lnTo>
                    <a:pt x="47" y="327"/>
                  </a:lnTo>
                  <a:lnTo>
                    <a:pt x="57" y="335"/>
                  </a:lnTo>
                  <a:lnTo>
                    <a:pt x="69" y="341"/>
                  </a:lnTo>
                  <a:lnTo>
                    <a:pt x="82" y="347"/>
                  </a:lnTo>
                  <a:lnTo>
                    <a:pt x="100" y="353"/>
                  </a:lnTo>
                  <a:lnTo>
                    <a:pt x="118" y="359"/>
                  </a:lnTo>
                  <a:lnTo>
                    <a:pt x="137" y="361"/>
                  </a:lnTo>
                  <a:lnTo>
                    <a:pt x="157" y="363"/>
                  </a:lnTo>
                  <a:lnTo>
                    <a:pt x="175" y="361"/>
                  </a:lnTo>
                  <a:lnTo>
                    <a:pt x="194" y="359"/>
                  </a:lnTo>
                  <a:lnTo>
                    <a:pt x="212" y="355"/>
                  </a:lnTo>
                  <a:lnTo>
                    <a:pt x="230" y="349"/>
                  </a:lnTo>
                  <a:lnTo>
                    <a:pt x="242" y="343"/>
                  </a:lnTo>
                  <a:lnTo>
                    <a:pt x="253" y="337"/>
                  </a:lnTo>
                  <a:lnTo>
                    <a:pt x="263" y="327"/>
                  </a:lnTo>
                  <a:lnTo>
                    <a:pt x="273" y="319"/>
                  </a:lnTo>
                  <a:lnTo>
                    <a:pt x="279" y="310"/>
                  </a:lnTo>
                  <a:lnTo>
                    <a:pt x="285" y="300"/>
                  </a:lnTo>
                  <a:lnTo>
                    <a:pt x="289" y="288"/>
                  </a:lnTo>
                  <a:lnTo>
                    <a:pt x="291" y="276"/>
                  </a:lnTo>
                  <a:lnTo>
                    <a:pt x="291" y="259"/>
                  </a:lnTo>
                  <a:lnTo>
                    <a:pt x="289" y="241"/>
                  </a:lnTo>
                  <a:lnTo>
                    <a:pt x="285" y="223"/>
                  </a:lnTo>
                  <a:lnTo>
                    <a:pt x="279" y="208"/>
                  </a:lnTo>
                  <a:lnTo>
                    <a:pt x="269" y="192"/>
                  </a:lnTo>
                  <a:lnTo>
                    <a:pt x="259" y="178"/>
                  </a:lnTo>
                  <a:lnTo>
                    <a:pt x="249" y="168"/>
                  </a:lnTo>
                  <a:lnTo>
                    <a:pt x="238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9" name="Freeform 46"/>
            <p:cNvSpPr>
              <a:spLocks/>
            </p:cNvSpPr>
            <p:nvPr/>
          </p:nvSpPr>
          <p:spPr bwMode="auto">
            <a:xfrm>
              <a:off x="2237" y="3800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5 w 55"/>
                <a:gd name="T11" fmla="*/ 78 h 55"/>
                <a:gd name="T12" fmla="*/ 54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4 h 55"/>
                <a:gd name="T20" fmla="*/ 54 w 55"/>
                <a:gd name="T21" fmla="*/ 12 h 55"/>
                <a:gd name="T22" fmla="*/ 45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0" name="Freeform 47"/>
            <p:cNvSpPr>
              <a:spLocks/>
            </p:cNvSpPr>
            <p:nvPr/>
          </p:nvSpPr>
          <p:spPr bwMode="auto">
            <a:xfrm>
              <a:off x="1770" y="450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1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1" name="Freeform 48"/>
            <p:cNvSpPr>
              <a:spLocks/>
            </p:cNvSpPr>
            <p:nvPr/>
          </p:nvSpPr>
          <p:spPr bwMode="auto">
            <a:xfrm>
              <a:off x="865" y="4542"/>
              <a:ext cx="61" cy="79"/>
            </a:xfrm>
            <a:custGeom>
              <a:avLst/>
              <a:gdLst>
                <a:gd name="T0" fmla="*/ 0 w 55"/>
                <a:gd name="T1" fmla="*/ 40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1 w 55"/>
                <a:gd name="T9" fmla="*/ 79 h 53"/>
                <a:gd name="T10" fmla="*/ 43 w 55"/>
                <a:gd name="T11" fmla="*/ 76 h 53"/>
                <a:gd name="T12" fmla="*/ 52 w 55"/>
                <a:gd name="T13" fmla="*/ 67 h 53"/>
                <a:gd name="T14" fmla="*/ 59 w 55"/>
                <a:gd name="T15" fmla="*/ 55 h 53"/>
                <a:gd name="T16" fmla="*/ 61 w 55"/>
                <a:gd name="T17" fmla="*/ 40 h 53"/>
                <a:gd name="T18" fmla="*/ 59 w 55"/>
                <a:gd name="T19" fmla="*/ 22 h 53"/>
                <a:gd name="T20" fmla="*/ 52 w 55"/>
                <a:gd name="T21" fmla="*/ 12 h 53"/>
                <a:gd name="T22" fmla="*/ 43 w 55"/>
                <a:gd name="T23" fmla="*/ 3 h 53"/>
                <a:gd name="T24" fmla="*/ 31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2 h 53"/>
                <a:gd name="T32" fmla="*/ 0 w 55"/>
                <a:gd name="T33" fmla="*/ 40 h 53"/>
                <a:gd name="T34" fmla="*/ 0 w 55"/>
                <a:gd name="T35" fmla="*/ 40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7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5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2" name="Freeform 49"/>
            <p:cNvSpPr>
              <a:spLocks/>
            </p:cNvSpPr>
            <p:nvPr/>
          </p:nvSpPr>
          <p:spPr bwMode="auto">
            <a:xfrm>
              <a:off x="3265" y="4727"/>
              <a:ext cx="59" cy="79"/>
            </a:xfrm>
            <a:custGeom>
              <a:avLst/>
              <a:gdLst>
                <a:gd name="T0" fmla="*/ 0 w 53"/>
                <a:gd name="T1" fmla="*/ 39 h 53"/>
                <a:gd name="T2" fmla="*/ 2 w 53"/>
                <a:gd name="T3" fmla="*/ 57 h 53"/>
                <a:gd name="T4" fmla="*/ 9 w 53"/>
                <a:gd name="T5" fmla="*/ 67 h 53"/>
                <a:gd name="T6" fmla="*/ 18 w 53"/>
                <a:gd name="T7" fmla="*/ 76 h 53"/>
                <a:gd name="T8" fmla="*/ 31 w 53"/>
                <a:gd name="T9" fmla="*/ 79 h 53"/>
                <a:gd name="T10" fmla="*/ 42 w 53"/>
                <a:gd name="T11" fmla="*/ 76 h 53"/>
                <a:gd name="T12" fmla="*/ 51 w 53"/>
                <a:gd name="T13" fmla="*/ 67 h 53"/>
                <a:gd name="T14" fmla="*/ 57 w 53"/>
                <a:gd name="T15" fmla="*/ 57 h 53"/>
                <a:gd name="T16" fmla="*/ 59 w 53"/>
                <a:gd name="T17" fmla="*/ 39 h 53"/>
                <a:gd name="T18" fmla="*/ 57 w 53"/>
                <a:gd name="T19" fmla="*/ 24 h 53"/>
                <a:gd name="T20" fmla="*/ 51 w 53"/>
                <a:gd name="T21" fmla="*/ 12 h 53"/>
                <a:gd name="T22" fmla="*/ 42 w 53"/>
                <a:gd name="T23" fmla="*/ 3 h 53"/>
                <a:gd name="T24" fmla="*/ 31 w 53"/>
                <a:gd name="T25" fmla="*/ 0 h 53"/>
                <a:gd name="T26" fmla="*/ 18 w 53"/>
                <a:gd name="T27" fmla="*/ 3 h 53"/>
                <a:gd name="T28" fmla="*/ 9 w 53"/>
                <a:gd name="T29" fmla="*/ 12 h 53"/>
                <a:gd name="T30" fmla="*/ 2 w 53"/>
                <a:gd name="T31" fmla="*/ 24 h 53"/>
                <a:gd name="T32" fmla="*/ 0 w 53"/>
                <a:gd name="T33" fmla="*/ 39 h 53"/>
                <a:gd name="T34" fmla="*/ 0 w 53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3"/>
                <a:gd name="T56" fmla="*/ 53 w 53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3">
                  <a:moveTo>
                    <a:pt x="0" y="26"/>
                  </a:moveTo>
                  <a:lnTo>
                    <a:pt x="2" y="38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8" y="51"/>
                  </a:lnTo>
                  <a:lnTo>
                    <a:pt x="46" y="45"/>
                  </a:lnTo>
                  <a:lnTo>
                    <a:pt x="51" y="38"/>
                  </a:lnTo>
                  <a:lnTo>
                    <a:pt x="53" y="26"/>
                  </a:lnTo>
                  <a:lnTo>
                    <a:pt x="51" y="16"/>
                  </a:lnTo>
                  <a:lnTo>
                    <a:pt x="46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3" name="Freeform 50"/>
            <p:cNvSpPr>
              <a:spLocks/>
            </p:cNvSpPr>
            <p:nvPr/>
          </p:nvSpPr>
          <p:spPr bwMode="auto">
            <a:xfrm>
              <a:off x="2045" y="4673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8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8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7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4" name="Freeform 51"/>
            <p:cNvSpPr>
              <a:spLocks/>
            </p:cNvSpPr>
            <p:nvPr/>
          </p:nvSpPr>
          <p:spPr bwMode="auto">
            <a:xfrm>
              <a:off x="1071" y="4196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5" name="Freeform 52"/>
            <p:cNvSpPr>
              <a:spLocks/>
            </p:cNvSpPr>
            <p:nvPr/>
          </p:nvSpPr>
          <p:spPr bwMode="auto">
            <a:xfrm>
              <a:off x="357" y="703"/>
              <a:ext cx="3606" cy="968"/>
            </a:xfrm>
            <a:custGeom>
              <a:avLst/>
              <a:gdLst>
                <a:gd name="T0" fmla="*/ 3007 w 2733"/>
                <a:gd name="T1" fmla="*/ 1895 h 2897"/>
                <a:gd name="T2" fmla="*/ 2980 w 2733"/>
                <a:gd name="T3" fmla="*/ 1678 h 2897"/>
                <a:gd name="T4" fmla="*/ 3044 w 2733"/>
                <a:gd name="T5" fmla="*/ 1467 h 2897"/>
                <a:gd name="T6" fmla="*/ 3036 w 2733"/>
                <a:gd name="T7" fmla="*/ 1231 h 2897"/>
                <a:gd name="T8" fmla="*/ 2984 w 2733"/>
                <a:gd name="T9" fmla="*/ 1033 h 2897"/>
                <a:gd name="T10" fmla="*/ 2995 w 2733"/>
                <a:gd name="T11" fmla="*/ 655 h 2897"/>
                <a:gd name="T12" fmla="*/ 2927 w 2733"/>
                <a:gd name="T13" fmla="*/ 480 h 2897"/>
                <a:gd name="T14" fmla="*/ 2982 w 2733"/>
                <a:gd name="T15" fmla="*/ 243 h 2897"/>
                <a:gd name="T16" fmla="*/ 2982 w 2733"/>
                <a:gd name="T17" fmla="*/ 69 h 2897"/>
                <a:gd name="T18" fmla="*/ 2842 w 2733"/>
                <a:gd name="T19" fmla="*/ 9 h 2897"/>
                <a:gd name="T20" fmla="*/ 2710 w 2733"/>
                <a:gd name="T21" fmla="*/ 7 h 2897"/>
                <a:gd name="T22" fmla="*/ 2537 w 2733"/>
                <a:gd name="T23" fmla="*/ 21 h 2897"/>
                <a:gd name="T24" fmla="*/ 2346 w 2733"/>
                <a:gd name="T25" fmla="*/ 30 h 2897"/>
                <a:gd name="T26" fmla="*/ 2223 w 2733"/>
                <a:gd name="T27" fmla="*/ 46 h 2897"/>
                <a:gd name="T28" fmla="*/ 2082 w 2733"/>
                <a:gd name="T29" fmla="*/ 62 h 2897"/>
                <a:gd name="T30" fmla="*/ 1883 w 2733"/>
                <a:gd name="T31" fmla="*/ 58 h 2897"/>
                <a:gd name="T32" fmla="*/ 1753 w 2733"/>
                <a:gd name="T33" fmla="*/ 35 h 2897"/>
                <a:gd name="T34" fmla="*/ 1621 w 2733"/>
                <a:gd name="T35" fmla="*/ 13 h 2897"/>
                <a:gd name="T36" fmla="*/ 1421 w 2733"/>
                <a:gd name="T37" fmla="*/ 11 h 2897"/>
                <a:gd name="T38" fmla="*/ 1281 w 2733"/>
                <a:gd name="T39" fmla="*/ 49 h 2897"/>
                <a:gd name="T40" fmla="*/ 1155 w 2733"/>
                <a:gd name="T41" fmla="*/ 94 h 2897"/>
                <a:gd name="T42" fmla="*/ 962 w 2733"/>
                <a:gd name="T43" fmla="*/ 109 h 2897"/>
                <a:gd name="T44" fmla="*/ 805 w 2733"/>
                <a:gd name="T45" fmla="*/ 81 h 2897"/>
                <a:gd name="T46" fmla="*/ 687 w 2733"/>
                <a:gd name="T47" fmla="*/ 42 h 2897"/>
                <a:gd name="T48" fmla="*/ 513 w 2733"/>
                <a:gd name="T49" fmla="*/ 21 h 2897"/>
                <a:gd name="T50" fmla="*/ 351 w 2733"/>
                <a:gd name="T51" fmla="*/ 9 h 2897"/>
                <a:gd name="T52" fmla="*/ 263 w 2733"/>
                <a:gd name="T53" fmla="*/ 1 h 2897"/>
                <a:gd name="T54" fmla="*/ 162 w 2733"/>
                <a:gd name="T55" fmla="*/ 45 h 2897"/>
                <a:gd name="T56" fmla="*/ 59 w 2733"/>
                <a:gd name="T57" fmla="*/ 212 h 2897"/>
                <a:gd name="T58" fmla="*/ 105 w 2733"/>
                <a:gd name="T59" fmla="*/ 489 h 2897"/>
                <a:gd name="T60" fmla="*/ 85 w 2733"/>
                <a:gd name="T61" fmla="*/ 886 h 2897"/>
                <a:gd name="T62" fmla="*/ 85 w 2733"/>
                <a:gd name="T63" fmla="*/ 1181 h 2897"/>
                <a:gd name="T64" fmla="*/ 30 w 2733"/>
                <a:gd name="T65" fmla="*/ 1373 h 2897"/>
                <a:gd name="T66" fmla="*/ 78 w 2733"/>
                <a:gd name="T67" fmla="*/ 1568 h 2897"/>
                <a:gd name="T68" fmla="*/ 73 w 2733"/>
                <a:gd name="T69" fmla="*/ 1799 h 2897"/>
                <a:gd name="T70" fmla="*/ 21 w 2733"/>
                <a:gd name="T71" fmla="*/ 1959 h 2897"/>
                <a:gd name="T72" fmla="*/ 182 w 2733"/>
                <a:gd name="T73" fmla="*/ 2050 h 2897"/>
                <a:gd name="T74" fmla="*/ 299 w 2733"/>
                <a:gd name="T75" fmla="*/ 2057 h 2897"/>
                <a:gd name="T76" fmla="*/ 450 w 2733"/>
                <a:gd name="T77" fmla="*/ 2040 h 2897"/>
                <a:gd name="T78" fmla="*/ 650 w 2733"/>
                <a:gd name="T79" fmla="*/ 2040 h 2897"/>
                <a:gd name="T80" fmla="*/ 780 w 2733"/>
                <a:gd name="T81" fmla="*/ 2053 h 2897"/>
                <a:gd name="T82" fmla="*/ 912 w 2733"/>
                <a:gd name="T83" fmla="*/ 2065 h 2897"/>
                <a:gd name="T84" fmla="*/ 1108 w 2733"/>
                <a:gd name="T85" fmla="*/ 2065 h 2897"/>
                <a:gd name="T86" fmla="*/ 1252 w 2733"/>
                <a:gd name="T87" fmla="*/ 2049 h 2897"/>
                <a:gd name="T88" fmla="*/ 1375 w 2733"/>
                <a:gd name="T89" fmla="*/ 2026 h 2897"/>
                <a:gd name="T90" fmla="*/ 1566 w 2733"/>
                <a:gd name="T91" fmla="*/ 2019 h 2897"/>
                <a:gd name="T92" fmla="*/ 1721 w 2733"/>
                <a:gd name="T93" fmla="*/ 2015 h 2897"/>
                <a:gd name="T94" fmla="*/ 1844 w 2733"/>
                <a:gd name="T95" fmla="*/ 2011 h 2897"/>
                <a:gd name="T96" fmla="*/ 2020 w 2733"/>
                <a:gd name="T97" fmla="*/ 2008 h 2897"/>
                <a:gd name="T98" fmla="*/ 2193 w 2733"/>
                <a:gd name="T99" fmla="*/ 2014 h 2897"/>
                <a:gd name="T100" fmla="*/ 2317 w 2733"/>
                <a:gd name="T101" fmla="*/ 2029 h 2897"/>
                <a:gd name="T102" fmla="*/ 2471 w 2733"/>
                <a:gd name="T103" fmla="*/ 2050 h 2897"/>
                <a:gd name="T104" fmla="*/ 2660 w 2733"/>
                <a:gd name="T105" fmla="*/ 2062 h 2897"/>
                <a:gd name="T106" fmla="*/ 2800 w 2733"/>
                <a:gd name="T107" fmla="*/ 2049 h 2897"/>
                <a:gd name="T108" fmla="*/ 2932 w 2733"/>
                <a:gd name="T109" fmla="*/ 1992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6" name="Freeform 53"/>
            <p:cNvSpPr>
              <a:spLocks/>
            </p:cNvSpPr>
            <p:nvPr/>
          </p:nvSpPr>
          <p:spPr bwMode="auto">
            <a:xfrm>
              <a:off x="3120" y="3120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7" name="Freeform 54"/>
            <p:cNvSpPr>
              <a:spLocks/>
            </p:cNvSpPr>
            <p:nvPr/>
          </p:nvSpPr>
          <p:spPr bwMode="auto">
            <a:xfrm>
              <a:off x="912" y="4368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8" name="Freeform 55"/>
            <p:cNvSpPr>
              <a:spLocks/>
            </p:cNvSpPr>
            <p:nvPr/>
          </p:nvSpPr>
          <p:spPr bwMode="auto">
            <a:xfrm>
              <a:off x="2976" y="4368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9" name="Freeform 56"/>
            <p:cNvSpPr>
              <a:spLocks/>
            </p:cNvSpPr>
            <p:nvPr/>
          </p:nvSpPr>
          <p:spPr bwMode="auto">
            <a:xfrm>
              <a:off x="782" y="82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40" name="Freeform 57"/>
            <p:cNvSpPr>
              <a:spLocks/>
            </p:cNvSpPr>
            <p:nvPr/>
          </p:nvSpPr>
          <p:spPr bwMode="auto">
            <a:xfrm>
              <a:off x="168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1" name="Freeform 58"/>
            <p:cNvSpPr>
              <a:spLocks/>
            </p:cNvSpPr>
            <p:nvPr/>
          </p:nvSpPr>
          <p:spPr bwMode="auto">
            <a:xfrm>
              <a:off x="216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2" name="Freeform 59"/>
            <p:cNvSpPr>
              <a:spLocks/>
            </p:cNvSpPr>
            <p:nvPr/>
          </p:nvSpPr>
          <p:spPr bwMode="auto">
            <a:xfrm>
              <a:off x="960" y="3264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Freeform 60"/>
            <p:cNvSpPr>
              <a:spLocks/>
            </p:cNvSpPr>
            <p:nvPr/>
          </p:nvSpPr>
          <p:spPr bwMode="auto">
            <a:xfrm>
              <a:off x="2496" y="4704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Freeform 61"/>
            <p:cNvSpPr>
              <a:spLocks/>
            </p:cNvSpPr>
            <p:nvPr/>
          </p:nvSpPr>
          <p:spPr bwMode="auto">
            <a:xfrm>
              <a:off x="2064" y="441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Freeform 62"/>
            <p:cNvSpPr>
              <a:spLocks/>
            </p:cNvSpPr>
            <p:nvPr/>
          </p:nvSpPr>
          <p:spPr bwMode="auto">
            <a:xfrm>
              <a:off x="1488" y="475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Freeform 63"/>
            <p:cNvSpPr>
              <a:spLocks/>
            </p:cNvSpPr>
            <p:nvPr/>
          </p:nvSpPr>
          <p:spPr bwMode="auto">
            <a:xfrm>
              <a:off x="1296" y="3888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7" name="Freeform 64"/>
            <p:cNvSpPr>
              <a:spLocks/>
            </p:cNvSpPr>
            <p:nvPr/>
          </p:nvSpPr>
          <p:spPr bwMode="auto">
            <a:xfrm>
              <a:off x="912" y="403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8" name="Freeform 65"/>
            <p:cNvSpPr>
              <a:spLocks/>
            </p:cNvSpPr>
            <p:nvPr/>
          </p:nvSpPr>
          <p:spPr bwMode="auto">
            <a:xfrm>
              <a:off x="864" y="3120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9" name="Freeform 66"/>
            <p:cNvSpPr>
              <a:spLocks/>
            </p:cNvSpPr>
            <p:nvPr/>
          </p:nvSpPr>
          <p:spPr bwMode="auto">
            <a:xfrm>
              <a:off x="3120" y="360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0" name="Freeform 67"/>
            <p:cNvSpPr>
              <a:spLocks/>
            </p:cNvSpPr>
            <p:nvPr/>
          </p:nvSpPr>
          <p:spPr bwMode="auto">
            <a:xfrm>
              <a:off x="3408" y="3744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1" name="Freeform 68"/>
            <p:cNvSpPr>
              <a:spLocks/>
            </p:cNvSpPr>
            <p:nvPr/>
          </p:nvSpPr>
          <p:spPr bwMode="auto">
            <a:xfrm>
              <a:off x="3072" y="307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2" name="Freeform 69"/>
            <p:cNvSpPr>
              <a:spLocks/>
            </p:cNvSpPr>
            <p:nvPr/>
          </p:nvSpPr>
          <p:spPr bwMode="auto">
            <a:xfrm>
              <a:off x="3456" y="489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3" name="Freeform 70"/>
            <p:cNvSpPr>
              <a:spLocks/>
            </p:cNvSpPr>
            <p:nvPr/>
          </p:nvSpPr>
          <p:spPr bwMode="auto">
            <a:xfrm>
              <a:off x="2832" y="456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4" name="Freeform 71"/>
            <p:cNvSpPr>
              <a:spLocks/>
            </p:cNvSpPr>
            <p:nvPr/>
          </p:nvSpPr>
          <p:spPr bwMode="auto">
            <a:xfrm>
              <a:off x="3264" y="417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5" name="Text Box 72"/>
            <p:cNvSpPr txBox="1">
              <a:spLocks noChangeArrowheads="1"/>
            </p:cNvSpPr>
            <p:nvPr/>
          </p:nvSpPr>
          <p:spPr bwMode="auto">
            <a:xfrm>
              <a:off x="768" y="720"/>
              <a:ext cx="2746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dirty="0" smtClean="0">
                  <a:solidFill>
                    <a:schemeClr val="accent2"/>
                  </a:solidFill>
                </a:rPr>
                <a:t>                </a:t>
              </a:r>
              <a:endParaRPr lang="ru-RU" sz="2800" dirty="0">
                <a:solidFill>
                  <a:schemeClr val="accent2"/>
                </a:solidFill>
                <a:cs typeface="Times New Roman" pitchFamily="18" charset="0"/>
              </a:endParaRPr>
            </a:p>
            <a:p>
              <a:endParaRPr lang="ru-RU" sz="1400" dirty="0">
                <a:solidFill>
                  <a:schemeClr val="accent2"/>
                </a:solidFill>
              </a:endParaRPr>
            </a:p>
          </p:txBody>
        </p:sp>
        <p:pic>
          <p:nvPicPr>
            <p:cNvPr id="8257" name="Picture 74" descr="j02324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8" y="135"/>
              <a:ext cx="672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8" name="Picture 75" descr="j02327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4"/>
              <a:ext cx="659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0" name="Picture 77" descr="j023395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7" y="4944"/>
              <a:ext cx="64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1" name="Picture 78" descr="j02339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944"/>
              <a:ext cx="720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" name="Freeform 56"/>
          <p:cNvSpPr>
            <a:spLocks/>
          </p:cNvSpPr>
          <p:nvPr/>
        </p:nvSpPr>
        <p:spPr bwMode="auto">
          <a:xfrm>
            <a:off x="4211960" y="1484784"/>
            <a:ext cx="901700" cy="571500"/>
          </a:xfrm>
          <a:custGeom>
            <a:avLst/>
            <a:gdLst>
              <a:gd name="T0" fmla="*/ 135 w 381"/>
              <a:gd name="T1" fmla="*/ 6 h 324"/>
              <a:gd name="T2" fmla="*/ 64 w 381"/>
              <a:gd name="T3" fmla="*/ 67 h 324"/>
              <a:gd name="T4" fmla="*/ 2 w 381"/>
              <a:gd name="T5" fmla="*/ 233 h 324"/>
              <a:gd name="T6" fmla="*/ 17 w 381"/>
              <a:gd name="T7" fmla="*/ 357 h 324"/>
              <a:gd name="T8" fmla="*/ 66 w 381"/>
              <a:gd name="T9" fmla="*/ 436 h 324"/>
              <a:gd name="T10" fmla="*/ 114 w 381"/>
              <a:gd name="T11" fmla="*/ 471 h 324"/>
              <a:gd name="T12" fmla="*/ 169 w 381"/>
              <a:gd name="T13" fmla="*/ 480 h 324"/>
              <a:gd name="T14" fmla="*/ 263 w 381"/>
              <a:gd name="T15" fmla="*/ 453 h 324"/>
              <a:gd name="T16" fmla="*/ 307 w 381"/>
              <a:gd name="T17" fmla="*/ 401 h 324"/>
              <a:gd name="T18" fmla="*/ 315 w 381"/>
              <a:gd name="T19" fmla="*/ 330 h 324"/>
              <a:gd name="T20" fmla="*/ 292 w 381"/>
              <a:gd name="T21" fmla="*/ 241 h 324"/>
              <a:gd name="T22" fmla="*/ 244 w 381"/>
              <a:gd name="T23" fmla="*/ 173 h 324"/>
              <a:gd name="T24" fmla="*/ 195 w 381"/>
              <a:gd name="T25" fmla="*/ 160 h 324"/>
              <a:gd name="T26" fmla="*/ 149 w 381"/>
              <a:gd name="T27" fmla="*/ 188 h 324"/>
              <a:gd name="T28" fmla="*/ 130 w 381"/>
              <a:gd name="T29" fmla="*/ 247 h 324"/>
              <a:gd name="T30" fmla="*/ 146 w 381"/>
              <a:gd name="T31" fmla="*/ 305 h 324"/>
              <a:gd name="T32" fmla="*/ 187 w 381"/>
              <a:gd name="T33" fmla="*/ 330 h 324"/>
              <a:gd name="T34" fmla="*/ 224 w 381"/>
              <a:gd name="T35" fmla="*/ 317 h 324"/>
              <a:gd name="T36" fmla="*/ 226 w 381"/>
              <a:gd name="T37" fmla="*/ 290 h 324"/>
              <a:gd name="T38" fmla="*/ 208 w 381"/>
              <a:gd name="T39" fmla="*/ 279 h 324"/>
              <a:gd name="T40" fmla="*/ 192 w 381"/>
              <a:gd name="T41" fmla="*/ 284 h 324"/>
              <a:gd name="T42" fmla="*/ 178 w 381"/>
              <a:gd name="T43" fmla="*/ 279 h 324"/>
              <a:gd name="T44" fmla="*/ 164 w 381"/>
              <a:gd name="T45" fmla="*/ 258 h 324"/>
              <a:gd name="T46" fmla="*/ 171 w 381"/>
              <a:gd name="T47" fmla="*/ 233 h 324"/>
              <a:gd name="T48" fmla="*/ 191 w 381"/>
              <a:gd name="T49" fmla="*/ 209 h 324"/>
              <a:gd name="T50" fmla="*/ 212 w 381"/>
              <a:gd name="T51" fmla="*/ 206 h 324"/>
              <a:gd name="T52" fmla="*/ 250 w 381"/>
              <a:gd name="T53" fmla="*/ 247 h 324"/>
              <a:gd name="T54" fmla="*/ 276 w 381"/>
              <a:gd name="T55" fmla="*/ 311 h 324"/>
              <a:gd name="T56" fmla="*/ 276 w 381"/>
              <a:gd name="T57" fmla="*/ 378 h 324"/>
              <a:gd name="T58" fmla="*/ 239 w 381"/>
              <a:gd name="T59" fmla="*/ 415 h 324"/>
              <a:gd name="T60" fmla="*/ 187 w 381"/>
              <a:gd name="T61" fmla="*/ 430 h 324"/>
              <a:gd name="T62" fmla="*/ 133 w 381"/>
              <a:gd name="T63" fmla="*/ 427 h 324"/>
              <a:gd name="T64" fmla="*/ 92 w 381"/>
              <a:gd name="T65" fmla="*/ 401 h 324"/>
              <a:gd name="T66" fmla="*/ 66 w 381"/>
              <a:gd name="T67" fmla="*/ 369 h 324"/>
              <a:gd name="T68" fmla="*/ 35 w 381"/>
              <a:gd name="T69" fmla="*/ 270 h 324"/>
              <a:gd name="T70" fmla="*/ 61 w 381"/>
              <a:gd name="T71" fmla="*/ 157 h 324"/>
              <a:gd name="T72" fmla="*/ 110 w 381"/>
              <a:gd name="T73" fmla="*/ 73 h 324"/>
              <a:gd name="T74" fmla="*/ 176 w 381"/>
              <a:gd name="T75" fmla="*/ 46 h 324"/>
              <a:gd name="T76" fmla="*/ 276 w 381"/>
              <a:gd name="T77" fmla="*/ 104 h 324"/>
              <a:gd name="T78" fmla="*/ 360 w 381"/>
              <a:gd name="T79" fmla="*/ 241 h 324"/>
              <a:gd name="T80" fmla="*/ 395 w 381"/>
              <a:gd name="T81" fmla="*/ 363 h 324"/>
              <a:gd name="T82" fmla="*/ 413 w 381"/>
              <a:gd name="T83" fmla="*/ 375 h 324"/>
              <a:gd name="T84" fmla="*/ 426 w 381"/>
              <a:gd name="T85" fmla="*/ 357 h 324"/>
              <a:gd name="T86" fmla="*/ 390 w 381"/>
              <a:gd name="T87" fmla="*/ 215 h 324"/>
              <a:gd name="T88" fmla="*/ 296 w 381"/>
              <a:gd name="T89" fmla="*/ 64 h 324"/>
              <a:gd name="T90" fmla="*/ 178 w 381"/>
              <a:gd name="T91" fmla="*/ 0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1"/>
              <a:gd name="T139" fmla="*/ 0 h 324"/>
              <a:gd name="T140" fmla="*/ 381 w 381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1" h="324">
                <a:moveTo>
                  <a:pt x="159" y="0"/>
                </a:moveTo>
                <a:lnTo>
                  <a:pt x="141" y="0"/>
                </a:lnTo>
                <a:lnTo>
                  <a:pt x="121" y="4"/>
                </a:lnTo>
                <a:lnTo>
                  <a:pt x="100" y="11"/>
                </a:lnTo>
                <a:lnTo>
                  <a:pt x="78" y="25"/>
                </a:lnTo>
                <a:lnTo>
                  <a:pt x="57" y="45"/>
                </a:lnTo>
                <a:lnTo>
                  <a:pt x="37" y="72"/>
                </a:lnTo>
                <a:lnTo>
                  <a:pt x="17" y="110"/>
                </a:lnTo>
                <a:lnTo>
                  <a:pt x="2" y="157"/>
                </a:lnTo>
                <a:lnTo>
                  <a:pt x="0" y="182"/>
                </a:lnTo>
                <a:lnTo>
                  <a:pt x="4" y="212"/>
                </a:lnTo>
                <a:lnTo>
                  <a:pt x="15" y="241"/>
                </a:lnTo>
                <a:lnTo>
                  <a:pt x="35" y="269"/>
                </a:lnTo>
                <a:lnTo>
                  <a:pt x="47" y="282"/>
                </a:lnTo>
                <a:lnTo>
                  <a:pt x="59" y="294"/>
                </a:lnTo>
                <a:lnTo>
                  <a:pt x="72" y="302"/>
                </a:lnTo>
                <a:lnTo>
                  <a:pt x="88" y="310"/>
                </a:lnTo>
                <a:lnTo>
                  <a:pt x="102" y="318"/>
                </a:lnTo>
                <a:lnTo>
                  <a:pt x="117" y="322"/>
                </a:lnTo>
                <a:lnTo>
                  <a:pt x="133" y="324"/>
                </a:lnTo>
                <a:lnTo>
                  <a:pt x="151" y="324"/>
                </a:lnTo>
                <a:lnTo>
                  <a:pt x="184" y="320"/>
                </a:lnTo>
                <a:lnTo>
                  <a:pt x="214" y="314"/>
                </a:lnTo>
                <a:lnTo>
                  <a:pt x="235" y="306"/>
                </a:lnTo>
                <a:lnTo>
                  <a:pt x="253" y="296"/>
                </a:lnTo>
                <a:lnTo>
                  <a:pt x="265" y="284"/>
                </a:lnTo>
                <a:lnTo>
                  <a:pt x="275" y="271"/>
                </a:lnTo>
                <a:lnTo>
                  <a:pt x="280" y="259"/>
                </a:lnTo>
                <a:lnTo>
                  <a:pt x="282" y="245"/>
                </a:lnTo>
                <a:lnTo>
                  <a:pt x="282" y="223"/>
                </a:lnTo>
                <a:lnTo>
                  <a:pt x="280" y="202"/>
                </a:lnTo>
                <a:lnTo>
                  <a:pt x="271" y="182"/>
                </a:lnTo>
                <a:lnTo>
                  <a:pt x="261" y="163"/>
                </a:lnTo>
                <a:lnTo>
                  <a:pt x="247" y="145"/>
                </a:lnTo>
                <a:lnTo>
                  <a:pt x="233" y="129"/>
                </a:lnTo>
                <a:lnTo>
                  <a:pt x="218" y="117"/>
                </a:lnTo>
                <a:lnTo>
                  <a:pt x="202" y="110"/>
                </a:lnTo>
                <a:lnTo>
                  <a:pt x="188" y="108"/>
                </a:lnTo>
                <a:lnTo>
                  <a:pt x="174" y="108"/>
                </a:lnTo>
                <a:lnTo>
                  <a:pt x="161" y="110"/>
                </a:lnTo>
                <a:lnTo>
                  <a:pt x="147" y="117"/>
                </a:lnTo>
                <a:lnTo>
                  <a:pt x="133" y="127"/>
                </a:lnTo>
                <a:lnTo>
                  <a:pt x="123" y="139"/>
                </a:lnTo>
                <a:lnTo>
                  <a:pt x="117" y="153"/>
                </a:lnTo>
                <a:lnTo>
                  <a:pt x="116" y="167"/>
                </a:lnTo>
                <a:lnTo>
                  <a:pt x="117" y="180"/>
                </a:lnTo>
                <a:lnTo>
                  <a:pt x="123" y="194"/>
                </a:lnTo>
                <a:lnTo>
                  <a:pt x="131" y="206"/>
                </a:lnTo>
                <a:lnTo>
                  <a:pt x="141" y="216"/>
                </a:lnTo>
                <a:lnTo>
                  <a:pt x="153" y="221"/>
                </a:lnTo>
                <a:lnTo>
                  <a:pt x="167" y="223"/>
                </a:lnTo>
                <a:lnTo>
                  <a:pt x="180" y="223"/>
                </a:lnTo>
                <a:lnTo>
                  <a:pt x="194" y="218"/>
                </a:lnTo>
                <a:lnTo>
                  <a:pt x="200" y="214"/>
                </a:lnTo>
                <a:lnTo>
                  <a:pt x="202" y="210"/>
                </a:lnTo>
                <a:lnTo>
                  <a:pt x="204" y="204"/>
                </a:lnTo>
                <a:lnTo>
                  <a:pt x="202" y="196"/>
                </a:lnTo>
                <a:lnTo>
                  <a:pt x="198" y="192"/>
                </a:lnTo>
                <a:lnTo>
                  <a:pt x="192" y="188"/>
                </a:lnTo>
                <a:lnTo>
                  <a:pt x="186" y="188"/>
                </a:lnTo>
                <a:lnTo>
                  <a:pt x="180" y="190"/>
                </a:lnTo>
                <a:lnTo>
                  <a:pt x="172" y="192"/>
                </a:lnTo>
                <a:lnTo>
                  <a:pt x="167" y="192"/>
                </a:lnTo>
                <a:lnTo>
                  <a:pt x="163" y="190"/>
                </a:lnTo>
                <a:lnTo>
                  <a:pt x="159" y="188"/>
                </a:lnTo>
                <a:lnTo>
                  <a:pt x="153" y="184"/>
                </a:lnTo>
                <a:lnTo>
                  <a:pt x="151" y="180"/>
                </a:lnTo>
                <a:lnTo>
                  <a:pt x="147" y="174"/>
                </a:lnTo>
                <a:lnTo>
                  <a:pt x="147" y="168"/>
                </a:lnTo>
                <a:lnTo>
                  <a:pt x="149" y="163"/>
                </a:lnTo>
                <a:lnTo>
                  <a:pt x="153" y="157"/>
                </a:lnTo>
                <a:lnTo>
                  <a:pt x="159" y="151"/>
                </a:lnTo>
                <a:lnTo>
                  <a:pt x="165" y="145"/>
                </a:lnTo>
                <a:lnTo>
                  <a:pt x="171" y="141"/>
                </a:lnTo>
                <a:lnTo>
                  <a:pt x="178" y="139"/>
                </a:lnTo>
                <a:lnTo>
                  <a:pt x="184" y="139"/>
                </a:lnTo>
                <a:lnTo>
                  <a:pt x="190" y="139"/>
                </a:lnTo>
                <a:lnTo>
                  <a:pt x="200" y="145"/>
                </a:lnTo>
                <a:lnTo>
                  <a:pt x="212" y="155"/>
                </a:lnTo>
                <a:lnTo>
                  <a:pt x="224" y="167"/>
                </a:lnTo>
                <a:lnTo>
                  <a:pt x="233" y="180"/>
                </a:lnTo>
                <a:lnTo>
                  <a:pt x="241" y="194"/>
                </a:lnTo>
                <a:lnTo>
                  <a:pt x="247" y="210"/>
                </a:lnTo>
                <a:lnTo>
                  <a:pt x="251" y="225"/>
                </a:lnTo>
                <a:lnTo>
                  <a:pt x="251" y="241"/>
                </a:lnTo>
                <a:lnTo>
                  <a:pt x="247" y="255"/>
                </a:lnTo>
                <a:lnTo>
                  <a:pt x="239" y="265"/>
                </a:lnTo>
                <a:lnTo>
                  <a:pt x="227" y="273"/>
                </a:lnTo>
                <a:lnTo>
                  <a:pt x="214" y="280"/>
                </a:lnTo>
                <a:lnTo>
                  <a:pt x="200" y="284"/>
                </a:lnTo>
                <a:lnTo>
                  <a:pt x="182" y="288"/>
                </a:lnTo>
                <a:lnTo>
                  <a:pt x="167" y="290"/>
                </a:lnTo>
                <a:lnTo>
                  <a:pt x="151" y="292"/>
                </a:lnTo>
                <a:lnTo>
                  <a:pt x="133" y="292"/>
                </a:lnTo>
                <a:lnTo>
                  <a:pt x="119" y="288"/>
                </a:lnTo>
                <a:lnTo>
                  <a:pt x="104" y="284"/>
                </a:lnTo>
                <a:lnTo>
                  <a:pt x="92" y="278"/>
                </a:lnTo>
                <a:lnTo>
                  <a:pt x="82" y="271"/>
                </a:lnTo>
                <a:lnTo>
                  <a:pt x="72" y="263"/>
                </a:lnTo>
                <a:lnTo>
                  <a:pt x="64" y="257"/>
                </a:lnTo>
                <a:lnTo>
                  <a:pt x="59" y="249"/>
                </a:lnTo>
                <a:lnTo>
                  <a:pt x="43" y="225"/>
                </a:lnTo>
                <a:lnTo>
                  <a:pt x="35" y="202"/>
                </a:lnTo>
                <a:lnTo>
                  <a:pt x="31" y="182"/>
                </a:lnTo>
                <a:lnTo>
                  <a:pt x="33" y="165"/>
                </a:lnTo>
                <a:lnTo>
                  <a:pt x="43" y="133"/>
                </a:lnTo>
                <a:lnTo>
                  <a:pt x="55" y="106"/>
                </a:lnTo>
                <a:lnTo>
                  <a:pt x="68" y="82"/>
                </a:lnTo>
                <a:lnTo>
                  <a:pt x="82" y="64"/>
                </a:lnTo>
                <a:lnTo>
                  <a:pt x="98" y="49"/>
                </a:lnTo>
                <a:lnTo>
                  <a:pt x="117" y="39"/>
                </a:lnTo>
                <a:lnTo>
                  <a:pt x="135" y="33"/>
                </a:lnTo>
                <a:lnTo>
                  <a:pt x="157" y="31"/>
                </a:lnTo>
                <a:lnTo>
                  <a:pt x="188" y="37"/>
                </a:lnTo>
                <a:lnTo>
                  <a:pt x="218" y="49"/>
                </a:lnTo>
                <a:lnTo>
                  <a:pt x="247" y="70"/>
                </a:lnTo>
                <a:lnTo>
                  <a:pt x="275" y="96"/>
                </a:lnTo>
                <a:lnTo>
                  <a:pt x="300" y="127"/>
                </a:lnTo>
                <a:lnTo>
                  <a:pt x="322" y="163"/>
                </a:lnTo>
                <a:lnTo>
                  <a:pt x="339" y="200"/>
                </a:lnTo>
                <a:lnTo>
                  <a:pt x="351" y="239"/>
                </a:lnTo>
                <a:lnTo>
                  <a:pt x="353" y="245"/>
                </a:lnTo>
                <a:lnTo>
                  <a:pt x="357" y="251"/>
                </a:lnTo>
                <a:lnTo>
                  <a:pt x="363" y="253"/>
                </a:lnTo>
                <a:lnTo>
                  <a:pt x="369" y="253"/>
                </a:lnTo>
                <a:lnTo>
                  <a:pt x="375" y="251"/>
                </a:lnTo>
                <a:lnTo>
                  <a:pt x="379" y="245"/>
                </a:lnTo>
                <a:lnTo>
                  <a:pt x="381" y="241"/>
                </a:lnTo>
                <a:lnTo>
                  <a:pt x="381" y="233"/>
                </a:lnTo>
                <a:lnTo>
                  <a:pt x="369" y="188"/>
                </a:lnTo>
                <a:lnTo>
                  <a:pt x="349" y="145"/>
                </a:lnTo>
                <a:lnTo>
                  <a:pt x="326" y="106"/>
                </a:lnTo>
                <a:lnTo>
                  <a:pt x="296" y="72"/>
                </a:lnTo>
                <a:lnTo>
                  <a:pt x="265" y="43"/>
                </a:lnTo>
                <a:lnTo>
                  <a:pt x="229" y="19"/>
                </a:lnTo>
                <a:lnTo>
                  <a:pt x="194" y="6"/>
                </a:lnTo>
                <a:lnTo>
                  <a:pt x="1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" name="Freeform 56"/>
          <p:cNvSpPr>
            <a:spLocks/>
          </p:cNvSpPr>
          <p:nvPr/>
        </p:nvSpPr>
        <p:spPr bwMode="auto">
          <a:xfrm>
            <a:off x="6588224" y="908720"/>
            <a:ext cx="901700" cy="571500"/>
          </a:xfrm>
          <a:custGeom>
            <a:avLst/>
            <a:gdLst>
              <a:gd name="T0" fmla="*/ 135 w 381"/>
              <a:gd name="T1" fmla="*/ 6 h 324"/>
              <a:gd name="T2" fmla="*/ 64 w 381"/>
              <a:gd name="T3" fmla="*/ 67 h 324"/>
              <a:gd name="T4" fmla="*/ 2 w 381"/>
              <a:gd name="T5" fmla="*/ 233 h 324"/>
              <a:gd name="T6" fmla="*/ 17 w 381"/>
              <a:gd name="T7" fmla="*/ 357 h 324"/>
              <a:gd name="T8" fmla="*/ 66 w 381"/>
              <a:gd name="T9" fmla="*/ 436 h 324"/>
              <a:gd name="T10" fmla="*/ 114 w 381"/>
              <a:gd name="T11" fmla="*/ 471 h 324"/>
              <a:gd name="T12" fmla="*/ 169 w 381"/>
              <a:gd name="T13" fmla="*/ 480 h 324"/>
              <a:gd name="T14" fmla="*/ 263 w 381"/>
              <a:gd name="T15" fmla="*/ 453 h 324"/>
              <a:gd name="T16" fmla="*/ 307 w 381"/>
              <a:gd name="T17" fmla="*/ 401 h 324"/>
              <a:gd name="T18" fmla="*/ 315 w 381"/>
              <a:gd name="T19" fmla="*/ 330 h 324"/>
              <a:gd name="T20" fmla="*/ 292 w 381"/>
              <a:gd name="T21" fmla="*/ 241 h 324"/>
              <a:gd name="T22" fmla="*/ 244 w 381"/>
              <a:gd name="T23" fmla="*/ 173 h 324"/>
              <a:gd name="T24" fmla="*/ 195 w 381"/>
              <a:gd name="T25" fmla="*/ 160 h 324"/>
              <a:gd name="T26" fmla="*/ 149 w 381"/>
              <a:gd name="T27" fmla="*/ 188 h 324"/>
              <a:gd name="T28" fmla="*/ 130 w 381"/>
              <a:gd name="T29" fmla="*/ 247 h 324"/>
              <a:gd name="T30" fmla="*/ 146 w 381"/>
              <a:gd name="T31" fmla="*/ 305 h 324"/>
              <a:gd name="T32" fmla="*/ 187 w 381"/>
              <a:gd name="T33" fmla="*/ 330 h 324"/>
              <a:gd name="T34" fmla="*/ 224 w 381"/>
              <a:gd name="T35" fmla="*/ 317 h 324"/>
              <a:gd name="T36" fmla="*/ 226 w 381"/>
              <a:gd name="T37" fmla="*/ 290 h 324"/>
              <a:gd name="T38" fmla="*/ 208 w 381"/>
              <a:gd name="T39" fmla="*/ 279 h 324"/>
              <a:gd name="T40" fmla="*/ 192 w 381"/>
              <a:gd name="T41" fmla="*/ 284 h 324"/>
              <a:gd name="T42" fmla="*/ 178 w 381"/>
              <a:gd name="T43" fmla="*/ 279 h 324"/>
              <a:gd name="T44" fmla="*/ 164 w 381"/>
              <a:gd name="T45" fmla="*/ 258 h 324"/>
              <a:gd name="T46" fmla="*/ 171 w 381"/>
              <a:gd name="T47" fmla="*/ 233 h 324"/>
              <a:gd name="T48" fmla="*/ 191 w 381"/>
              <a:gd name="T49" fmla="*/ 209 h 324"/>
              <a:gd name="T50" fmla="*/ 212 w 381"/>
              <a:gd name="T51" fmla="*/ 206 h 324"/>
              <a:gd name="T52" fmla="*/ 250 w 381"/>
              <a:gd name="T53" fmla="*/ 247 h 324"/>
              <a:gd name="T54" fmla="*/ 276 w 381"/>
              <a:gd name="T55" fmla="*/ 311 h 324"/>
              <a:gd name="T56" fmla="*/ 276 w 381"/>
              <a:gd name="T57" fmla="*/ 378 h 324"/>
              <a:gd name="T58" fmla="*/ 239 w 381"/>
              <a:gd name="T59" fmla="*/ 415 h 324"/>
              <a:gd name="T60" fmla="*/ 187 w 381"/>
              <a:gd name="T61" fmla="*/ 430 h 324"/>
              <a:gd name="T62" fmla="*/ 133 w 381"/>
              <a:gd name="T63" fmla="*/ 427 h 324"/>
              <a:gd name="T64" fmla="*/ 92 w 381"/>
              <a:gd name="T65" fmla="*/ 401 h 324"/>
              <a:gd name="T66" fmla="*/ 66 w 381"/>
              <a:gd name="T67" fmla="*/ 369 h 324"/>
              <a:gd name="T68" fmla="*/ 35 w 381"/>
              <a:gd name="T69" fmla="*/ 270 h 324"/>
              <a:gd name="T70" fmla="*/ 61 w 381"/>
              <a:gd name="T71" fmla="*/ 157 h 324"/>
              <a:gd name="T72" fmla="*/ 110 w 381"/>
              <a:gd name="T73" fmla="*/ 73 h 324"/>
              <a:gd name="T74" fmla="*/ 176 w 381"/>
              <a:gd name="T75" fmla="*/ 46 h 324"/>
              <a:gd name="T76" fmla="*/ 276 w 381"/>
              <a:gd name="T77" fmla="*/ 104 h 324"/>
              <a:gd name="T78" fmla="*/ 360 w 381"/>
              <a:gd name="T79" fmla="*/ 241 h 324"/>
              <a:gd name="T80" fmla="*/ 395 w 381"/>
              <a:gd name="T81" fmla="*/ 363 h 324"/>
              <a:gd name="T82" fmla="*/ 413 w 381"/>
              <a:gd name="T83" fmla="*/ 375 h 324"/>
              <a:gd name="T84" fmla="*/ 426 w 381"/>
              <a:gd name="T85" fmla="*/ 357 h 324"/>
              <a:gd name="T86" fmla="*/ 390 w 381"/>
              <a:gd name="T87" fmla="*/ 215 h 324"/>
              <a:gd name="T88" fmla="*/ 296 w 381"/>
              <a:gd name="T89" fmla="*/ 64 h 324"/>
              <a:gd name="T90" fmla="*/ 178 w 381"/>
              <a:gd name="T91" fmla="*/ 0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1"/>
              <a:gd name="T139" fmla="*/ 0 h 324"/>
              <a:gd name="T140" fmla="*/ 381 w 381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1" h="324">
                <a:moveTo>
                  <a:pt x="159" y="0"/>
                </a:moveTo>
                <a:lnTo>
                  <a:pt x="141" y="0"/>
                </a:lnTo>
                <a:lnTo>
                  <a:pt x="121" y="4"/>
                </a:lnTo>
                <a:lnTo>
                  <a:pt x="100" y="11"/>
                </a:lnTo>
                <a:lnTo>
                  <a:pt x="78" y="25"/>
                </a:lnTo>
                <a:lnTo>
                  <a:pt x="57" y="45"/>
                </a:lnTo>
                <a:lnTo>
                  <a:pt x="37" y="72"/>
                </a:lnTo>
                <a:lnTo>
                  <a:pt x="17" y="110"/>
                </a:lnTo>
                <a:lnTo>
                  <a:pt x="2" y="157"/>
                </a:lnTo>
                <a:lnTo>
                  <a:pt x="0" y="182"/>
                </a:lnTo>
                <a:lnTo>
                  <a:pt x="4" y="212"/>
                </a:lnTo>
                <a:lnTo>
                  <a:pt x="15" y="241"/>
                </a:lnTo>
                <a:lnTo>
                  <a:pt x="35" y="269"/>
                </a:lnTo>
                <a:lnTo>
                  <a:pt x="47" y="282"/>
                </a:lnTo>
                <a:lnTo>
                  <a:pt x="59" y="294"/>
                </a:lnTo>
                <a:lnTo>
                  <a:pt x="72" y="302"/>
                </a:lnTo>
                <a:lnTo>
                  <a:pt x="88" y="310"/>
                </a:lnTo>
                <a:lnTo>
                  <a:pt x="102" y="318"/>
                </a:lnTo>
                <a:lnTo>
                  <a:pt x="117" y="322"/>
                </a:lnTo>
                <a:lnTo>
                  <a:pt x="133" y="324"/>
                </a:lnTo>
                <a:lnTo>
                  <a:pt x="151" y="324"/>
                </a:lnTo>
                <a:lnTo>
                  <a:pt x="184" y="320"/>
                </a:lnTo>
                <a:lnTo>
                  <a:pt x="214" y="314"/>
                </a:lnTo>
                <a:lnTo>
                  <a:pt x="235" y="306"/>
                </a:lnTo>
                <a:lnTo>
                  <a:pt x="253" y="296"/>
                </a:lnTo>
                <a:lnTo>
                  <a:pt x="265" y="284"/>
                </a:lnTo>
                <a:lnTo>
                  <a:pt x="275" y="271"/>
                </a:lnTo>
                <a:lnTo>
                  <a:pt x="280" y="259"/>
                </a:lnTo>
                <a:lnTo>
                  <a:pt x="282" y="245"/>
                </a:lnTo>
                <a:lnTo>
                  <a:pt x="282" y="223"/>
                </a:lnTo>
                <a:lnTo>
                  <a:pt x="280" y="202"/>
                </a:lnTo>
                <a:lnTo>
                  <a:pt x="271" y="182"/>
                </a:lnTo>
                <a:lnTo>
                  <a:pt x="261" y="163"/>
                </a:lnTo>
                <a:lnTo>
                  <a:pt x="247" y="145"/>
                </a:lnTo>
                <a:lnTo>
                  <a:pt x="233" y="129"/>
                </a:lnTo>
                <a:lnTo>
                  <a:pt x="218" y="117"/>
                </a:lnTo>
                <a:lnTo>
                  <a:pt x="202" y="110"/>
                </a:lnTo>
                <a:lnTo>
                  <a:pt x="188" y="108"/>
                </a:lnTo>
                <a:lnTo>
                  <a:pt x="174" y="108"/>
                </a:lnTo>
                <a:lnTo>
                  <a:pt x="161" y="110"/>
                </a:lnTo>
                <a:lnTo>
                  <a:pt x="147" y="117"/>
                </a:lnTo>
                <a:lnTo>
                  <a:pt x="133" y="127"/>
                </a:lnTo>
                <a:lnTo>
                  <a:pt x="123" y="139"/>
                </a:lnTo>
                <a:lnTo>
                  <a:pt x="117" y="153"/>
                </a:lnTo>
                <a:lnTo>
                  <a:pt x="116" y="167"/>
                </a:lnTo>
                <a:lnTo>
                  <a:pt x="117" y="180"/>
                </a:lnTo>
                <a:lnTo>
                  <a:pt x="123" y="194"/>
                </a:lnTo>
                <a:lnTo>
                  <a:pt x="131" y="206"/>
                </a:lnTo>
                <a:lnTo>
                  <a:pt x="141" y="216"/>
                </a:lnTo>
                <a:lnTo>
                  <a:pt x="153" y="221"/>
                </a:lnTo>
                <a:lnTo>
                  <a:pt x="167" y="223"/>
                </a:lnTo>
                <a:lnTo>
                  <a:pt x="180" y="223"/>
                </a:lnTo>
                <a:lnTo>
                  <a:pt x="194" y="218"/>
                </a:lnTo>
                <a:lnTo>
                  <a:pt x="200" y="214"/>
                </a:lnTo>
                <a:lnTo>
                  <a:pt x="202" y="210"/>
                </a:lnTo>
                <a:lnTo>
                  <a:pt x="204" y="204"/>
                </a:lnTo>
                <a:lnTo>
                  <a:pt x="202" y="196"/>
                </a:lnTo>
                <a:lnTo>
                  <a:pt x="198" y="192"/>
                </a:lnTo>
                <a:lnTo>
                  <a:pt x="192" y="188"/>
                </a:lnTo>
                <a:lnTo>
                  <a:pt x="186" y="188"/>
                </a:lnTo>
                <a:lnTo>
                  <a:pt x="180" y="190"/>
                </a:lnTo>
                <a:lnTo>
                  <a:pt x="172" y="192"/>
                </a:lnTo>
                <a:lnTo>
                  <a:pt x="167" y="192"/>
                </a:lnTo>
                <a:lnTo>
                  <a:pt x="163" y="190"/>
                </a:lnTo>
                <a:lnTo>
                  <a:pt x="159" y="188"/>
                </a:lnTo>
                <a:lnTo>
                  <a:pt x="153" y="184"/>
                </a:lnTo>
                <a:lnTo>
                  <a:pt x="151" y="180"/>
                </a:lnTo>
                <a:lnTo>
                  <a:pt x="147" y="174"/>
                </a:lnTo>
                <a:lnTo>
                  <a:pt x="147" y="168"/>
                </a:lnTo>
                <a:lnTo>
                  <a:pt x="149" y="163"/>
                </a:lnTo>
                <a:lnTo>
                  <a:pt x="153" y="157"/>
                </a:lnTo>
                <a:lnTo>
                  <a:pt x="159" y="151"/>
                </a:lnTo>
                <a:lnTo>
                  <a:pt x="165" y="145"/>
                </a:lnTo>
                <a:lnTo>
                  <a:pt x="171" y="141"/>
                </a:lnTo>
                <a:lnTo>
                  <a:pt x="178" y="139"/>
                </a:lnTo>
                <a:lnTo>
                  <a:pt x="184" y="139"/>
                </a:lnTo>
                <a:lnTo>
                  <a:pt x="190" y="139"/>
                </a:lnTo>
                <a:lnTo>
                  <a:pt x="200" y="145"/>
                </a:lnTo>
                <a:lnTo>
                  <a:pt x="212" y="155"/>
                </a:lnTo>
                <a:lnTo>
                  <a:pt x="224" y="167"/>
                </a:lnTo>
                <a:lnTo>
                  <a:pt x="233" y="180"/>
                </a:lnTo>
                <a:lnTo>
                  <a:pt x="241" y="194"/>
                </a:lnTo>
                <a:lnTo>
                  <a:pt x="247" y="210"/>
                </a:lnTo>
                <a:lnTo>
                  <a:pt x="251" y="225"/>
                </a:lnTo>
                <a:lnTo>
                  <a:pt x="251" y="241"/>
                </a:lnTo>
                <a:lnTo>
                  <a:pt x="247" y="255"/>
                </a:lnTo>
                <a:lnTo>
                  <a:pt x="239" y="265"/>
                </a:lnTo>
                <a:lnTo>
                  <a:pt x="227" y="273"/>
                </a:lnTo>
                <a:lnTo>
                  <a:pt x="214" y="280"/>
                </a:lnTo>
                <a:lnTo>
                  <a:pt x="200" y="284"/>
                </a:lnTo>
                <a:lnTo>
                  <a:pt x="182" y="288"/>
                </a:lnTo>
                <a:lnTo>
                  <a:pt x="167" y="290"/>
                </a:lnTo>
                <a:lnTo>
                  <a:pt x="151" y="292"/>
                </a:lnTo>
                <a:lnTo>
                  <a:pt x="133" y="292"/>
                </a:lnTo>
                <a:lnTo>
                  <a:pt x="119" y="288"/>
                </a:lnTo>
                <a:lnTo>
                  <a:pt x="104" y="284"/>
                </a:lnTo>
                <a:lnTo>
                  <a:pt x="92" y="278"/>
                </a:lnTo>
                <a:lnTo>
                  <a:pt x="82" y="271"/>
                </a:lnTo>
                <a:lnTo>
                  <a:pt x="72" y="263"/>
                </a:lnTo>
                <a:lnTo>
                  <a:pt x="64" y="257"/>
                </a:lnTo>
                <a:lnTo>
                  <a:pt x="59" y="249"/>
                </a:lnTo>
                <a:lnTo>
                  <a:pt x="43" y="225"/>
                </a:lnTo>
                <a:lnTo>
                  <a:pt x="35" y="202"/>
                </a:lnTo>
                <a:lnTo>
                  <a:pt x="31" y="182"/>
                </a:lnTo>
                <a:lnTo>
                  <a:pt x="33" y="165"/>
                </a:lnTo>
                <a:lnTo>
                  <a:pt x="43" y="133"/>
                </a:lnTo>
                <a:lnTo>
                  <a:pt x="55" y="106"/>
                </a:lnTo>
                <a:lnTo>
                  <a:pt x="68" y="82"/>
                </a:lnTo>
                <a:lnTo>
                  <a:pt x="82" y="64"/>
                </a:lnTo>
                <a:lnTo>
                  <a:pt x="98" y="49"/>
                </a:lnTo>
                <a:lnTo>
                  <a:pt x="117" y="39"/>
                </a:lnTo>
                <a:lnTo>
                  <a:pt x="135" y="33"/>
                </a:lnTo>
                <a:lnTo>
                  <a:pt x="157" y="31"/>
                </a:lnTo>
                <a:lnTo>
                  <a:pt x="188" y="37"/>
                </a:lnTo>
                <a:lnTo>
                  <a:pt x="218" y="49"/>
                </a:lnTo>
                <a:lnTo>
                  <a:pt x="247" y="70"/>
                </a:lnTo>
                <a:lnTo>
                  <a:pt x="275" y="96"/>
                </a:lnTo>
                <a:lnTo>
                  <a:pt x="300" y="127"/>
                </a:lnTo>
                <a:lnTo>
                  <a:pt x="322" y="163"/>
                </a:lnTo>
                <a:lnTo>
                  <a:pt x="339" y="200"/>
                </a:lnTo>
                <a:lnTo>
                  <a:pt x="351" y="239"/>
                </a:lnTo>
                <a:lnTo>
                  <a:pt x="353" y="245"/>
                </a:lnTo>
                <a:lnTo>
                  <a:pt x="357" y="251"/>
                </a:lnTo>
                <a:lnTo>
                  <a:pt x="363" y="253"/>
                </a:lnTo>
                <a:lnTo>
                  <a:pt x="369" y="253"/>
                </a:lnTo>
                <a:lnTo>
                  <a:pt x="375" y="251"/>
                </a:lnTo>
                <a:lnTo>
                  <a:pt x="379" y="245"/>
                </a:lnTo>
                <a:lnTo>
                  <a:pt x="381" y="241"/>
                </a:lnTo>
                <a:lnTo>
                  <a:pt x="381" y="233"/>
                </a:lnTo>
                <a:lnTo>
                  <a:pt x="369" y="188"/>
                </a:lnTo>
                <a:lnTo>
                  <a:pt x="349" y="145"/>
                </a:lnTo>
                <a:lnTo>
                  <a:pt x="326" y="106"/>
                </a:lnTo>
                <a:lnTo>
                  <a:pt x="296" y="72"/>
                </a:lnTo>
                <a:lnTo>
                  <a:pt x="265" y="43"/>
                </a:lnTo>
                <a:lnTo>
                  <a:pt x="229" y="19"/>
                </a:lnTo>
                <a:lnTo>
                  <a:pt x="194" y="6"/>
                </a:lnTo>
                <a:lnTo>
                  <a:pt x="1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547664" y="764704"/>
            <a:ext cx="59766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Виды труда</a:t>
            </a:r>
            <a:endParaRPr lang="ru-RU" sz="4800" b="1" i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6" name="Облако 75"/>
          <p:cNvSpPr/>
          <p:nvPr/>
        </p:nvSpPr>
        <p:spPr>
          <a:xfrm>
            <a:off x="5436096" y="1772816"/>
            <a:ext cx="3168352" cy="187220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Хозяйственно-бытовой труд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Облако 77"/>
          <p:cNvSpPr/>
          <p:nvPr/>
        </p:nvSpPr>
        <p:spPr>
          <a:xfrm>
            <a:off x="1259632" y="1988840"/>
            <a:ext cx="3600400" cy="216024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Самообслуживание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Облако 78"/>
          <p:cNvSpPr/>
          <p:nvPr/>
        </p:nvSpPr>
        <p:spPr>
          <a:xfrm>
            <a:off x="1835696" y="4221088"/>
            <a:ext cx="3096344" cy="194421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Труд в природе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Облако 79"/>
          <p:cNvSpPr/>
          <p:nvPr/>
        </p:nvSpPr>
        <p:spPr>
          <a:xfrm>
            <a:off x="4860032" y="3717032"/>
            <a:ext cx="3456384" cy="194421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Ручной труд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1" y="0"/>
            <a:ext cx="9144001" cy="6858001"/>
            <a:chOff x="0" y="0"/>
            <a:chExt cx="4320" cy="5760"/>
          </a:xfrm>
        </p:grpSpPr>
        <p:sp>
          <p:nvSpPr>
            <p:cNvPr id="819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292" cy="57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196" name="Freeform 9"/>
            <p:cNvSpPr>
              <a:spLocks/>
            </p:cNvSpPr>
            <p:nvPr/>
          </p:nvSpPr>
          <p:spPr bwMode="auto">
            <a:xfrm>
              <a:off x="255" y="1852"/>
              <a:ext cx="3776" cy="3205"/>
            </a:xfrm>
            <a:custGeom>
              <a:avLst/>
              <a:gdLst>
                <a:gd name="T0" fmla="*/ 3007 w 2733"/>
                <a:gd name="T1" fmla="*/ 2155 h 2897"/>
                <a:gd name="T2" fmla="*/ 2980 w 2733"/>
                <a:gd name="T3" fmla="*/ 1908 h 2897"/>
                <a:gd name="T4" fmla="*/ 3044 w 2733"/>
                <a:gd name="T5" fmla="*/ 1668 h 2897"/>
                <a:gd name="T6" fmla="*/ 3036 w 2733"/>
                <a:gd name="T7" fmla="*/ 1400 h 2897"/>
                <a:gd name="T8" fmla="*/ 2984 w 2733"/>
                <a:gd name="T9" fmla="*/ 1175 h 2897"/>
                <a:gd name="T10" fmla="*/ 2995 w 2733"/>
                <a:gd name="T11" fmla="*/ 744 h 2897"/>
                <a:gd name="T12" fmla="*/ 2927 w 2733"/>
                <a:gd name="T13" fmla="*/ 546 h 2897"/>
                <a:gd name="T14" fmla="*/ 2982 w 2733"/>
                <a:gd name="T15" fmla="*/ 276 h 2897"/>
                <a:gd name="T16" fmla="*/ 2982 w 2733"/>
                <a:gd name="T17" fmla="*/ 79 h 2897"/>
                <a:gd name="T18" fmla="*/ 2842 w 2733"/>
                <a:gd name="T19" fmla="*/ 10 h 2897"/>
                <a:gd name="T20" fmla="*/ 2710 w 2733"/>
                <a:gd name="T21" fmla="*/ 8 h 2897"/>
                <a:gd name="T22" fmla="*/ 2537 w 2733"/>
                <a:gd name="T23" fmla="*/ 24 h 2897"/>
                <a:gd name="T24" fmla="*/ 2346 w 2733"/>
                <a:gd name="T25" fmla="*/ 34 h 2897"/>
                <a:gd name="T26" fmla="*/ 2223 w 2733"/>
                <a:gd name="T27" fmla="*/ 53 h 2897"/>
                <a:gd name="T28" fmla="*/ 2082 w 2733"/>
                <a:gd name="T29" fmla="*/ 71 h 2897"/>
                <a:gd name="T30" fmla="*/ 1883 w 2733"/>
                <a:gd name="T31" fmla="*/ 66 h 2897"/>
                <a:gd name="T32" fmla="*/ 1753 w 2733"/>
                <a:gd name="T33" fmla="*/ 40 h 2897"/>
                <a:gd name="T34" fmla="*/ 1621 w 2733"/>
                <a:gd name="T35" fmla="*/ 15 h 2897"/>
                <a:gd name="T36" fmla="*/ 1421 w 2733"/>
                <a:gd name="T37" fmla="*/ 13 h 2897"/>
                <a:gd name="T38" fmla="*/ 1281 w 2733"/>
                <a:gd name="T39" fmla="*/ 56 h 2897"/>
                <a:gd name="T40" fmla="*/ 1155 w 2733"/>
                <a:gd name="T41" fmla="*/ 107 h 2897"/>
                <a:gd name="T42" fmla="*/ 962 w 2733"/>
                <a:gd name="T43" fmla="*/ 123 h 2897"/>
                <a:gd name="T44" fmla="*/ 805 w 2733"/>
                <a:gd name="T45" fmla="*/ 93 h 2897"/>
                <a:gd name="T46" fmla="*/ 687 w 2733"/>
                <a:gd name="T47" fmla="*/ 48 h 2897"/>
                <a:gd name="T48" fmla="*/ 513 w 2733"/>
                <a:gd name="T49" fmla="*/ 24 h 2897"/>
                <a:gd name="T50" fmla="*/ 351 w 2733"/>
                <a:gd name="T51" fmla="*/ 10 h 2897"/>
                <a:gd name="T52" fmla="*/ 263 w 2733"/>
                <a:gd name="T53" fmla="*/ 2 h 2897"/>
                <a:gd name="T54" fmla="*/ 162 w 2733"/>
                <a:gd name="T55" fmla="*/ 51 h 2897"/>
                <a:gd name="T56" fmla="*/ 59 w 2733"/>
                <a:gd name="T57" fmla="*/ 241 h 2897"/>
                <a:gd name="T58" fmla="*/ 105 w 2733"/>
                <a:gd name="T59" fmla="*/ 556 h 2897"/>
                <a:gd name="T60" fmla="*/ 85 w 2733"/>
                <a:gd name="T61" fmla="*/ 1008 h 2897"/>
                <a:gd name="T62" fmla="*/ 85 w 2733"/>
                <a:gd name="T63" fmla="*/ 1344 h 2897"/>
                <a:gd name="T64" fmla="*/ 30 w 2733"/>
                <a:gd name="T65" fmla="*/ 1562 h 2897"/>
                <a:gd name="T66" fmla="*/ 78 w 2733"/>
                <a:gd name="T67" fmla="*/ 1784 h 2897"/>
                <a:gd name="T68" fmla="*/ 73 w 2733"/>
                <a:gd name="T69" fmla="*/ 2046 h 2897"/>
                <a:gd name="T70" fmla="*/ 21 w 2733"/>
                <a:gd name="T71" fmla="*/ 2228 h 2897"/>
                <a:gd name="T72" fmla="*/ 182 w 2733"/>
                <a:gd name="T73" fmla="*/ 2332 h 2897"/>
                <a:gd name="T74" fmla="*/ 299 w 2733"/>
                <a:gd name="T75" fmla="*/ 2340 h 2897"/>
                <a:gd name="T76" fmla="*/ 450 w 2733"/>
                <a:gd name="T77" fmla="*/ 2320 h 2897"/>
                <a:gd name="T78" fmla="*/ 650 w 2733"/>
                <a:gd name="T79" fmla="*/ 2320 h 2897"/>
                <a:gd name="T80" fmla="*/ 780 w 2733"/>
                <a:gd name="T81" fmla="*/ 2335 h 2897"/>
                <a:gd name="T82" fmla="*/ 912 w 2733"/>
                <a:gd name="T83" fmla="*/ 2349 h 2897"/>
                <a:gd name="T84" fmla="*/ 1108 w 2733"/>
                <a:gd name="T85" fmla="*/ 2349 h 2897"/>
                <a:gd name="T86" fmla="*/ 1252 w 2733"/>
                <a:gd name="T87" fmla="*/ 2330 h 2897"/>
                <a:gd name="T88" fmla="*/ 1375 w 2733"/>
                <a:gd name="T89" fmla="*/ 2304 h 2897"/>
                <a:gd name="T90" fmla="*/ 1566 w 2733"/>
                <a:gd name="T91" fmla="*/ 2297 h 2897"/>
                <a:gd name="T92" fmla="*/ 1721 w 2733"/>
                <a:gd name="T93" fmla="*/ 2292 h 2897"/>
                <a:gd name="T94" fmla="*/ 1844 w 2733"/>
                <a:gd name="T95" fmla="*/ 2287 h 2897"/>
                <a:gd name="T96" fmla="*/ 2020 w 2733"/>
                <a:gd name="T97" fmla="*/ 2284 h 2897"/>
                <a:gd name="T98" fmla="*/ 2193 w 2733"/>
                <a:gd name="T99" fmla="*/ 2290 h 2897"/>
                <a:gd name="T100" fmla="*/ 2317 w 2733"/>
                <a:gd name="T101" fmla="*/ 2307 h 2897"/>
                <a:gd name="T102" fmla="*/ 2471 w 2733"/>
                <a:gd name="T103" fmla="*/ 2332 h 2897"/>
                <a:gd name="T104" fmla="*/ 2660 w 2733"/>
                <a:gd name="T105" fmla="*/ 2346 h 2897"/>
                <a:gd name="T106" fmla="*/ 2800 w 2733"/>
                <a:gd name="T107" fmla="*/ 2330 h 2897"/>
                <a:gd name="T108" fmla="*/ 2932 w 2733"/>
                <a:gd name="T109" fmla="*/ 2266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99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ru-RU" dirty="0" smtClean="0"/>
                <a:t>   </a:t>
              </a:r>
              <a:endParaRPr lang="ru-RU" dirty="0"/>
            </a:p>
          </p:txBody>
        </p:sp>
        <p:sp>
          <p:nvSpPr>
            <p:cNvPr id="8197" name="Freeform 10"/>
            <p:cNvSpPr>
              <a:spLocks/>
            </p:cNvSpPr>
            <p:nvPr/>
          </p:nvSpPr>
          <p:spPr bwMode="auto">
            <a:xfrm>
              <a:off x="3386" y="4241"/>
              <a:ext cx="64" cy="202"/>
            </a:xfrm>
            <a:custGeom>
              <a:avLst/>
              <a:gdLst>
                <a:gd name="T0" fmla="*/ 45 w 57"/>
                <a:gd name="T1" fmla="*/ 196 h 136"/>
                <a:gd name="T2" fmla="*/ 43 w 57"/>
                <a:gd name="T3" fmla="*/ 199 h 136"/>
                <a:gd name="T4" fmla="*/ 38 w 57"/>
                <a:gd name="T5" fmla="*/ 202 h 136"/>
                <a:gd name="T6" fmla="*/ 36 w 57"/>
                <a:gd name="T7" fmla="*/ 202 h 136"/>
                <a:gd name="T8" fmla="*/ 34 w 57"/>
                <a:gd name="T9" fmla="*/ 202 h 136"/>
                <a:gd name="T10" fmla="*/ 22 w 57"/>
                <a:gd name="T11" fmla="*/ 193 h 136"/>
                <a:gd name="T12" fmla="*/ 11 w 57"/>
                <a:gd name="T13" fmla="*/ 172 h 136"/>
                <a:gd name="T14" fmla="*/ 2 w 57"/>
                <a:gd name="T15" fmla="*/ 141 h 136"/>
                <a:gd name="T16" fmla="*/ 0 w 57"/>
                <a:gd name="T17" fmla="*/ 97 h 136"/>
                <a:gd name="T18" fmla="*/ 2 w 57"/>
                <a:gd name="T19" fmla="*/ 65 h 136"/>
                <a:gd name="T20" fmla="*/ 7 w 57"/>
                <a:gd name="T21" fmla="*/ 39 h 136"/>
                <a:gd name="T22" fmla="*/ 13 w 57"/>
                <a:gd name="T23" fmla="*/ 18 h 136"/>
                <a:gd name="T24" fmla="*/ 20 w 57"/>
                <a:gd name="T25" fmla="*/ 6 h 136"/>
                <a:gd name="T26" fmla="*/ 22 w 57"/>
                <a:gd name="T27" fmla="*/ 3 h 136"/>
                <a:gd name="T28" fmla="*/ 27 w 57"/>
                <a:gd name="T29" fmla="*/ 0 h 136"/>
                <a:gd name="T30" fmla="*/ 29 w 57"/>
                <a:gd name="T31" fmla="*/ 0 h 136"/>
                <a:gd name="T32" fmla="*/ 31 w 57"/>
                <a:gd name="T33" fmla="*/ 0 h 136"/>
                <a:gd name="T34" fmla="*/ 43 w 57"/>
                <a:gd name="T35" fmla="*/ 9 h 136"/>
                <a:gd name="T36" fmla="*/ 54 w 57"/>
                <a:gd name="T37" fmla="*/ 30 h 136"/>
                <a:gd name="T38" fmla="*/ 62 w 57"/>
                <a:gd name="T39" fmla="*/ 62 h 136"/>
                <a:gd name="T40" fmla="*/ 64 w 57"/>
                <a:gd name="T41" fmla="*/ 105 h 136"/>
                <a:gd name="T42" fmla="*/ 62 w 57"/>
                <a:gd name="T43" fmla="*/ 138 h 136"/>
                <a:gd name="T44" fmla="*/ 57 w 57"/>
                <a:gd name="T45" fmla="*/ 163 h 136"/>
                <a:gd name="T46" fmla="*/ 52 w 57"/>
                <a:gd name="T47" fmla="*/ 184 h 136"/>
                <a:gd name="T48" fmla="*/ 45 w 57"/>
                <a:gd name="T49" fmla="*/ 196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136"/>
                <a:gd name="T77" fmla="*/ 57 w 57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136">
                  <a:moveTo>
                    <a:pt x="40" y="132"/>
                  </a:moveTo>
                  <a:lnTo>
                    <a:pt x="38" y="134"/>
                  </a:lnTo>
                  <a:lnTo>
                    <a:pt x="34" y="136"/>
                  </a:lnTo>
                  <a:lnTo>
                    <a:pt x="32" y="136"/>
                  </a:lnTo>
                  <a:lnTo>
                    <a:pt x="30" y="136"/>
                  </a:lnTo>
                  <a:lnTo>
                    <a:pt x="20" y="130"/>
                  </a:lnTo>
                  <a:lnTo>
                    <a:pt x="10" y="116"/>
                  </a:lnTo>
                  <a:lnTo>
                    <a:pt x="2" y="95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6" y="26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8" y="6"/>
                  </a:lnTo>
                  <a:lnTo>
                    <a:pt x="48" y="20"/>
                  </a:lnTo>
                  <a:lnTo>
                    <a:pt x="55" y="42"/>
                  </a:lnTo>
                  <a:lnTo>
                    <a:pt x="57" y="71"/>
                  </a:lnTo>
                  <a:lnTo>
                    <a:pt x="55" y="93"/>
                  </a:lnTo>
                  <a:lnTo>
                    <a:pt x="51" y="110"/>
                  </a:lnTo>
                  <a:lnTo>
                    <a:pt x="46" y="124"/>
                  </a:lnTo>
                  <a:lnTo>
                    <a:pt x="40" y="1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Rectangle 11"/>
            <p:cNvSpPr>
              <a:spLocks noChangeArrowheads="1"/>
            </p:cNvSpPr>
            <p:nvPr/>
          </p:nvSpPr>
          <p:spPr bwMode="auto">
            <a:xfrm>
              <a:off x="694" y="253"/>
              <a:ext cx="2967" cy="33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Rectangle 12"/>
            <p:cNvSpPr>
              <a:spLocks noChangeArrowheads="1"/>
            </p:cNvSpPr>
            <p:nvPr/>
          </p:nvSpPr>
          <p:spPr bwMode="auto">
            <a:xfrm>
              <a:off x="153" y="824"/>
              <a:ext cx="170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Rectangle 13"/>
            <p:cNvSpPr>
              <a:spLocks noChangeArrowheads="1"/>
            </p:cNvSpPr>
            <p:nvPr/>
          </p:nvSpPr>
          <p:spPr bwMode="auto">
            <a:xfrm>
              <a:off x="4031" y="824"/>
              <a:ext cx="149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Rectangle 14"/>
            <p:cNvSpPr>
              <a:spLocks noChangeArrowheads="1"/>
            </p:cNvSpPr>
            <p:nvPr/>
          </p:nvSpPr>
          <p:spPr bwMode="auto">
            <a:xfrm>
              <a:off x="694" y="5129"/>
              <a:ext cx="2967" cy="33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Freeform 17"/>
            <p:cNvSpPr>
              <a:spLocks/>
            </p:cNvSpPr>
            <p:nvPr/>
          </p:nvSpPr>
          <p:spPr bwMode="auto">
            <a:xfrm>
              <a:off x="958" y="1582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Freeform 18"/>
            <p:cNvSpPr>
              <a:spLocks/>
            </p:cNvSpPr>
            <p:nvPr/>
          </p:nvSpPr>
          <p:spPr bwMode="auto">
            <a:xfrm>
              <a:off x="1827" y="1079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04" name="Freeform 19"/>
            <p:cNvSpPr>
              <a:spLocks/>
            </p:cNvSpPr>
            <p:nvPr/>
          </p:nvSpPr>
          <p:spPr bwMode="auto">
            <a:xfrm>
              <a:off x="3144" y="1169"/>
              <a:ext cx="258" cy="338"/>
            </a:xfrm>
            <a:custGeom>
              <a:avLst/>
              <a:gdLst>
                <a:gd name="T0" fmla="*/ 208 w 230"/>
                <a:gd name="T1" fmla="*/ 27 h 228"/>
                <a:gd name="T2" fmla="*/ 190 w 230"/>
                <a:gd name="T3" fmla="*/ 30 h 228"/>
                <a:gd name="T4" fmla="*/ 168 w 230"/>
                <a:gd name="T5" fmla="*/ 43 h 228"/>
                <a:gd name="T6" fmla="*/ 146 w 230"/>
                <a:gd name="T7" fmla="*/ 61 h 228"/>
                <a:gd name="T8" fmla="*/ 128 w 230"/>
                <a:gd name="T9" fmla="*/ 52 h 228"/>
                <a:gd name="T10" fmla="*/ 109 w 230"/>
                <a:gd name="T11" fmla="*/ 24 h 228"/>
                <a:gd name="T12" fmla="*/ 95 w 230"/>
                <a:gd name="T13" fmla="*/ 6 h 228"/>
                <a:gd name="T14" fmla="*/ 77 w 230"/>
                <a:gd name="T15" fmla="*/ 0 h 228"/>
                <a:gd name="T16" fmla="*/ 54 w 230"/>
                <a:gd name="T17" fmla="*/ 3 h 228"/>
                <a:gd name="T18" fmla="*/ 31 w 230"/>
                <a:gd name="T19" fmla="*/ 21 h 228"/>
                <a:gd name="T20" fmla="*/ 11 w 230"/>
                <a:gd name="T21" fmla="*/ 58 h 228"/>
                <a:gd name="T22" fmla="*/ 0 w 230"/>
                <a:gd name="T23" fmla="*/ 114 h 228"/>
                <a:gd name="T24" fmla="*/ 9 w 230"/>
                <a:gd name="T25" fmla="*/ 175 h 228"/>
                <a:gd name="T26" fmla="*/ 36 w 230"/>
                <a:gd name="T27" fmla="*/ 233 h 228"/>
                <a:gd name="T28" fmla="*/ 68 w 230"/>
                <a:gd name="T29" fmla="*/ 279 h 228"/>
                <a:gd name="T30" fmla="*/ 100 w 230"/>
                <a:gd name="T31" fmla="*/ 314 h 228"/>
                <a:gd name="T32" fmla="*/ 126 w 230"/>
                <a:gd name="T33" fmla="*/ 338 h 228"/>
                <a:gd name="T34" fmla="*/ 141 w 230"/>
                <a:gd name="T35" fmla="*/ 302 h 228"/>
                <a:gd name="T36" fmla="*/ 159 w 230"/>
                <a:gd name="T37" fmla="*/ 279 h 228"/>
                <a:gd name="T38" fmla="*/ 181 w 230"/>
                <a:gd name="T39" fmla="*/ 256 h 228"/>
                <a:gd name="T40" fmla="*/ 201 w 230"/>
                <a:gd name="T41" fmla="*/ 233 h 228"/>
                <a:gd name="T42" fmla="*/ 194 w 230"/>
                <a:gd name="T43" fmla="*/ 184 h 228"/>
                <a:gd name="T44" fmla="*/ 178 w 230"/>
                <a:gd name="T45" fmla="*/ 206 h 228"/>
                <a:gd name="T46" fmla="*/ 166 w 230"/>
                <a:gd name="T47" fmla="*/ 221 h 228"/>
                <a:gd name="T48" fmla="*/ 139 w 230"/>
                <a:gd name="T49" fmla="*/ 248 h 228"/>
                <a:gd name="T50" fmla="*/ 118 w 230"/>
                <a:gd name="T51" fmla="*/ 279 h 228"/>
                <a:gd name="T52" fmla="*/ 95 w 230"/>
                <a:gd name="T53" fmla="*/ 254 h 228"/>
                <a:gd name="T54" fmla="*/ 68 w 230"/>
                <a:gd name="T55" fmla="*/ 221 h 228"/>
                <a:gd name="T56" fmla="*/ 47 w 230"/>
                <a:gd name="T57" fmla="*/ 181 h 228"/>
                <a:gd name="T58" fmla="*/ 34 w 230"/>
                <a:gd name="T59" fmla="*/ 136 h 228"/>
                <a:gd name="T60" fmla="*/ 34 w 230"/>
                <a:gd name="T61" fmla="*/ 96 h 228"/>
                <a:gd name="T62" fmla="*/ 47 w 230"/>
                <a:gd name="T63" fmla="*/ 58 h 228"/>
                <a:gd name="T64" fmla="*/ 59 w 230"/>
                <a:gd name="T65" fmla="*/ 46 h 228"/>
                <a:gd name="T66" fmla="*/ 71 w 230"/>
                <a:gd name="T67" fmla="*/ 40 h 228"/>
                <a:gd name="T68" fmla="*/ 75 w 230"/>
                <a:gd name="T69" fmla="*/ 40 h 228"/>
                <a:gd name="T70" fmla="*/ 80 w 230"/>
                <a:gd name="T71" fmla="*/ 43 h 228"/>
                <a:gd name="T72" fmla="*/ 100 w 230"/>
                <a:gd name="T73" fmla="*/ 73 h 228"/>
                <a:gd name="T74" fmla="*/ 111 w 230"/>
                <a:gd name="T75" fmla="*/ 99 h 228"/>
                <a:gd name="T76" fmla="*/ 123 w 230"/>
                <a:gd name="T77" fmla="*/ 125 h 228"/>
                <a:gd name="T78" fmla="*/ 132 w 230"/>
                <a:gd name="T79" fmla="*/ 122 h 228"/>
                <a:gd name="T80" fmla="*/ 141 w 230"/>
                <a:gd name="T81" fmla="*/ 119 h 228"/>
                <a:gd name="T82" fmla="*/ 178 w 230"/>
                <a:gd name="T83" fmla="*/ 82 h 228"/>
                <a:gd name="T84" fmla="*/ 203 w 230"/>
                <a:gd name="T85" fmla="*/ 67 h 228"/>
                <a:gd name="T86" fmla="*/ 223 w 230"/>
                <a:gd name="T87" fmla="*/ 87 h 228"/>
                <a:gd name="T88" fmla="*/ 225 w 230"/>
                <a:gd name="T89" fmla="*/ 127 h 228"/>
                <a:gd name="T90" fmla="*/ 214 w 230"/>
                <a:gd name="T91" fmla="*/ 154 h 228"/>
                <a:gd name="T92" fmla="*/ 194 w 230"/>
                <a:gd name="T93" fmla="*/ 184 h 228"/>
                <a:gd name="T94" fmla="*/ 216 w 230"/>
                <a:gd name="T95" fmla="*/ 215 h 228"/>
                <a:gd name="T96" fmla="*/ 228 w 230"/>
                <a:gd name="T97" fmla="*/ 200 h 228"/>
                <a:gd name="T98" fmla="*/ 239 w 230"/>
                <a:gd name="T99" fmla="*/ 187 h 228"/>
                <a:gd name="T100" fmla="*/ 251 w 230"/>
                <a:gd name="T101" fmla="*/ 157 h 228"/>
                <a:gd name="T102" fmla="*/ 258 w 230"/>
                <a:gd name="T103" fmla="*/ 102 h 228"/>
                <a:gd name="T104" fmla="*/ 237 w 230"/>
                <a:gd name="T105" fmla="*/ 46 h 2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28"/>
                <a:gd name="T161" fmla="*/ 230 w 230"/>
                <a:gd name="T162" fmla="*/ 228 h 2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28">
                  <a:moveTo>
                    <a:pt x="193" y="20"/>
                  </a:moveTo>
                  <a:lnTo>
                    <a:pt x="185" y="18"/>
                  </a:lnTo>
                  <a:lnTo>
                    <a:pt x="177" y="18"/>
                  </a:lnTo>
                  <a:lnTo>
                    <a:pt x="169" y="20"/>
                  </a:lnTo>
                  <a:lnTo>
                    <a:pt x="159" y="24"/>
                  </a:lnTo>
                  <a:lnTo>
                    <a:pt x="150" y="29"/>
                  </a:lnTo>
                  <a:lnTo>
                    <a:pt x="140" y="35"/>
                  </a:lnTo>
                  <a:lnTo>
                    <a:pt x="130" y="41"/>
                  </a:lnTo>
                  <a:lnTo>
                    <a:pt x="120" y="49"/>
                  </a:lnTo>
                  <a:lnTo>
                    <a:pt x="114" y="35"/>
                  </a:lnTo>
                  <a:lnTo>
                    <a:pt x="106" y="25"/>
                  </a:lnTo>
                  <a:lnTo>
                    <a:pt x="97" y="16"/>
                  </a:lnTo>
                  <a:lnTo>
                    <a:pt x="91" y="10"/>
                  </a:lnTo>
                  <a:lnTo>
                    <a:pt x="85" y="4"/>
                  </a:lnTo>
                  <a:lnTo>
                    <a:pt x="77" y="2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48" y="2"/>
                  </a:lnTo>
                  <a:lnTo>
                    <a:pt x="38" y="8"/>
                  </a:lnTo>
                  <a:lnTo>
                    <a:pt x="28" y="14"/>
                  </a:lnTo>
                  <a:lnTo>
                    <a:pt x="20" y="22"/>
                  </a:lnTo>
                  <a:lnTo>
                    <a:pt x="10" y="39"/>
                  </a:lnTo>
                  <a:lnTo>
                    <a:pt x="2" y="59"/>
                  </a:lnTo>
                  <a:lnTo>
                    <a:pt x="0" y="77"/>
                  </a:lnTo>
                  <a:lnTo>
                    <a:pt x="2" y="96"/>
                  </a:lnTo>
                  <a:lnTo>
                    <a:pt x="8" y="118"/>
                  </a:lnTo>
                  <a:lnTo>
                    <a:pt x="20" y="139"/>
                  </a:lnTo>
                  <a:lnTo>
                    <a:pt x="32" y="157"/>
                  </a:lnTo>
                  <a:lnTo>
                    <a:pt x="46" y="175"/>
                  </a:lnTo>
                  <a:lnTo>
                    <a:pt x="61" y="188"/>
                  </a:lnTo>
                  <a:lnTo>
                    <a:pt x="77" y="202"/>
                  </a:lnTo>
                  <a:lnTo>
                    <a:pt x="89" y="212"/>
                  </a:lnTo>
                  <a:lnTo>
                    <a:pt x="101" y="220"/>
                  </a:lnTo>
                  <a:lnTo>
                    <a:pt x="112" y="228"/>
                  </a:lnTo>
                  <a:lnTo>
                    <a:pt x="120" y="214"/>
                  </a:lnTo>
                  <a:lnTo>
                    <a:pt x="126" y="204"/>
                  </a:lnTo>
                  <a:lnTo>
                    <a:pt x="134" y="196"/>
                  </a:lnTo>
                  <a:lnTo>
                    <a:pt x="142" y="188"/>
                  </a:lnTo>
                  <a:lnTo>
                    <a:pt x="152" y="181"/>
                  </a:lnTo>
                  <a:lnTo>
                    <a:pt x="161" y="173"/>
                  </a:lnTo>
                  <a:lnTo>
                    <a:pt x="171" y="165"/>
                  </a:lnTo>
                  <a:lnTo>
                    <a:pt x="179" y="157"/>
                  </a:lnTo>
                  <a:lnTo>
                    <a:pt x="189" y="149"/>
                  </a:lnTo>
                  <a:lnTo>
                    <a:pt x="173" y="124"/>
                  </a:lnTo>
                  <a:lnTo>
                    <a:pt x="165" y="131"/>
                  </a:lnTo>
                  <a:lnTo>
                    <a:pt x="159" y="139"/>
                  </a:lnTo>
                  <a:lnTo>
                    <a:pt x="154" y="145"/>
                  </a:lnTo>
                  <a:lnTo>
                    <a:pt x="148" y="149"/>
                  </a:lnTo>
                  <a:lnTo>
                    <a:pt x="136" y="159"/>
                  </a:lnTo>
                  <a:lnTo>
                    <a:pt x="124" y="167"/>
                  </a:lnTo>
                  <a:lnTo>
                    <a:pt x="114" y="177"/>
                  </a:lnTo>
                  <a:lnTo>
                    <a:pt x="105" y="188"/>
                  </a:lnTo>
                  <a:lnTo>
                    <a:pt x="95" y="181"/>
                  </a:lnTo>
                  <a:lnTo>
                    <a:pt x="85" y="171"/>
                  </a:lnTo>
                  <a:lnTo>
                    <a:pt x="73" y="161"/>
                  </a:lnTo>
                  <a:lnTo>
                    <a:pt x="61" y="149"/>
                  </a:lnTo>
                  <a:lnTo>
                    <a:pt x="51" y="135"/>
                  </a:lnTo>
                  <a:lnTo>
                    <a:pt x="42" y="122"/>
                  </a:lnTo>
                  <a:lnTo>
                    <a:pt x="34" y="108"/>
                  </a:lnTo>
                  <a:lnTo>
                    <a:pt x="30" y="92"/>
                  </a:lnTo>
                  <a:lnTo>
                    <a:pt x="28" y="78"/>
                  </a:lnTo>
                  <a:lnTo>
                    <a:pt x="30" y="65"/>
                  </a:lnTo>
                  <a:lnTo>
                    <a:pt x="34" y="53"/>
                  </a:lnTo>
                  <a:lnTo>
                    <a:pt x="42" y="39"/>
                  </a:lnTo>
                  <a:lnTo>
                    <a:pt x="48" y="35"/>
                  </a:lnTo>
                  <a:lnTo>
                    <a:pt x="53" y="31"/>
                  </a:lnTo>
                  <a:lnTo>
                    <a:pt x="57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9"/>
                  </a:lnTo>
                  <a:lnTo>
                    <a:pt x="81" y="39"/>
                  </a:lnTo>
                  <a:lnTo>
                    <a:pt x="89" y="49"/>
                  </a:lnTo>
                  <a:lnTo>
                    <a:pt x="95" y="59"/>
                  </a:lnTo>
                  <a:lnTo>
                    <a:pt x="99" y="67"/>
                  </a:lnTo>
                  <a:lnTo>
                    <a:pt x="83" y="78"/>
                  </a:lnTo>
                  <a:lnTo>
                    <a:pt x="110" y="84"/>
                  </a:lnTo>
                  <a:lnTo>
                    <a:pt x="112" y="84"/>
                  </a:lnTo>
                  <a:lnTo>
                    <a:pt x="118" y="82"/>
                  </a:lnTo>
                  <a:lnTo>
                    <a:pt x="122" y="82"/>
                  </a:lnTo>
                  <a:lnTo>
                    <a:pt x="126" y="80"/>
                  </a:lnTo>
                  <a:lnTo>
                    <a:pt x="144" y="67"/>
                  </a:lnTo>
                  <a:lnTo>
                    <a:pt x="159" y="55"/>
                  </a:lnTo>
                  <a:lnTo>
                    <a:pt x="173" y="47"/>
                  </a:lnTo>
                  <a:lnTo>
                    <a:pt x="181" y="45"/>
                  </a:lnTo>
                  <a:lnTo>
                    <a:pt x="189" y="49"/>
                  </a:lnTo>
                  <a:lnTo>
                    <a:pt x="199" y="59"/>
                  </a:lnTo>
                  <a:lnTo>
                    <a:pt x="203" y="71"/>
                  </a:lnTo>
                  <a:lnTo>
                    <a:pt x="201" y="86"/>
                  </a:lnTo>
                  <a:lnTo>
                    <a:pt x="197" y="94"/>
                  </a:lnTo>
                  <a:lnTo>
                    <a:pt x="191" y="104"/>
                  </a:lnTo>
                  <a:lnTo>
                    <a:pt x="183" y="114"/>
                  </a:lnTo>
                  <a:lnTo>
                    <a:pt x="173" y="124"/>
                  </a:lnTo>
                  <a:lnTo>
                    <a:pt x="189" y="149"/>
                  </a:lnTo>
                  <a:lnTo>
                    <a:pt x="193" y="145"/>
                  </a:lnTo>
                  <a:lnTo>
                    <a:pt x="199" y="141"/>
                  </a:lnTo>
                  <a:lnTo>
                    <a:pt x="203" y="135"/>
                  </a:lnTo>
                  <a:lnTo>
                    <a:pt x="207" y="131"/>
                  </a:lnTo>
                  <a:lnTo>
                    <a:pt x="213" y="126"/>
                  </a:lnTo>
                  <a:lnTo>
                    <a:pt x="218" y="116"/>
                  </a:lnTo>
                  <a:lnTo>
                    <a:pt x="224" y="106"/>
                  </a:lnTo>
                  <a:lnTo>
                    <a:pt x="228" y="94"/>
                  </a:lnTo>
                  <a:lnTo>
                    <a:pt x="230" y="69"/>
                  </a:lnTo>
                  <a:lnTo>
                    <a:pt x="224" y="47"/>
                  </a:lnTo>
                  <a:lnTo>
                    <a:pt x="211" y="31"/>
                  </a:lnTo>
                  <a:lnTo>
                    <a:pt x="19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Freeform 20"/>
            <p:cNvSpPr>
              <a:spLocks/>
            </p:cNvSpPr>
            <p:nvPr/>
          </p:nvSpPr>
          <p:spPr bwMode="auto">
            <a:xfrm>
              <a:off x="2519" y="982"/>
              <a:ext cx="301" cy="402"/>
            </a:xfrm>
            <a:custGeom>
              <a:avLst/>
              <a:gdLst>
                <a:gd name="T0" fmla="*/ 130 w 269"/>
                <a:gd name="T1" fmla="*/ 18 h 271"/>
                <a:gd name="T2" fmla="*/ 158 w 269"/>
                <a:gd name="T3" fmla="*/ 85 h 271"/>
                <a:gd name="T4" fmla="*/ 176 w 269"/>
                <a:gd name="T5" fmla="*/ 120 h 271"/>
                <a:gd name="T6" fmla="*/ 196 w 269"/>
                <a:gd name="T7" fmla="*/ 111 h 271"/>
                <a:gd name="T8" fmla="*/ 213 w 269"/>
                <a:gd name="T9" fmla="*/ 105 h 271"/>
                <a:gd name="T10" fmla="*/ 226 w 269"/>
                <a:gd name="T11" fmla="*/ 99 h 271"/>
                <a:gd name="T12" fmla="*/ 244 w 269"/>
                <a:gd name="T13" fmla="*/ 99 h 271"/>
                <a:gd name="T14" fmla="*/ 265 w 269"/>
                <a:gd name="T15" fmla="*/ 108 h 271"/>
                <a:gd name="T16" fmla="*/ 285 w 269"/>
                <a:gd name="T17" fmla="*/ 135 h 271"/>
                <a:gd name="T18" fmla="*/ 299 w 269"/>
                <a:gd name="T19" fmla="*/ 178 h 271"/>
                <a:gd name="T20" fmla="*/ 299 w 269"/>
                <a:gd name="T21" fmla="*/ 236 h 271"/>
                <a:gd name="T22" fmla="*/ 276 w 269"/>
                <a:gd name="T23" fmla="*/ 301 h 271"/>
                <a:gd name="T24" fmla="*/ 233 w 269"/>
                <a:gd name="T25" fmla="*/ 353 h 271"/>
                <a:gd name="T26" fmla="*/ 173 w 269"/>
                <a:gd name="T27" fmla="*/ 384 h 271"/>
                <a:gd name="T28" fmla="*/ 114 w 269"/>
                <a:gd name="T29" fmla="*/ 399 h 271"/>
                <a:gd name="T30" fmla="*/ 64 w 269"/>
                <a:gd name="T31" fmla="*/ 402 h 271"/>
                <a:gd name="T32" fmla="*/ 23 w 269"/>
                <a:gd name="T33" fmla="*/ 399 h 271"/>
                <a:gd name="T34" fmla="*/ 26 w 269"/>
                <a:gd name="T35" fmla="*/ 329 h 271"/>
                <a:gd name="T36" fmla="*/ 13 w 269"/>
                <a:gd name="T37" fmla="*/ 242 h 271"/>
                <a:gd name="T38" fmla="*/ 44 w 269"/>
                <a:gd name="T39" fmla="*/ 178 h 271"/>
                <a:gd name="T40" fmla="*/ 48 w 269"/>
                <a:gd name="T41" fmla="*/ 217 h 271"/>
                <a:gd name="T42" fmla="*/ 53 w 269"/>
                <a:gd name="T43" fmla="*/ 245 h 271"/>
                <a:gd name="T44" fmla="*/ 64 w 269"/>
                <a:gd name="T45" fmla="*/ 295 h 271"/>
                <a:gd name="T46" fmla="*/ 68 w 269"/>
                <a:gd name="T47" fmla="*/ 350 h 271"/>
                <a:gd name="T48" fmla="*/ 105 w 269"/>
                <a:gd name="T49" fmla="*/ 347 h 271"/>
                <a:gd name="T50" fmla="*/ 149 w 269"/>
                <a:gd name="T51" fmla="*/ 341 h 271"/>
                <a:gd name="T52" fmla="*/ 194 w 269"/>
                <a:gd name="T53" fmla="*/ 320 h 271"/>
                <a:gd name="T54" fmla="*/ 231 w 269"/>
                <a:gd name="T55" fmla="*/ 289 h 271"/>
                <a:gd name="T56" fmla="*/ 253 w 269"/>
                <a:gd name="T57" fmla="*/ 248 h 271"/>
                <a:gd name="T58" fmla="*/ 261 w 269"/>
                <a:gd name="T59" fmla="*/ 199 h 271"/>
                <a:gd name="T60" fmla="*/ 257 w 269"/>
                <a:gd name="T61" fmla="*/ 175 h 271"/>
                <a:gd name="T62" fmla="*/ 248 w 269"/>
                <a:gd name="T63" fmla="*/ 157 h 271"/>
                <a:gd name="T64" fmla="*/ 244 w 269"/>
                <a:gd name="T65" fmla="*/ 151 h 271"/>
                <a:gd name="T66" fmla="*/ 237 w 269"/>
                <a:gd name="T67" fmla="*/ 151 h 271"/>
                <a:gd name="T68" fmla="*/ 204 w 269"/>
                <a:gd name="T69" fmla="*/ 160 h 271"/>
                <a:gd name="T70" fmla="*/ 178 w 269"/>
                <a:gd name="T71" fmla="*/ 175 h 271"/>
                <a:gd name="T72" fmla="*/ 147 w 269"/>
                <a:gd name="T73" fmla="*/ 190 h 271"/>
                <a:gd name="T74" fmla="*/ 140 w 269"/>
                <a:gd name="T75" fmla="*/ 181 h 271"/>
                <a:gd name="T76" fmla="*/ 134 w 269"/>
                <a:gd name="T77" fmla="*/ 166 h 271"/>
                <a:gd name="T78" fmla="*/ 119 w 269"/>
                <a:gd name="T79" fmla="*/ 93 h 271"/>
                <a:gd name="T80" fmla="*/ 101 w 269"/>
                <a:gd name="T81" fmla="*/ 53 h 271"/>
                <a:gd name="T82" fmla="*/ 70 w 269"/>
                <a:gd name="T83" fmla="*/ 53 h 271"/>
                <a:gd name="T84" fmla="*/ 44 w 269"/>
                <a:gd name="T85" fmla="*/ 90 h 271"/>
                <a:gd name="T86" fmla="*/ 41 w 269"/>
                <a:gd name="T87" fmla="*/ 129 h 271"/>
                <a:gd name="T88" fmla="*/ 44 w 269"/>
                <a:gd name="T89" fmla="*/ 178 h 271"/>
                <a:gd name="T90" fmla="*/ 2 w 269"/>
                <a:gd name="T91" fmla="*/ 190 h 271"/>
                <a:gd name="T92" fmla="*/ 2 w 269"/>
                <a:gd name="T93" fmla="*/ 163 h 271"/>
                <a:gd name="T94" fmla="*/ 0 w 269"/>
                <a:gd name="T95" fmla="*/ 138 h 271"/>
                <a:gd name="T96" fmla="*/ 2 w 269"/>
                <a:gd name="T97" fmla="*/ 96 h 271"/>
                <a:gd name="T98" fmla="*/ 16 w 269"/>
                <a:gd name="T99" fmla="*/ 50 h 271"/>
                <a:gd name="T100" fmla="*/ 37 w 269"/>
                <a:gd name="T101" fmla="*/ 18 h 271"/>
                <a:gd name="T102" fmla="*/ 66 w 269"/>
                <a:gd name="T103" fmla="*/ 3 h 271"/>
                <a:gd name="T104" fmla="*/ 96 w 269"/>
                <a:gd name="T105" fmla="*/ 0 h 2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9"/>
                <a:gd name="T160" fmla="*/ 0 h 271"/>
                <a:gd name="T161" fmla="*/ 269 w 269"/>
                <a:gd name="T162" fmla="*/ 271 h 2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9" h="271">
                  <a:moveTo>
                    <a:pt x="98" y="2"/>
                  </a:moveTo>
                  <a:lnTo>
                    <a:pt x="116" y="12"/>
                  </a:lnTo>
                  <a:lnTo>
                    <a:pt x="129" y="32"/>
                  </a:lnTo>
                  <a:lnTo>
                    <a:pt x="141" y="57"/>
                  </a:lnTo>
                  <a:lnTo>
                    <a:pt x="149" y="85"/>
                  </a:lnTo>
                  <a:lnTo>
                    <a:pt x="157" y="81"/>
                  </a:lnTo>
                  <a:lnTo>
                    <a:pt x="165" y="79"/>
                  </a:lnTo>
                  <a:lnTo>
                    <a:pt x="175" y="75"/>
                  </a:lnTo>
                  <a:lnTo>
                    <a:pt x="182" y="73"/>
                  </a:lnTo>
                  <a:lnTo>
                    <a:pt x="190" y="71"/>
                  </a:lnTo>
                  <a:lnTo>
                    <a:pt x="196" y="69"/>
                  </a:lnTo>
                  <a:lnTo>
                    <a:pt x="202" y="67"/>
                  </a:lnTo>
                  <a:lnTo>
                    <a:pt x="208" y="67"/>
                  </a:lnTo>
                  <a:lnTo>
                    <a:pt x="218" y="67"/>
                  </a:lnTo>
                  <a:lnTo>
                    <a:pt x="228" y="69"/>
                  </a:lnTo>
                  <a:lnTo>
                    <a:pt x="237" y="73"/>
                  </a:lnTo>
                  <a:lnTo>
                    <a:pt x="245" y="79"/>
                  </a:lnTo>
                  <a:lnTo>
                    <a:pt x="255" y="91"/>
                  </a:lnTo>
                  <a:lnTo>
                    <a:pt x="263" y="106"/>
                  </a:lnTo>
                  <a:lnTo>
                    <a:pt x="267" y="120"/>
                  </a:lnTo>
                  <a:lnTo>
                    <a:pt x="269" y="134"/>
                  </a:lnTo>
                  <a:lnTo>
                    <a:pt x="267" y="159"/>
                  </a:lnTo>
                  <a:lnTo>
                    <a:pt x="259" y="183"/>
                  </a:lnTo>
                  <a:lnTo>
                    <a:pt x="247" y="203"/>
                  </a:lnTo>
                  <a:lnTo>
                    <a:pt x="230" y="222"/>
                  </a:lnTo>
                  <a:lnTo>
                    <a:pt x="208" y="238"/>
                  </a:lnTo>
                  <a:lnTo>
                    <a:pt x="182" y="252"/>
                  </a:lnTo>
                  <a:lnTo>
                    <a:pt x="155" y="259"/>
                  </a:lnTo>
                  <a:lnTo>
                    <a:pt x="129" y="265"/>
                  </a:lnTo>
                  <a:lnTo>
                    <a:pt x="102" y="269"/>
                  </a:lnTo>
                  <a:lnTo>
                    <a:pt x="78" y="271"/>
                  </a:lnTo>
                  <a:lnTo>
                    <a:pt x="57" y="271"/>
                  </a:lnTo>
                  <a:lnTo>
                    <a:pt x="41" y="271"/>
                  </a:lnTo>
                  <a:lnTo>
                    <a:pt x="21" y="269"/>
                  </a:lnTo>
                  <a:lnTo>
                    <a:pt x="23" y="250"/>
                  </a:lnTo>
                  <a:lnTo>
                    <a:pt x="23" y="222"/>
                  </a:lnTo>
                  <a:lnTo>
                    <a:pt x="19" y="193"/>
                  </a:lnTo>
                  <a:lnTo>
                    <a:pt x="12" y="163"/>
                  </a:lnTo>
                  <a:lnTo>
                    <a:pt x="4" y="134"/>
                  </a:lnTo>
                  <a:lnTo>
                    <a:pt x="39" y="120"/>
                  </a:lnTo>
                  <a:lnTo>
                    <a:pt x="41" y="134"/>
                  </a:lnTo>
                  <a:lnTo>
                    <a:pt x="43" y="146"/>
                  </a:lnTo>
                  <a:lnTo>
                    <a:pt x="45" y="157"/>
                  </a:lnTo>
                  <a:lnTo>
                    <a:pt x="47" y="165"/>
                  </a:lnTo>
                  <a:lnTo>
                    <a:pt x="53" y="181"/>
                  </a:lnTo>
                  <a:lnTo>
                    <a:pt x="57" y="199"/>
                  </a:lnTo>
                  <a:lnTo>
                    <a:pt x="59" y="216"/>
                  </a:lnTo>
                  <a:lnTo>
                    <a:pt x="61" y="236"/>
                  </a:lnTo>
                  <a:lnTo>
                    <a:pt x="76" y="236"/>
                  </a:lnTo>
                  <a:lnTo>
                    <a:pt x="94" y="234"/>
                  </a:lnTo>
                  <a:lnTo>
                    <a:pt x="112" y="232"/>
                  </a:lnTo>
                  <a:lnTo>
                    <a:pt x="133" y="230"/>
                  </a:lnTo>
                  <a:lnTo>
                    <a:pt x="153" y="224"/>
                  </a:lnTo>
                  <a:lnTo>
                    <a:pt x="173" y="216"/>
                  </a:lnTo>
                  <a:lnTo>
                    <a:pt x="190" y="206"/>
                  </a:lnTo>
                  <a:lnTo>
                    <a:pt x="206" y="195"/>
                  </a:lnTo>
                  <a:lnTo>
                    <a:pt x="218" y="183"/>
                  </a:lnTo>
                  <a:lnTo>
                    <a:pt x="226" y="167"/>
                  </a:lnTo>
                  <a:lnTo>
                    <a:pt x="232" y="151"/>
                  </a:lnTo>
                  <a:lnTo>
                    <a:pt x="233" y="134"/>
                  </a:lnTo>
                  <a:lnTo>
                    <a:pt x="232" y="126"/>
                  </a:lnTo>
                  <a:lnTo>
                    <a:pt x="230" y="118"/>
                  </a:lnTo>
                  <a:lnTo>
                    <a:pt x="226" y="112"/>
                  </a:lnTo>
                  <a:lnTo>
                    <a:pt x="222" y="106"/>
                  </a:lnTo>
                  <a:lnTo>
                    <a:pt x="220" y="104"/>
                  </a:lnTo>
                  <a:lnTo>
                    <a:pt x="218" y="102"/>
                  </a:lnTo>
                  <a:lnTo>
                    <a:pt x="214" y="102"/>
                  </a:lnTo>
                  <a:lnTo>
                    <a:pt x="212" y="102"/>
                  </a:lnTo>
                  <a:lnTo>
                    <a:pt x="196" y="104"/>
                  </a:lnTo>
                  <a:lnTo>
                    <a:pt x="182" y="108"/>
                  </a:lnTo>
                  <a:lnTo>
                    <a:pt x="169" y="114"/>
                  </a:lnTo>
                  <a:lnTo>
                    <a:pt x="159" y="118"/>
                  </a:lnTo>
                  <a:lnTo>
                    <a:pt x="163" y="144"/>
                  </a:lnTo>
                  <a:lnTo>
                    <a:pt x="131" y="128"/>
                  </a:lnTo>
                  <a:lnTo>
                    <a:pt x="129" y="126"/>
                  </a:lnTo>
                  <a:lnTo>
                    <a:pt x="125" y="122"/>
                  </a:lnTo>
                  <a:lnTo>
                    <a:pt x="122" y="116"/>
                  </a:lnTo>
                  <a:lnTo>
                    <a:pt x="120" y="112"/>
                  </a:lnTo>
                  <a:lnTo>
                    <a:pt x="114" y="87"/>
                  </a:lnTo>
                  <a:lnTo>
                    <a:pt x="106" y="63"/>
                  </a:lnTo>
                  <a:lnTo>
                    <a:pt x="96" y="46"/>
                  </a:lnTo>
                  <a:lnTo>
                    <a:pt x="90" y="36"/>
                  </a:lnTo>
                  <a:lnTo>
                    <a:pt x="78" y="34"/>
                  </a:lnTo>
                  <a:lnTo>
                    <a:pt x="63" y="36"/>
                  </a:lnTo>
                  <a:lnTo>
                    <a:pt x="49" y="44"/>
                  </a:lnTo>
                  <a:lnTo>
                    <a:pt x="39" y="61"/>
                  </a:lnTo>
                  <a:lnTo>
                    <a:pt x="37" y="73"/>
                  </a:lnTo>
                  <a:lnTo>
                    <a:pt x="37" y="87"/>
                  </a:lnTo>
                  <a:lnTo>
                    <a:pt x="37" y="104"/>
                  </a:lnTo>
                  <a:lnTo>
                    <a:pt x="39" y="120"/>
                  </a:lnTo>
                  <a:lnTo>
                    <a:pt x="4" y="134"/>
                  </a:lnTo>
                  <a:lnTo>
                    <a:pt x="2" y="128"/>
                  </a:lnTo>
                  <a:lnTo>
                    <a:pt x="2" y="118"/>
                  </a:lnTo>
                  <a:lnTo>
                    <a:pt x="2" y="110"/>
                  </a:lnTo>
                  <a:lnTo>
                    <a:pt x="2" y="102"/>
                  </a:lnTo>
                  <a:lnTo>
                    <a:pt x="0" y="93"/>
                  </a:lnTo>
                  <a:lnTo>
                    <a:pt x="0" y="79"/>
                  </a:lnTo>
                  <a:lnTo>
                    <a:pt x="2" y="65"/>
                  </a:lnTo>
                  <a:lnTo>
                    <a:pt x="6" y="49"/>
                  </a:lnTo>
                  <a:lnTo>
                    <a:pt x="14" y="34"/>
                  </a:lnTo>
                  <a:lnTo>
                    <a:pt x="21" y="22"/>
                  </a:lnTo>
                  <a:lnTo>
                    <a:pt x="33" y="12"/>
                  </a:lnTo>
                  <a:lnTo>
                    <a:pt x="47" y="4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86" y="0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Freeform 23"/>
            <p:cNvSpPr>
              <a:spLocks/>
            </p:cNvSpPr>
            <p:nvPr/>
          </p:nvSpPr>
          <p:spPr bwMode="auto">
            <a:xfrm>
              <a:off x="1188" y="3516"/>
              <a:ext cx="4" cy="3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0 h 2"/>
                <a:gd name="T4" fmla="*/ 2 w 4"/>
                <a:gd name="T5" fmla="*/ 0 h 2"/>
                <a:gd name="T6" fmla="*/ 2 w 4"/>
                <a:gd name="T7" fmla="*/ 0 h 2"/>
                <a:gd name="T8" fmla="*/ 4 w 4"/>
                <a:gd name="T9" fmla="*/ 0 h 2"/>
                <a:gd name="T10" fmla="*/ 2 w 4"/>
                <a:gd name="T11" fmla="*/ 3 h 2"/>
                <a:gd name="T12" fmla="*/ 0 w 4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2"/>
                <a:gd name="T23" fmla="*/ 4 w 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Freeform 24"/>
            <p:cNvSpPr>
              <a:spLocks/>
            </p:cNvSpPr>
            <p:nvPr/>
          </p:nvSpPr>
          <p:spPr bwMode="auto">
            <a:xfrm>
              <a:off x="2560" y="2588"/>
              <a:ext cx="36" cy="49"/>
            </a:xfrm>
            <a:custGeom>
              <a:avLst/>
              <a:gdLst>
                <a:gd name="T0" fmla="*/ 36 w 32"/>
                <a:gd name="T1" fmla="*/ 22 h 33"/>
                <a:gd name="T2" fmla="*/ 34 w 32"/>
                <a:gd name="T3" fmla="*/ 34 h 33"/>
                <a:gd name="T4" fmla="*/ 31 w 32"/>
                <a:gd name="T5" fmla="*/ 40 h 33"/>
                <a:gd name="T6" fmla="*/ 25 w 32"/>
                <a:gd name="T7" fmla="*/ 46 h 33"/>
                <a:gd name="T8" fmla="*/ 18 w 32"/>
                <a:gd name="T9" fmla="*/ 49 h 33"/>
                <a:gd name="T10" fmla="*/ 11 w 32"/>
                <a:gd name="T11" fmla="*/ 46 h 33"/>
                <a:gd name="T12" fmla="*/ 5 w 32"/>
                <a:gd name="T13" fmla="*/ 40 h 33"/>
                <a:gd name="T14" fmla="*/ 2 w 32"/>
                <a:gd name="T15" fmla="*/ 34 h 33"/>
                <a:gd name="T16" fmla="*/ 0 w 32"/>
                <a:gd name="T17" fmla="*/ 22 h 33"/>
                <a:gd name="T18" fmla="*/ 2 w 32"/>
                <a:gd name="T19" fmla="*/ 15 h 33"/>
                <a:gd name="T20" fmla="*/ 5 w 32"/>
                <a:gd name="T21" fmla="*/ 6 h 33"/>
                <a:gd name="T22" fmla="*/ 11 w 32"/>
                <a:gd name="T23" fmla="*/ 3 h 33"/>
                <a:gd name="T24" fmla="*/ 18 w 32"/>
                <a:gd name="T25" fmla="*/ 0 h 33"/>
                <a:gd name="T26" fmla="*/ 25 w 32"/>
                <a:gd name="T27" fmla="*/ 3 h 33"/>
                <a:gd name="T28" fmla="*/ 31 w 32"/>
                <a:gd name="T29" fmla="*/ 6 h 33"/>
                <a:gd name="T30" fmla="*/ 34 w 32"/>
                <a:gd name="T31" fmla="*/ 15 h 33"/>
                <a:gd name="T32" fmla="*/ 36 w 32"/>
                <a:gd name="T33" fmla="*/ 2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3"/>
                <a:gd name="T53" fmla="*/ 32 w 3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3">
                  <a:moveTo>
                    <a:pt x="32" y="15"/>
                  </a:moveTo>
                  <a:lnTo>
                    <a:pt x="30" y="23"/>
                  </a:lnTo>
                  <a:lnTo>
                    <a:pt x="28" y="27"/>
                  </a:lnTo>
                  <a:lnTo>
                    <a:pt x="22" y="31"/>
                  </a:lnTo>
                  <a:lnTo>
                    <a:pt x="16" y="33"/>
                  </a:lnTo>
                  <a:lnTo>
                    <a:pt x="10" y="31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Freeform 25"/>
            <p:cNvSpPr>
              <a:spLocks/>
            </p:cNvSpPr>
            <p:nvPr/>
          </p:nvSpPr>
          <p:spPr bwMode="auto">
            <a:xfrm>
              <a:off x="2859" y="2948"/>
              <a:ext cx="36" cy="48"/>
            </a:xfrm>
            <a:custGeom>
              <a:avLst/>
              <a:gdLst>
                <a:gd name="T0" fmla="*/ 2 w 32"/>
                <a:gd name="T1" fmla="*/ 15 h 32"/>
                <a:gd name="T2" fmla="*/ 5 w 32"/>
                <a:gd name="T3" fmla="*/ 6 h 32"/>
                <a:gd name="T4" fmla="*/ 11 w 32"/>
                <a:gd name="T5" fmla="*/ 3 h 32"/>
                <a:gd name="T6" fmla="*/ 18 w 32"/>
                <a:gd name="T7" fmla="*/ 0 h 32"/>
                <a:gd name="T8" fmla="*/ 25 w 32"/>
                <a:gd name="T9" fmla="*/ 3 h 32"/>
                <a:gd name="T10" fmla="*/ 31 w 32"/>
                <a:gd name="T11" fmla="*/ 9 h 32"/>
                <a:gd name="T12" fmla="*/ 34 w 32"/>
                <a:gd name="T13" fmla="*/ 15 h 32"/>
                <a:gd name="T14" fmla="*/ 36 w 32"/>
                <a:gd name="T15" fmla="*/ 24 h 32"/>
                <a:gd name="T16" fmla="*/ 34 w 32"/>
                <a:gd name="T17" fmla="*/ 33 h 32"/>
                <a:gd name="T18" fmla="*/ 31 w 32"/>
                <a:gd name="T19" fmla="*/ 42 h 32"/>
                <a:gd name="T20" fmla="*/ 25 w 32"/>
                <a:gd name="T21" fmla="*/ 45 h 32"/>
                <a:gd name="T22" fmla="*/ 18 w 32"/>
                <a:gd name="T23" fmla="*/ 48 h 32"/>
                <a:gd name="T24" fmla="*/ 11 w 32"/>
                <a:gd name="T25" fmla="*/ 48 h 32"/>
                <a:gd name="T26" fmla="*/ 5 w 32"/>
                <a:gd name="T27" fmla="*/ 42 h 32"/>
                <a:gd name="T28" fmla="*/ 2 w 32"/>
                <a:gd name="T29" fmla="*/ 33 h 32"/>
                <a:gd name="T30" fmla="*/ 0 w 32"/>
                <a:gd name="T31" fmla="*/ 24 h 32"/>
                <a:gd name="T32" fmla="*/ 2 w 32"/>
                <a:gd name="T33" fmla="*/ 15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2" y="10"/>
                  </a:move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2" y="30"/>
                  </a:lnTo>
                  <a:lnTo>
                    <a:pt x="16" y="32"/>
                  </a:lnTo>
                  <a:lnTo>
                    <a:pt x="10" y="32"/>
                  </a:lnTo>
                  <a:lnTo>
                    <a:pt x="4" y="28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Freeform 26"/>
            <p:cNvSpPr>
              <a:spLocks/>
            </p:cNvSpPr>
            <p:nvPr/>
          </p:nvSpPr>
          <p:spPr bwMode="auto">
            <a:xfrm>
              <a:off x="992" y="1018"/>
              <a:ext cx="62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4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4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Freeform 27"/>
            <p:cNvSpPr>
              <a:spLocks/>
            </p:cNvSpPr>
            <p:nvPr/>
          </p:nvSpPr>
          <p:spPr bwMode="auto">
            <a:xfrm>
              <a:off x="924" y="1450"/>
              <a:ext cx="59" cy="82"/>
            </a:xfrm>
            <a:custGeom>
              <a:avLst/>
              <a:gdLst>
                <a:gd name="T0" fmla="*/ 0 w 53"/>
                <a:gd name="T1" fmla="*/ 42 h 55"/>
                <a:gd name="T2" fmla="*/ 2 w 53"/>
                <a:gd name="T3" fmla="*/ 60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60 h 55"/>
                <a:gd name="T16" fmla="*/ 59 w 53"/>
                <a:gd name="T17" fmla="*/ 42 h 55"/>
                <a:gd name="T18" fmla="*/ 57 w 53"/>
                <a:gd name="T19" fmla="*/ 27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7 h 55"/>
                <a:gd name="T32" fmla="*/ 0 w 53"/>
                <a:gd name="T33" fmla="*/ 42 h 55"/>
                <a:gd name="T34" fmla="*/ 0 w 53"/>
                <a:gd name="T35" fmla="*/ 42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40"/>
                  </a:lnTo>
                  <a:lnTo>
                    <a:pt x="53" y="28"/>
                  </a:lnTo>
                  <a:lnTo>
                    <a:pt x="51" y="18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Freeform 28"/>
            <p:cNvSpPr>
              <a:spLocks/>
            </p:cNvSpPr>
            <p:nvPr/>
          </p:nvSpPr>
          <p:spPr bwMode="auto">
            <a:xfrm>
              <a:off x="924" y="2117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Freeform 29"/>
            <p:cNvSpPr>
              <a:spLocks/>
            </p:cNvSpPr>
            <p:nvPr/>
          </p:nvSpPr>
          <p:spPr bwMode="auto">
            <a:xfrm>
              <a:off x="3360" y="417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Freeform 30"/>
            <p:cNvSpPr>
              <a:spLocks/>
            </p:cNvSpPr>
            <p:nvPr/>
          </p:nvSpPr>
          <p:spPr bwMode="auto">
            <a:xfrm>
              <a:off x="3081" y="1704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20 w 55"/>
                <a:gd name="T7" fmla="*/ 78 h 55"/>
                <a:gd name="T8" fmla="*/ 31 w 55"/>
                <a:gd name="T9" fmla="*/ 81 h 55"/>
                <a:gd name="T10" fmla="*/ 44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1 w 55"/>
                <a:gd name="T17" fmla="*/ 41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1 w 55"/>
                <a:gd name="T25" fmla="*/ 0 h 55"/>
                <a:gd name="T26" fmla="*/ 20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8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4" y="39"/>
                  </a:lnTo>
                  <a:lnTo>
                    <a:pt x="55" y="28"/>
                  </a:lnTo>
                  <a:lnTo>
                    <a:pt x="54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Freeform 31"/>
            <p:cNvSpPr>
              <a:spLocks/>
            </p:cNvSpPr>
            <p:nvPr/>
          </p:nvSpPr>
          <p:spPr bwMode="auto">
            <a:xfrm>
              <a:off x="3411" y="93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29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4 h 55"/>
                <a:gd name="T20" fmla="*/ 50 w 53"/>
                <a:gd name="T21" fmla="*/ 12 h 55"/>
                <a:gd name="T22" fmla="*/ 41 w 53"/>
                <a:gd name="T23" fmla="*/ 3 h 55"/>
                <a:gd name="T24" fmla="*/ 29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4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6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Freeform 32"/>
            <p:cNvSpPr>
              <a:spLocks/>
            </p:cNvSpPr>
            <p:nvPr/>
          </p:nvSpPr>
          <p:spPr bwMode="auto">
            <a:xfrm>
              <a:off x="3463" y="2329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7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Freeform 33"/>
            <p:cNvSpPr>
              <a:spLocks/>
            </p:cNvSpPr>
            <p:nvPr/>
          </p:nvSpPr>
          <p:spPr bwMode="auto">
            <a:xfrm>
              <a:off x="894" y="254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9 h 55"/>
                <a:gd name="T4" fmla="*/ 9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1 w 55"/>
                <a:gd name="T11" fmla="*/ 78 h 55"/>
                <a:gd name="T12" fmla="*/ 52 w 55"/>
                <a:gd name="T13" fmla="*/ 69 h 55"/>
                <a:gd name="T14" fmla="*/ 59 w 55"/>
                <a:gd name="T15" fmla="*/ 59 h 55"/>
                <a:gd name="T16" fmla="*/ 61 w 55"/>
                <a:gd name="T17" fmla="*/ 41 h 55"/>
                <a:gd name="T18" fmla="*/ 59 w 55"/>
                <a:gd name="T19" fmla="*/ 27 h 55"/>
                <a:gd name="T20" fmla="*/ 52 w 55"/>
                <a:gd name="T21" fmla="*/ 12 h 55"/>
                <a:gd name="T22" fmla="*/ 41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40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Freeform 34"/>
            <p:cNvSpPr>
              <a:spLocks/>
            </p:cNvSpPr>
            <p:nvPr/>
          </p:nvSpPr>
          <p:spPr bwMode="auto">
            <a:xfrm>
              <a:off x="2227" y="1332"/>
              <a:ext cx="62" cy="78"/>
            </a:xfrm>
            <a:custGeom>
              <a:avLst/>
              <a:gdLst>
                <a:gd name="T0" fmla="*/ 0 w 55"/>
                <a:gd name="T1" fmla="*/ 37 h 53"/>
                <a:gd name="T2" fmla="*/ 2 w 55"/>
                <a:gd name="T3" fmla="*/ 54 h 53"/>
                <a:gd name="T4" fmla="*/ 8 w 55"/>
                <a:gd name="T5" fmla="*/ 66 h 53"/>
                <a:gd name="T6" fmla="*/ 19 w 55"/>
                <a:gd name="T7" fmla="*/ 75 h 53"/>
                <a:gd name="T8" fmla="*/ 30 w 55"/>
                <a:gd name="T9" fmla="*/ 78 h 53"/>
                <a:gd name="T10" fmla="*/ 44 w 55"/>
                <a:gd name="T11" fmla="*/ 75 h 53"/>
                <a:gd name="T12" fmla="*/ 53 w 55"/>
                <a:gd name="T13" fmla="*/ 66 h 53"/>
                <a:gd name="T14" fmla="*/ 60 w 55"/>
                <a:gd name="T15" fmla="*/ 54 h 53"/>
                <a:gd name="T16" fmla="*/ 62 w 55"/>
                <a:gd name="T17" fmla="*/ 37 h 53"/>
                <a:gd name="T18" fmla="*/ 60 w 55"/>
                <a:gd name="T19" fmla="*/ 24 h 53"/>
                <a:gd name="T20" fmla="*/ 53 w 55"/>
                <a:gd name="T21" fmla="*/ 12 h 53"/>
                <a:gd name="T22" fmla="*/ 44 w 55"/>
                <a:gd name="T23" fmla="*/ 3 h 53"/>
                <a:gd name="T24" fmla="*/ 30 w 55"/>
                <a:gd name="T25" fmla="*/ 0 h 53"/>
                <a:gd name="T26" fmla="*/ 19 w 55"/>
                <a:gd name="T27" fmla="*/ 3 h 53"/>
                <a:gd name="T28" fmla="*/ 8 w 55"/>
                <a:gd name="T29" fmla="*/ 12 h 53"/>
                <a:gd name="T30" fmla="*/ 2 w 55"/>
                <a:gd name="T31" fmla="*/ 24 h 53"/>
                <a:gd name="T32" fmla="*/ 0 w 55"/>
                <a:gd name="T33" fmla="*/ 37 h 53"/>
                <a:gd name="T34" fmla="*/ 0 w 55"/>
                <a:gd name="T35" fmla="*/ 37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5"/>
                  </a:moveTo>
                  <a:lnTo>
                    <a:pt x="2" y="37"/>
                  </a:lnTo>
                  <a:lnTo>
                    <a:pt x="7" y="45"/>
                  </a:lnTo>
                  <a:lnTo>
                    <a:pt x="17" y="51"/>
                  </a:lnTo>
                  <a:lnTo>
                    <a:pt x="27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5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Freeform 35"/>
            <p:cNvSpPr>
              <a:spLocks/>
            </p:cNvSpPr>
            <p:nvPr/>
          </p:nvSpPr>
          <p:spPr bwMode="auto">
            <a:xfrm>
              <a:off x="2877" y="142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5 h 55"/>
                <a:gd name="T4" fmla="*/ 9 w 53"/>
                <a:gd name="T5" fmla="*/ 70 h 55"/>
                <a:gd name="T6" fmla="*/ 18 w 53"/>
                <a:gd name="T7" fmla="*/ 79 h 55"/>
                <a:gd name="T8" fmla="*/ 28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5 h 55"/>
                <a:gd name="T16" fmla="*/ 59 w 53"/>
                <a:gd name="T17" fmla="*/ 40 h 55"/>
                <a:gd name="T18" fmla="*/ 57 w 53"/>
                <a:gd name="T19" fmla="*/ 22 h 55"/>
                <a:gd name="T20" fmla="*/ 50 w 53"/>
                <a:gd name="T21" fmla="*/ 12 h 55"/>
                <a:gd name="T22" fmla="*/ 41 w 53"/>
                <a:gd name="T23" fmla="*/ 3 h 55"/>
                <a:gd name="T24" fmla="*/ 28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2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5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7"/>
                  </a:lnTo>
                  <a:lnTo>
                    <a:pt x="53" y="27"/>
                  </a:lnTo>
                  <a:lnTo>
                    <a:pt x="51" y="15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Freeform 36"/>
            <p:cNvSpPr>
              <a:spLocks/>
            </p:cNvSpPr>
            <p:nvPr/>
          </p:nvSpPr>
          <p:spPr bwMode="auto">
            <a:xfrm>
              <a:off x="2982" y="936"/>
              <a:ext cx="62" cy="82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8 h 55"/>
                <a:gd name="T4" fmla="*/ 9 w 55"/>
                <a:gd name="T5" fmla="*/ 70 h 55"/>
                <a:gd name="T6" fmla="*/ 18 w 55"/>
                <a:gd name="T7" fmla="*/ 79 h 55"/>
                <a:gd name="T8" fmla="*/ 32 w 55"/>
                <a:gd name="T9" fmla="*/ 82 h 55"/>
                <a:gd name="T10" fmla="*/ 44 w 55"/>
                <a:gd name="T11" fmla="*/ 79 h 55"/>
                <a:gd name="T12" fmla="*/ 53 w 55"/>
                <a:gd name="T13" fmla="*/ 70 h 55"/>
                <a:gd name="T14" fmla="*/ 60 w 55"/>
                <a:gd name="T15" fmla="*/ 58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Freeform 37"/>
            <p:cNvSpPr>
              <a:spLocks/>
            </p:cNvSpPr>
            <p:nvPr/>
          </p:nvSpPr>
          <p:spPr bwMode="auto">
            <a:xfrm>
              <a:off x="2251" y="876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2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5 h 55"/>
                <a:gd name="T20" fmla="*/ 52 w 55"/>
                <a:gd name="T21" fmla="*/ 12 h 55"/>
                <a:gd name="T22" fmla="*/ 42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5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8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1" name="Freeform 38"/>
            <p:cNvSpPr>
              <a:spLocks/>
            </p:cNvSpPr>
            <p:nvPr/>
          </p:nvSpPr>
          <p:spPr bwMode="auto">
            <a:xfrm>
              <a:off x="723" y="332"/>
              <a:ext cx="2909" cy="203"/>
            </a:xfrm>
            <a:custGeom>
              <a:avLst/>
              <a:gdLst>
                <a:gd name="T0" fmla="*/ 2778 w 2601"/>
                <a:gd name="T1" fmla="*/ 43 h 137"/>
                <a:gd name="T2" fmla="*/ 2676 w 2601"/>
                <a:gd name="T3" fmla="*/ 127 h 137"/>
                <a:gd name="T4" fmla="*/ 2580 w 2601"/>
                <a:gd name="T5" fmla="*/ 130 h 137"/>
                <a:gd name="T6" fmla="*/ 2468 w 2601"/>
                <a:gd name="T7" fmla="*/ 22 h 137"/>
                <a:gd name="T8" fmla="*/ 2257 w 2601"/>
                <a:gd name="T9" fmla="*/ 64 h 137"/>
                <a:gd name="T10" fmla="*/ 2143 w 2601"/>
                <a:gd name="T11" fmla="*/ 124 h 137"/>
                <a:gd name="T12" fmla="*/ 2047 w 2601"/>
                <a:gd name="T13" fmla="*/ 55 h 137"/>
                <a:gd name="T14" fmla="*/ 1919 w 2601"/>
                <a:gd name="T15" fmla="*/ 0 h 137"/>
                <a:gd name="T16" fmla="*/ 1831 w 2601"/>
                <a:gd name="T17" fmla="*/ 49 h 137"/>
                <a:gd name="T18" fmla="*/ 1750 w 2601"/>
                <a:gd name="T19" fmla="*/ 127 h 137"/>
                <a:gd name="T20" fmla="*/ 1637 w 2601"/>
                <a:gd name="T21" fmla="*/ 130 h 137"/>
                <a:gd name="T22" fmla="*/ 1526 w 2601"/>
                <a:gd name="T23" fmla="*/ 25 h 137"/>
                <a:gd name="T24" fmla="*/ 1383 w 2601"/>
                <a:gd name="T25" fmla="*/ 37 h 137"/>
                <a:gd name="T26" fmla="*/ 1288 w 2601"/>
                <a:gd name="T27" fmla="*/ 116 h 137"/>
                <a:gd name="T28" fmla="*/ 1216 w 2601"/>
                <a:gd name="T29" fmla="*/ 145 h 137"/>
                <a:gd name="T30" fmla="*/ 1128 w 2601"/>
                <a:gd name="T31" fmla="*/ 93 h 137"/>
                <a:gd name="T32" fmla="*/ 1028 w 2601"/>
                <a:gd name="T33" fmla="*/ 6 h 137"/>
                <a:gd name="T34" fmla="*/ 915 w 2601"/>
                <a:gd name="T35" fmla="*/ 31 h 137"/>
                <a:gd name="T36" fmla="*/ 846 w 2601"/>
                <a:gd name="T37" fmla="*/ 101 h 137"/>
                <a:gd name="T38" fmla="*/ 742 w 2601"/>
                <a:gd name="T39" fmla="*/ 151 h 137"/>
                <a:gd name="T40" fmla="*/ 627 w 2601"/>
                <a:gd name="T41" fmla="*/ 61 h 137"/>
                <a:gd name="T42" fmla="*/ 436 w 2601"/>
                <a:gd name="T43" fmla="*/ 22 h 137"/>
                <a:gd name="T44" fmla="*/ 294 w 2601"/>
                <a:gd name="T45" fmla="*/ 127 h 137"/>
                <a:gd name="T46" fmla="*/ 197 w 2601"/>
                <a:gd name="T47" fmla="*/ 87 h 137"/>
                <a:gd name="T48" fmla="*/ 83 w 2601"/>
                <a:gd name="T49" fmla="*/ 6 h 137"/>
                <a:gd name="T50" fmla="*/ 1 w 2601"/>
                <a:gd name="T51" fmla="*/ 22 h 137"/>
                <a:gd name="T52" fmla="*/ 23 w 2601"/>
                <a:gd name="T53" fmla="*/ 58 h 137"/>
                <a:gd name="T54" fmla="*/ 126 w 2601"/>
                <a:gd name="T55" fmla="*/ 87 h 137"/>
                <a:gd name="T56" fmla="*/ 237 w 2601"/>
                <a:gd name="T57" fmla="*/ 172 h 137"/>
                <a:gd name="T58" fmla="*/ 349 w 2601"/>
                <a:gd name="T59" fmla="*/ 154 h 137"/>
                <a:gd name="T60" fmla="*/ 452 w 2601"/>
                <a:gd name="T61" fmla="*/ 70 h 137"/>
                <a:gd name="T62" fmla="*/ 593 w 2601"/>
                <a:gd name="T63" fmla="*/ 90 h 137"/>
                <a:gd name="T64" fmla="*/ 707 w 2601"/>
                <a:gd name="T65" fmla="*/ 194 h 137"/>
                <a:gd name="T66" fmla="*/ 849 w 2601"/>
                <a:gd name="T67" fmla="*/ 160 h 137"/>
                <a:gd name="T68" fmla="*/ 924 w 2601"/>
                <a:gd name="T69" fmla="*/ 87 h 137"/>
                <a:gd name="T70" fmla="*/ 1003 w 2601"/>
                <a:gd name="T71" fmla="*/ 52 h 137"/>
                <a:gd name="T72" fmla="*/ 1090 w 2601"/>
                <a:gd name="T73" fmla="*/ 119 h 137"/>
                <a:gd name="T74" fmla="*/ 1194 w 2601"/>
                <a:gd name="T75" fmla="*/ 194 h 137"/>
                <a:gd name="T76" fmla="*/ 1293 w 2601"/>
                <a:gd name="T77" fmla="*/ 175 h 137"/>
                <a:gd name="T78" fmla="*/ 1381 w 2601"/>
                <a:gd name="T79" fmla="*/ 101 h 137"/>
                <a:gd name="T80" fmla="*/ 1493 w 2601"/>
                <a:gd name="T81" fmla="*/ 64 h 137"/>
                <a:gd name="T82" fmla="*/ 1600 w 2601"/>
                <a:gd name="T83" fmla="*/ 163 h 137"/>
                <a:gd name="T84" fmla="*/ 1748 w 2601"/>
                <a:gd name="T85" fmla="*/ 188 h 137"/>
                <a:gd name="T86" fmla="*/ 1842 w 2601"/>
                <a:gd name="T87" fmla="*/ 104 h 137"/>
                <a:gd name="T88" fmla="*/ 1906 w 2601"/>
                <a:gd name="T89" fmla="*/ 58 h 137"/>
                <a:gd name="T90" fmla="*/ 2009 w 2601"/>
                <a:gd name="T91" fmla="*/ 84 h 137"/>
                <a:gd name="T92" fmla="*/ 2116 w 2601"/>
                <a:gd name="T93" fmla="*/ 169 h 137"/>
                <a:gd name="T94" fmla="*/ 2231 w 2601"/>
                <a:gd name="T95" fmla="*/ 151 h 137"/>
                <a:gd name="T96" fmla="*/ 2334 w 2601"/>
                <a:gd name="T97" fmla="*/ 67 h 137"/>
                <a:gd name="T98" fmla="*/ 2475 w 2601"/>
                <a:gd name="T99" fmla="*/ 87 h 137"/>
                <a:gd name="T100" fmla="*/ 2589 w 2601"/>
                <a:gd name="T101" fmla="*/ 194 h 137"/>
                <a:gd name="T102" fmla="*/ 2710 w 2601"/>
                <a:gd name="T103" fmla="*/ 163 h 137"/>
                <a:gd name="T104" fmla="*/ 2808 w 2601"/>
                <a:gd name="T105" fmla="*/ 84 h 137"/>
                <a:gd name="T106" fmla="*/ 2890 w 2601"/>
                <a:gd name="T107" fmla="*/ 93 h 137"/>
                <a:gd name="T108" fmla="*/ 2905 w 2601"/>
                <a:gd name="T109" fmla="*/ 46 h 1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7"/>
                <a:gd name="T167" fmla="*/ 2601 w 2601"/>
                <a:gd name="T168" fmla="*/ 137 h 1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7">
                  <a:moveTo>
                    <a:pt x="2592" y="27"/>
                  </a:moveTo>
                  <a:lnTo>
                    <a:pt x="2568" y="19"/>
                  </a:lnTo>
                  <a:lnTo>
                    <a:pt x="2544" y="15"/>
                  </a:lnTo>
                  <a:lnTo>
                    <a:pt x="2523" y="17"/>
                  </a:lnTo>
                  <a:lnTo>
                    <a:pt x="2503" y="21"/>
                  </a:lnTo>
                  <a:lnTo>
                    <a:pt x="2484" y="29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0"/>
                  </a:lnTo>
                  <a:lnTo>
                    <a:pt x="2405" y="78"/>
                  </a:lnTo>
                  <a:lnTo>
                    <a:pt x="2393" y="86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8"/>
                  </a:lnTo>
                  <a:lnTo>
                    <a:pt x="2291" y="78"/>
                  </a:lnTo>
                  <a:lnTo>
                    <a:pt x="2275" y="66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7"/>
                  </a:lnTo>
                  <a:lnTo>
                    <a:pt x="2207" y="15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3"/>
                  </a:lnTo>
                  <a:lnTo>
                    <a:pt x="2046" y="27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2"/>
                  </a:lnTo>
                  <a:lnTo>
                    <a:pt x="1959" y="82"/>
                  </a:lnTo>
                  <a:lnTo>
                    <a:pt x="1946" y="86"/>
                  </a:lnTo>
                  <a:lnTo>
                    <a:pt x="1930" y="86"/>
                  </a:lnTo>
                  <a:lnTo>
                    <a:pt x="1916" y="84"/>
                  </a:lnTo>
                  <a:lnTo>
                    <a:pt x="1902" y="80"/>
                  </a:lnTo>
                  <a:lnTo>
                    <a:pt x="1889" y="74"/>
                  </a:lnTo>
                  <a:lnTo>
                    <a:pt x="1875" y="66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7"/>
                  </a:lnTo>
                  <a:lnTo>
                    <a:pt x="1812" y="25"/>
                  </a:lnTo>
                  <a:lnTo>
                    <a:pt x="1794" y="17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5"/>
                  </a:lnTo>
                  <a:lnTo>
                    <a:pt x="1659" y="19"/>
                  </a:lnTo>
                  <a:lnTo>
                    <a:pt x="1649" y="27"/>
                  </a:lnTo>
                  <a:lnTo>
                    <a:pt x="1637" y="33"/>
                  </a:lnTo>
                  <a:lnTo>
                    <a:pt x="1627" y="41"/>
                  </a:lnTo>
                  <a:lnTo>
                    <a:pt x="1618" y="47"/>
                  </a:lnTo>
                  <a:lnTo>
                    <a:pt x="1608" y="55"/>
                  </a:lnTo>
                  <a:lnTo>
                    <a:pt x="1594" y="66"/>
                  </a:lnTo>
                  <a:lnTo>
                    <a:pt x="1578" y="76"/>
                  </a:lnTo>
                  <a:lnTo>
                    <a:pt x="1565" y="86"/>
                  </a:lnTo>
                  <a:lnTo>
                    <a:pt x="1551" y="92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8"/>
                  </a:lnTo>
                  <a:lnTo>
                    <a:pt x="1447" y="78"/>
                  </a:lnTo>
                  <a:lnTo>
                    <a:pt x="1431" y="66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29"/>
                  </a:lnTo>
                  <a:lnTo>
                    <a:pt x="1364" y="17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7"/>
                  </a:lnTo>
                  <a:lnTo>
                    <a:pt x="1237" y="25"/>
                  </a:lnTo>
                  <a:lnTo>
                    <a:pt x="1219" y="37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2"/>
                  </a:lnTo>
                  <a:lnTo>
                    <a:pt x="1152" y="78"/>
                  </a:lnTo>
                  <a:lnTo>
                    <a:pt x="1142" y="84"/>
                  </a:lnTo>
                  <a:lnTo>
                    <a:pt x="1133" y="90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6"/>
                  </a:lnTo>
                  <a:lnTo>
                    <a:pt x="1060" y="92"/>
                  </a:lnTo>
                  <a:lnTo>
                    <a:pt x="1046" y="86"/>
                  </a:lnTo>
                  <a:lnTo>
                    <a:pt x="1034" y="80"/>
                  </a:lnTo>
                  <a:lnTo>
                    <a:pt x="1023" y="70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29"/>
                  </a:lnTo>
                  <a:lnTo>
                    <a:pt x="952" y="19"/>
                  </a:lnTo>
                  <a:lnTo>
                    <a:pt x="936" y="10"/>
                  </a:lnTo>
                  <a:lnTo>
                    <a:pt x="919" y="4"/>
                  </a:lnTo>
                  <a:lnTo>
                    <a:pt x="899" y="0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5"/>
                  </a:lnTo>
                  <a:lnTo>
                    <a:pt x="818" y="21"/>
                  </a:lnTo>
                  <a:lnTo>
                    <a:pt x="809" y="27"/>
                  </a:lnTo>
                  <a:lnTo>
                    <a:pt x="799" y="35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8"/>
                  </a:lnTo>
                  <a:lnTo>
                    <a:pt x="740" y="78"/>
                  </a:lnTo>
                  <a:lnTo>
                    <a:pt x="726" y="88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0"/>
                  </a:lnTo>
                  <a:lnTo>
                    <a:pt x="608" y="80"/>
                  </a:lnTo>
                  <a:lnTo>
                    <a:pt x="593" y="68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29"/>
                  </a:lnTo>
                  <a:lnTo>
                    <a:pt x="524" y="17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5"/>
                  </a:lnTo>
                  <a:lnTo>
                    <a:pt x="363" y="27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2"/>
                  </a:lnTo>
                  <a:lnTo>
                    <a:pt x="276" y="82"/>
                  </a:lnTo>
                  <a:lnTo>
                    <a:pt x="263" y="86"/>
                  </a:lnTo>
                  <a:lnTo>
                    <a:pt x="247" y="88"/>
                  </a:lnTo>
                  <a:lnTo>
                    <a:pt x="233" y="86"/>
                  </a:lnTo>
                  <a:lnTo>
                    <a:pt x="219" y="80"/>
                  </a:lnTo>
                  <a:lnTo>
                    <a:pt x="206" y="74"/>
                  </a:lnTo>
                  <a:lnTo>
                    <a:pt x="192" y="66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7"/>
                  </a:lnTo>
                  <a:lnTo>
                    <a:pt x="129" y="27"/>
                  </a:lnTo>
                  <a:lnTo>
                    <a:pt x="113" y="17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5"/>
                  </a:lnTo>
                  <a:lnTo>
                    <a:pt x="55" y="35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8"/>
                  </a:lnTo>
                  <a:lnTo>
                    <a:pt x="143" y="78"/>
                  </a:lnTo>
                  <a:lnTo>
                    <a:pt x="159" y="88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1"/>
                  </a:lnTo>
                  <a:lnTo>
                    <a:pt x="249" y="123"/>
                  </a:lnTo>
                  <a:lnTo>
                    <a:pt x="269" y="121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6"/>
                  </a:lnTo>
                  <a:lnTo>
                    <a:pt x="353" y="74"/>
                  </a:lnTo>
                  <a:lnTo>
                    <a:pt x="369" y="65"/>
                  </a:lnTo>
                  <a:lnTo>
                    <a:pt x="386" y="55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2"/>
                  </a:lnTo>
                  <a:lnTo>
                    <a:pt x="561" y="86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3"/>
                  </a:lnTo>
                  <a:lnTo>
                    <a:pt x="632" y="131"/>
                  </a:lnTo>
                  <a:lnTo>
                    <a:pt x="657" y="137"/>
                  </a:lnTo>
                  <a:lnTo>
                    <a:pt x="681" y="137"/>
                  </a:lnTo>
                  <a:lnTo>
                    <a:pt x="703" y="133"/>
                  </a:lnTo>
                  <a:lnTo>
                    <a:pt x="724" y="127"/>
                  </a:lnTo>
                  <a:lnTo>
                    <a:pt x="742" y="119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4"/>
                  </a:lnTo>
                  <a:lnTo>
                    <a:pt x="799" y="78"/>
                  </a:lnTo>
                  <a:lnTo>
                    <a:pt x="809" y="70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5"/>
                  </a:lnTo>
                  <a:lnTo>
                    <a:pt x="897" y="35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0"/>
                  </a:lnTo>
                  <a:lnTo>
                    <a:pt x="975" y="80"/>
                  </a:lnTo>
                  <a:lnTo>
                    <a:pt x="989" y="90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19"/>
                  </a:lnTo>
                  <a:lnTo>
                    <a:pt x="1050" y="127"/>
                  </a:lnTo>
                  <a:lnTo>
                    <a:pt x="1068" y="131"/>
                  </a:lnTo>
                  <a:lnTo>
                    <a:pt x="1087" y="135"/>
                  </a:lnTo>
                  <a:lnTo>
                    <a:pt x="1107" y="133"/>
                  </a:lnTo>
                  <a:lnTo>
                    <a:pt x="1119" y="131"/>
                  </a:lnTo>
                  <a:lnTo>
                    <a:pt x="1133" y="127"/>
                  </a:lnTo>
                  <a:lnTo>
                    <a:pt x="1144" y="123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8"/>
                  </a:lnTo>
                  <a:lnTo>
                    <a:pt x="1219" y="78"/>
                  </a:lnTo>
                  <a:lnTo>
                    <a:pt x="1235" y="68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2"/>
                  </a:lnTo>
                  <a:lnTo>
                    <a:pt x="1398" y="84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1"/>
                  </a:lnTo>
                  <a:lnTo>
                    <a:pt x="1472" y="131"/>
                  </a:lnTo>
                  <a:lnTo>
                    <a:pt x="1498" y="135"/>
                  </a:lnTo>
                  <a:lnTo>
                    <a:pt x="1521" y="137"/>
                  </a:lnTo>
                  <a:lnTo>
                    <a:pt x="1543" y="133"/>
                  </a:lnTo>
                  <a:lnTo>
                    <a:pt x="1563" y="127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4"/>
                  </a:lnTo>
                  <a:lnTo>
                    <a:pt x="1639" y="76"/>
                  </a:lnTo>
                  <a:lnTo>
                    <a:pt x="1647" y="70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5"/>
                  </a:lnTo>
                  <a:lnTo>
                    <a:pt x="1737" y="35"/>
                  </a:lnTo>
                  <a:lnTo>
                    <a:pt x="1751" y="37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7"/>
                  </a:lnTo>
                  <a:lnTo>
                    <a:pt x="1812" y="66"/>
                  </a:lnTo>
                  <a:lnTo>
                    <a:pt x="1826" y="76"/>
                  </a:lnTo>
                  <a:lnTo>
                    <a:pt x="1841" y="86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19"/>
                  </a:lnTo>
                  <a:lnTo>
                    <a:pt x="1930" y="121"/>
                  </a:lnTo>
                  <a:lnTo>
                    <a:pt x="1949" y="119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4"/>
                  </a:lnTo>
                  <a:lnTo>
                    <a:pt x="2036" y="74"/>
                  </a:lnTo>
                  <a:lnTo>
                    <a:pt x="2052" y="63"/>
                  </a:lnTo>
                  <a:lnTo>
                    <a:pt x="2069" y="55"/>
                  </a:lnTo>
                  <a:lnTo>
                    <a:pt x="2087" y="45"/>
                  </a:lnTo>
                  <a:lnTo>
                    <a:pt x="2107" y="41"/>
                  </a:lnTo>
                  <a:lnTo>
                    <a:pt x="2128" y="37"/>
                  </a:lnTo>
                  <a:lnTo>
                    <a:pt x="2152" y="37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0"/>
                  </a:lnTo>
                  <a:lnTo>
                    <a:pt x="2244" y="84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1"/>
                  </a:lnTo>
                  <a:lnTo>
                    <a:pt x="2315" y="131"/>
                  </a:lnTo>
                  <a:lnTo>
                    <a:pt x="2334" y="135"/>
                  </a:lnTo>
                  <a:lnTo>
                    <a:pt x="2354" y="135"/>
                  </a:lnTo>
                  <a:lnTo>
                    <a:pt x="2372" y="131"/>
                  </a:lnTo>
                  <a:lnTo>
                    <a:pt x="2389" y="125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0"/>
                  </a:lnTo>
                  <a:lnTo>
                    <a:pt x="2468" y="80"/>
                  </a:lnTo>
                  <a:lnTo>
                    <a:pt x="2482" y="70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7"/>
                  </a:lnTo>
                  <a:lnTo>
                    <a:pt x="2597" y="31"/>
                  </a:lnTo>
                  <a:lnTo>
                    <a:pt x="2592" y="27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2" name="Freeform 39"/>
            <p:cNvSpPr>
              <a:spLocks/>
            </p:cNvSpPr>
            <p:nvPr/>
          </p:nvSpPr>
          <p:spPr bwMode="auto">
            <a:xfrm>
              <a:off x="153" y="884"/>
              <a:ext cx="156" cy="3969"/>
            </a:xfrm>
            <a:custGeom>
              <a:avLst/>
              <a:gdLst>
                <a:gd name="T0" fmla="*/ 90 w 139"/>
                <a:gd name="T1" fmla="*/ 2480 h 2679"/>
                <a:gd name="T2" fmla="*/ 143 w 139"/>
                <a:gd name="T3" fmla="*/ 2369 h 2679"/>
                <a:gd name="T4" fmla="*/ 131 w 139"/>
                <a:gd name="T5" fmla="*/ 2206 h 2679"/>
                <a:gd name="T6" fmla="*/ 48 w 139"/>
                <a:gd name="T7" fmla="*/ 1985 h 2679"/>
                <a:gd name="T8" fmla="*/ 97 w 139"/>
                <a:gd name="T9" fmla="*/ 1834 h 2679"/>
                <a:gd name="T10" fmla="*/ 152 w 139"/>
                <a:gd name="T11" fmla="*/ 1686 h 2679"/>
                <a:gd name="T12" fmla="*/ 121 w 139"/>
                <a:gd name="T13" fmla="*/ 1532 h 2679"/>
                <a:gd name="T14" fmla="*/ 53 w 139"/>
                <a:gd name="T15" fmla="*/ 1402 h 2679"/>
                <a:gd name="T16" fmla="*/ 85 w 139"/>
                <a:gd name="T17" fmla="*/ 1182 h 2679"/>
                <a:gd name="T18" fmla="*/ 134 w 139"/>
                <a:gd name="T19" fmla="*/ 1052 h 2679"/>
                <a:gd name="T20" fmla="*/ 117 w 139"/>
                <a:gd name="T21" fmla="*/ 924 h 2679"/>
                <a:gd name="T22" fmla="*/ 62 w 139"/>
                <a:gd name="T23" fmla="*/ 813 h 2679"/>
                <a:gd name="T24" fmla="*/ 48 w 139"/>
                <a:gd name="T25" fmla="*/ 647 h 2679"/>
                <a:gd name="T26" fmla="*/ 110 w 139"/>
                <a:gd name="T27" fmla="*/ 523 h 2679"/>
                <a:gd name="T28" fmla="*/ 143 w 139"/>
                <a:gd name="T29" fmla="*/ 321 h 2679"/>
                <a:gd name="T30" fmla="*/ 57 w 139"/>
                <a:gd name="T31" fmla="*/ 89 h 2679"/>
                <a:gd name="T32" fmla="*/ 57 w 139"/>
                <a:gd name="T33" fmla="*/ 3 h 2679"/>
                <a:gd name="T34" fmla="*/ 33 w 139"/>
                <a:gd name="T35" fmla="*/ 16 h 2679"/>
                <a:gd name="T36" fmla="*/ 33 w 139"/>
                <a:gd name="T37" fmla="*/ 176 h 2679"/>
                <a:gd name="T38" fmla="*/ 103 w 139"/>
                <a:gd name="T39" fmla="*/ 336 h 2679"/>
                <a:gd name="T40" fmla="*/ 74 w 139"/>
                <a:gd name="T41" fmla="*/ 499 h 2679"/>
                <a:gd name="T42" fmla="*/ 10 w 139"/>
                <a:gd name="T43" fmla="*/ 633 h 2679"/>
                <a:gd name="T44" fmla="*/ 48 w 139"/>
                <a:gd name="T45" fmla="*/ 889 h 2679"/>
                <a:gd name="T46" fmla="*/ 90 w 139"/>
                <a:gd name="T47" fmla="*/ 1067 h 2679"/>
                <a:gd name="T48" fmla="*/ 19 w 139"/>
                <a:gd name="T49" fmla="*/ 1230 h 2679"/>
                <a:gd name="T50" fmla="*/ 7 w 139"/>
                <a:gd name="T51" fmla="*/ 1384 h 2679"/>
                <a:gd name="T52" fmla="*/ 88 w 139"/>
                <a:gd name="T53" fmla="*/ 1559 h 2679"/>
                <a:gd name="T54" fmla="*/ 90 w 139"/>
                <a:gd name="T55" fmla="*/ 1762 h 2679"/>
                <a:gd name="T56" fmla="*/ 19 w 139"/>
                <a:gd name="T57" fmla="*/ 1886 h 2679"/>
                <a:gd name="T58" fmla="*/ 19 w 139"/>
                <a:gd name="T59" fmla="*/ 2052 h 2679"/>
                <a:gd name="T60" fmla="*/ 81 w 139"/>
                <a:gd name="T61" fmla="*/ 2194 h 2679"/>
                <a:gd name="T62" fmla="*/ 99 w 139"/>
                <a:gd name="T63" fmla="*/ 2372 h 2679"/>
                <a:gd name="T64" fmla="*/ 21 w 139"/>
                <a:gd name="T65" fmla="*/ 2517 h 2679"/>
                <a:gd name="T66" fmla="*/ 9 w 139"/>
                <a:gd name="T67" fmla="*/ 2665 h 2679"/>
                <a:gd name="T68" fmla="*/ 88 w 139"/>
                <a:gd name="T69" fmla="*/ 2840 h 2679"/>
                <a:gd name="T70" fmla="*/ 90 w 139"/>
                <a:gd name="T71" fmla="*/ 3043 h 2679"/>
                <a:gd name="T72" fmla="*/ 19 w 139"/>
                <a:gd name="T73" fmla="*/ 3169 h 2679"/>
                <a:gd name="T74" fmla="*/ 33 w 139"/>
                <a:gd name="T75" fmla="*/ 3419 h 2679"/>
                <a:gd name="T76" fmla="*/ 99 w 139"/>
                <a:gd name="T77" fmla="*/ 3593 h 2679"/>
                <a:gd name="T78" fmla="*/ 30 w 139"/>
                <a:gd name="T79" fmla="*/ 3770 h 2679"/>
                <a:gd name="T80" fmla="*/ 2 w 139"/>
                <a:gd name="T81" fmla="*/ 3916 h 2679"/>
                <a:gd name="T82" fmla="*/ 24 w 139"/>
                <a:gd name="T83" fmla="*/ 3969 h 2679"/>
                <a:gd name="T84" fmla="*/ 46 w 139"/>
                <a:gd name="T85" fmla="*/ 3936 h 2679"/>
                <a:gd name="T86" fmla="*/ 101 w 139"/>
                <a:gd name="T87" fmla="*/ 3725 h 2679"/>
                <a:gd name="T88" fmla="*/ 138 w 139"/>
                <a:gd name="T89" fmla="*/ 3590 h 2679"/>
                <a:gd name="T90" fmla="*/ 108 w 139"/>
                <a:gd name="T91" fmla="*/ 3477 h 2679"/>
                <a:gd name="T92" fmla="*/ 55 w 139"/>
                <a:gd name="T93" fmla="*/ 3353 h 2679"/>
                <a:gd name="T94" fmla="*/ 57 w 139"/>
                <a:gd name="T95" fmla="*/ 3187 h 2679"/>
                <a:gd name="T96" fmla="*/ 126 w 139"/>
                <a:gd name="T97" fmla="*/ 3064 h 2679"/>
                <a:gd name="T98" fmla="*/ 152 w 139"/>
                <a:gd name="T99" fmla="*/ 2895 h 2679"/>
                <a:gd name="T100" fmla="*/ 97 w 139"/>
                <a:gd name="T101" fmla="*/ 2765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9"/>
                <a:gd name="T154" fmla="*/ 0 h 2679"/>
                <a:gd name="T155" fmla="*/ 139 w 139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9" h="2679">
                  <a:moveTo>
                    <a:pt x="41" y="1790"/>
                  </a:moveTo>
                  <a:lnTo>
                    <a:pt x="37" y="1756"/>
                  </a:lnTo>
                  <a:lnTo>
                    <a:pt x="45" y="1729"/>
                  </a:lnTo>
                  <a:lnTo>
                    <a:pt x="61" y="1701"/>
                  </a:lnTo>
                  <a:lnTo>
                    <a:pt x="80" y="1674"/>
                  </a:lnTo>
                  <a:lnTo>
                    <a:pt x="92" y="1660"/>
                  </a:lnTo>
                  <a:lnTo>
                    <a:pt x="102" y="1646"/>
                  </a:lnTo>
                  <a:lnTo>
                    <a:pt x="112" y="1631"/>
                  </a:lnTo>
                  <a:lnTo>
                    <a:pt x="121" y="1615"/>
                  </a:lnTo>
                  <a:lnTo>
                    <a:pt x="127" y="1599"/>
                  </a:lnTo>
                  <a:lnTo>
                    <a:pt x="133" y="1580"/>
                  </a:lnTo>
                  <a:lnTo>
                    <a:pt x="135" y="1560"/>
                  </a:lnTo>
                  <a:lnTo>
                    <a:pt x="133" y="1538"/>
                  </a:lnTo>
                  <a:lnTo>
                    <a:pt x="127" y="1513"/>
                  </a:lnTo>
                  <a:lnTo>
                    <a:pt x="117" y="1489"/>
                  </a:lnTo>
                  <a:lnTo>
                    <a:pt x="104" y="1466"/>
                  </a:lnTo>
                  <a:lnTo>
                    <a:pt x="88" y="1440"/>
                  </a:lnTo>
                  <a:lnTo>
                    <a:pt x="68" y="1409"/>
                  </a:lnTo>
                  <a:lnTo>
                    <a:pt x="51" y="1375"/>
                  </a:lnTo>
                  <a:lnTo>
                    <a:pt x="43" y="1340"/>
                  </a:lnTo>
                  <a:lnTo>
                    <a:pt x="43" y="1305"/>
                  </a:lnTo>
                  <a:lnTo>
                    <a:pt x="51" y="1287"/>
                  </a:lnTo>
                  <a:lnTo>
                    <a:pt x="61" y="1269"/>
                  </a:lnTo>
                  <a:lnTo>
                    <a:pt x="72" y="1254"/>
                  </a:lnTo>
                  <a:lnTo>
                    <a:pt x="86" y="1238"/>
                  </a:lnTo>
                  <a:lnTo>
                    <a:pt x="98" y="1222"/>
                  </a:lnTo>
                  <a:lnTo>
                    <a:pt x="112" y="1205"/>
                  </a:lnTo>
                  <a:lnTo>
                    <a:pt x="123" y="1185"/>
                  </a:lnTo>
                  <a:lnTo>
                    <a:pt x="131" y="1163"/>
                  </a:lnTo>
                  <a:lnTo>
                    <a:pt x="135" y="1138"/>
                  </a:lnTo>
                  <a:lnTo>
                    <a:pt x="137" y="1114"/>
                  </a:lnTo>
                  <a:lnTo>
                    <a:pt x="133" y="1091"/>
                  </a:lnTo>
                  <a:lnTo>
                    <a:pt x="127" y="1071"/>
                  </a:lnTo>
                  <a:lnTo>
                    <a:pt x="117" y="1052"/>
                  </a:lnTo>
                  <a:lnTo>
                    <a:pt x="108" y="1034"/>
                  </a:lnTo>
                  <a:lnTo>
                    <a:pt x="96" y="1016"/>
                  </a:lnTo>
                  <a:lnTo>
                    <a:pt x="84" y="1001"/>
                  </a:lnTo>
                  <a:lnTo>
                    <a:pt x="70" y="983"/>
                  </a:lnTo>
                  <a:lnTo>
                    <a:pt x="57" y="965"/>
                  </a:lnTo>
                  <a:lnTo>
                    <a:pt x="47" y="946"/>
                  </a:lnTo>
                  <a:lnTo>
                    <a:pt x="39" y="924"/>
                  </a:lnTo>
                  <a:lnTo>
                    <a:pt x="35" y="891"/>
                  </a:lnTo>
                  <a:lnTo>
                    <a:pt x="43" y="859"/>
                  </a:lnTo>
                  <a:lnTo>
                    <a:pt x="59" y="828"/>
                  </a:lnTo>
                  <a:lnTo>
                    <a:pt x="76" y="798"/>
                  </a:lnTo>
                  <a:lnTo>
                    <a:pt x="88" y="781"/>
                  </a:lnTo>
                  <a:lnTo>
                    <a:pt x="98" y="763"/>
                  </a:lnTo>
                  <a:lnTo>
                    <a:pt x="108" y="745"/>
                  </a:lnTo>
                  <a:lnTo>
                    <a:pt x="114" y="728"/>
                  </a:lnTo>
                  <a:lnTo>
                    <a:pt x="119" y="710"/>
                  </a:lnTo>
                  <a:lnTo>
                    <a:pt x="121" y="690"/>
                  </a:lnTo>
                  <a:lnTo>
                    <a:pt x="121" y="671"/>
                  </a:lnTo>
                  <a:lnTo>
                    <a:pt x="116" y="649"/>
                  </a:lnTo>
                  <a:lnTo>
                    <a:pt x="110" y="637"/>
                  </a:lnTo>
                  <a:lnTo>
                    <a:pt x="104" y="624"/>
                  </a:lnTo>
                  <a:lnTo>
                    <a:pt x="94" y="612"/>
                  </a:lnTo>
                  <a:lnTo>
                    <a:pt x="86" y="600"/>
                  </a:lnTo>
                  <a:lnTo>
                    <a:pt x="74" y="584"/>
                  </a:lnTo>
                  <a:lnTo>
                    <a:pt x="64" y="567"/>
                  </a:lnTo>
                  <a:lnTo>
                    <a:pt x="55" y="549"/>
                  </a:lnTo>
                  <a:lnTo>
                    <a:pt x="47" y="530"/>
                  </a:lnTo>
                  <a:lnTo>
                    <a:pt x="41" y="510"/>
                  </a:lnTo>
                  <a:lnTo>
                    <a:pt x="37" y="486"/>
                  </a:lnTo>
                  <a:lnTo>
                    <a:pt x="37" y="463"/>
                  </a:lnTo>
                  <a:lnTo>
                    <a:pt x="43" y="437"/>
                  </a:lnTo>
                  <a:lnTo>
                    <a:pt x="51" y="418"/>
                  </a:lnTo>
                  <a:lnTo>
                    <a:pt x="61" y="400"/>
                  </a:lnTo>
                  <a:lnTo>
                    <a:pt x="72" y="384"/>
                  </a:lnTo>
                  <a:lnTo>
                    <a:pt x="84" y="369"/>
                  </a:lnTo>
                  <a:lnTo>
                    <a:pt x="98" y="353"/>
                  </a:lnTo>
                  <a:lnTo>
                    <a:pt x="112" y="335"/>
                  </a:lnTo>
                  <a:lnTo>
                    <a:pt x="121" y="316"/>
                  </a:lnTo>
                  <a:lnTo>
                    <a:pt x="131" y="294"/>
                  </a:lnTo>
                  <a:lnTo>
                    <a:pt x="135" y="253"/>
                  </a:lnTo>
                  <a:lnTo>
                    <a:pt x="127" y="217"/>
                  </a:lnTo>
                  <a:lnTo>
                    <a:pt x="110" y="184"/>
                  </a:lnTo>
                  <a:lnTo>
                    <a:pt x="90" y="155"/>
                  </a:lnTo>
                  <a:lnTo>
                    <a:pt x="70" y="123"/>
                  </a:lnTo>
                  <a:lnTo>
                    <a:pt x="57" y="92"/>
                  </a:lnTo>
                  <a:lnTo>
                    <a:pt x="51" y="60"/>
                  </a:lnTo>
                  <a:lnTo>
                    <a:pt x="61" y="25"/>
                  </a:lnTo>
                  <a:lnTo>
                    <a:pt x="62" y="17"/>
                  </a:lnTo>
                  <a:lnTo>
                    <a:pt x="61" y="11"/>
                  </a:lnTo>
                  <a:lnTo>
                    <a:pt x="57" y="5"/>
                  </a:lnTo>
                  <a:lnTo>
                    <a:pt x="51" y="2"/>
                  </a:lnTo>
                  <a:lnTo>
                    <a:pt x="45" y="0"/>
                  </a:lnTo>
                  <a:lnTo>
                    <a:pt x="39" y="2"/>
                  </a:lnTo>
                  <a:lnTo>
                    <a:pt x="33" y="5"/>
                  </a:lnTo>
                  <a:lnTo>
                    <a:pt x="29" y="11"/>
                  </a:lnTo>
                  <a:lnTo>
                    <a:pt x="19" y="35"/>
                  </a:lnTo>
                  <a:lnTo>
                    <a:pt x="17" y="58"/>
                  </a:lnTo>
                  <a:lnTo>
                    <a:pt x="17" y="80"/>
                  </a:lnTo>
                  <a:lnTo>
                    <a:pt x="21" y="100"/>
                  </a:lnTo>
                  <a:lnTo>
                    <a:pt x="29" y="119"/>
                  </a:lnTo>
                  <a:lnTo>
                    <a:pt x="39" y="139"/>
                  </a:lnTo>
                  <a:lnTo>
                    <a:pt x="49" y="157"/>
                  </a:lnTo>
                  <a:lnTo>
                    <a:pt x="61" y="172"/>
                  </a:lnTo>
                  <a:lnTo>
                    <a:pt x="78" y="200"/>
                  </a:lnTo>
                  <a:lnTo>
                    <a:pt x="92" y="227"/>
                  </a:lnTo>
                  <a:lnTo>
                    <a:pt x="100" y="255"/>
                  </a:lnTo>
                  <a:lnTo>
                    <a:pt x="98" y="284"/>
                  </a:lnTo>
                  <a:lnTo>
                    <a:pt x="90" y="304"/>
                  </a:lnTo>
                  <a:lnTo>
                    <a:pt x="78" y="321"/>
                  </a:lnTo>
                  <a:lnTo>
                    <a:pt x="66" y="337"/>
                  </a:lnTo>
                  <a:lnTo>
                    <a:pt x="53" y="353"/>
                  </a:lnTo>
                  <a:lnTo>
                    <a:pt x="39" y="369"/>
                  </a:lnTo>
                  <a:lnTo>
                    <a:pt x="27" y="386"/>
                  </a:lnTo>
                  <a:lnTo>
                    <a:pt x="17" y="406"/>
                  </a:lnTo>
                  <a:lnTo>
                    <a:pt x="9" y="427"/>
                  </a:lnTo>
                  <a:lnTo>
                    <a:pt x="2" y="471"/>
                  </a:lnTo>
                  <a:lnTo>
                    <a:pt x="4" y="510"/>
                  </a:lnTo>
                  <a:lnTo>
                    <a:pt x="13" y="543"/>
                  </a:lnTo>
                  <a:lnTo>
                    <a:pt x="27" y="573"/>
                  </a:lnTo>
                  <a:lnTo>
                    <a:pt x="43" y="600"/>
                  </a:lnTo>
                  <a:lnTo>
                    <a:pt x="59" y="622"/>
                  </a:lnTo>
                  <a:lnTo>
                    <a:pt x="72" y="643"/>
                  </a:lnTo>
                  <a:lnTo>
                    <a:pt x="82" y="661"/>
                  </a:lnTo>
                  <a:lnTo>
                    <a:pt x="88" y="690"/>
                  </a:lnTo>
                  <a:lnTo>
                    <a:pt x="80" y="720"/>
                  </a:lnTo>
                  <a:lnTo>
                    <a:pt x="66" y="749"/>
                  </a:lnTo>
                  <a:lnTo>
                    <a:pt x="47" y="779"/>
                  </a:lnTo>
                  <a:lnTo>
                    <a:pt x="37" y="794"/>
                  </a:lnTo>
                  <a:lnTo>
                    <a:pt x="25" y="812"/>
                  </a:lnTo>
                  <a:lnTo>
                    <a:pt x="17" y="830"/>
                  </a:lnTo>
                  <a:lnTo>
                    <a:pt x="9" y="849"/>
                  </a:lnTo>
                  <a:lnTo>
                    <a:pt x="4" y="869"/>
                  </a:lnTo>
                  <a:lnTo>
                    <a:pt x="0" y="891"/>
                  </a:lnTo>
                  <a:lnTo>
                    <a:pt x="0" y="912"/>
                  </a:lnTo>
                  <a:lnTo>
                    <a:pt x="6" y="934"/>
                  </a:lnTo>
                  <a:lnTo>
                    <a:pt x="15" y="959"/>
                  </a:lnTo>
                  <a:lnTo>
                    <a:pt x="27" y="981"/>
                  </a:lnTo>
                  <a:lnTo>
                    <a:pt x="41" y="1003"/>
                  </a:lnTo>
                  <a:lnTo>
                    <a:pt x="57" y="1022"/>
                  </a:lnTo>
                  <a:lnTo>
                    <a:pt x="78" y="1052"/>
                  </a:lnTo>
                  <a:lnTo>
                    <a:pt x="94" y="1081"/>
                  </a:lnTo>
                  <a:lnTo>
                    <a:pt x="102" y="1114"/>
                  </a:lnTo>
                  <a:lnTo>
                    <a:pt x="98" y="1154"/>
                  </a:lnTo>
                  <a:lnTo>
                    <a:pt x="90" y="1173"/>
                  </a:lnTo>
                  <a:lnTo>
                    <a:pt x="80" y="1189"/>
                  </a:lnTo>
                  <a:lnTo>
                    <a:pt x="66" y="1205"/>
                  </a:lnTo>
                  <a:lnTo>
                    <a:pt x="55" y="1220"/>
                  </a:lnTo>
                  <a:lnTo>
                    <a:pt x="41" y="1238"/>
                  </a:lnTo>
                  <a:lnTo>
                    <a:pt x="29" y="1254"/>
                  </a:lnTo>
                  <a:lnTo>
                    <a:pt x="17" y="1273"/>
                  </a:lnTo>
                  <a:lnTo>
                    <a:pt x="9" y="1297"/>
                  </a:lnTo>
                  <a:lnTo>
                    <a:pt x="6" y="1320"/>
                  </a:lnTo>
                  <a:lnTo>
                    <a:pt x="8" y="1344"/>
                  </a:lnTo>
                  <a:lnTo>
                    <a:pt x="11" y="1364"/>
                  </a:lnTo>
                  <a:lnTo>
                    <a:pt x="17" y="1385"/>
                  </a:lnTo>
                  <a:lnTo>
                    <a:pt x="27" y="1405"/>
                  </a:lnTo>
                  <a:lnTo>
                    <a:pt x="37" y="1424"/>
                  </a:lnTo>
                  <a:lnTo>
                    <a:pt x="47" y="1442"/>
                  </a:lnTo>
                  <a:lnTo>
                    <a:pt x="59" y="1460"/>
                  </a:lnTo>
                  <a:lnTo>
                    <a:pt x="72" y="1481"/>
                  </a:lnTo>
                  <a:lnTo>
                    <a:pt x="84" y="1503"/>
                  </a:lnTo>
                  <a:lnTo>
                    <a:pt x="94" y="1523"/>
                  </a:lnTo>
                  <a:lnTo>
                    <a:pt x="98" y="1544"/>
                  </a:lnTo>
                  <a:lnTo>
                    <a:pt x="98" y="1574"/>
                  </a:lnTo>
                  <a:lnTo>
                    <a:pt x="88" y="1601"/>
                  </a:lnTo>
                  <a:lnTo>
                    <a:pt x="72" y="1627"/>
                  </a:lnTo>
                  <a:lnTo>
                    <a:pt x="53" y="1652"/>
                  </a:lnTo>
                  <a:lnTo>
                    <a:pt x="41" y="1668"/>
                  </a:lnTo>
                  <a:lnTo>
                    <a:pt x="29" y="1684"/>
                  </a:lnTo>
                  <a:lnTo>
                    <a:pt x="19" y="1699"/>
                  </a:lnTo>
                  <a:lnTo>
                    <a:pt x="11" y="1717"/>
                  </a:lnTo>
                  <a:lnTo>
                    <a:pt x="6" y="1735"/>
                  </a:lnTo>
                  <a:lnTo>
                    <a:pt x="2" y="1754"/>
                  </a:lnTo>
                  <a:lnTo>
                    <a:pt x="2" y="1776"/>
                  </a:lnTo>
                  <a:lnTo>
                    <a:pt x="8" y="1799"/>
                  </a:lnTo>
                  <a:lnTo>
                    <a:pt x="17" y="1825"/>
                  </a:lnTo>
                  <a:lnTo>
                    <a:pt x="29" y="1846"/>
                  </a:lnTo>
                  <a:lnTo>
                    <a:pt x="43" y="1868"/>
                  </a:lnTo>
                  <a:lnTo>
                    <a:pt x="57" y="1888"/>
                  </a:lnTo>
                  <a:lnTo>
                    <a:pt x="78" y="1917"/>
                  </a:lnTo>
                  <a:lnTo>
                    <a:pt x="96" y="1947"/>
                  </a:lnTo>
                  <a:lnTo>
                    <a:pt x="102" y="1980"/>
                  </a:lnTo>
                  <a:lnTo>
                    <a:pt x="98" y="2017"/>
                  </a:lnTo>
                  <a:lnTo>
                    <a:pt x="90" y="2037"/>
                  </a:lnTo>
                  <a:lnTo>
                    <a:pt x="80" y="2054"/>
                  </a:lnTo>
                  <a:lnTo>
                    <a:pt x="68" y="2070"/>
                  </a:lnTo>
                  <a:lnTo>
                    <a:pt x="55" y="2086"/>
                  </a:lnTo>
                  <a:lnTo>
                    <a:pt x="41" y="2102"/>
                  </a:lnTo>
                  <a:lnTo>
                    <a:pt x="29" y="2119"/>
                  </a:lnTo>
                  <a:lnTo>
                    <a:pt x="17" y="2139"/>
                  </a:lnTo>
                  <a:lnTo>
                    <a:pt x="9" y="2162"/>
                  </a:lnTo>
                  <a:lnTo>
                    <a:pt x="4" y="2206"/>
                  </a:lnTo>
                  <a:lnTo>
                    <a:pt x="6" y="2243"/>
                  </a:lnTo>
                  <a:lnTo>
                    <a:pt x="15" y="2276"/>
                  </a:lnTo>
                  <a:lnTo>
                    <a:pt x="29" y="2308"/>
                  </a:lnTo>
                  <a:lnTo>
                    <a:pt x="45" y="2333"/>
                  </a:lnTo>
                  <a:lnTo>
                    <a:pt x="61" y="2357"/>
                  </a:lnTo>
                  <a:lnTo>
                    <a:pt x="74" y="2378"/>
                  </a:lnTo>
                  <a:lnTo>
                    <a:pt x="84" y="2396"/>
                  </a:lnTo>
                  <a:lnTo>
                    <a:pt x="88" y="2425"/>
                  </a:lnTo>
                  <a:lnTo>
                    <a:pt x="82" y="2453"/>
                  </a:lnTo>
                  <a:lnTo>
                    <a:pt x="68" y="2482"/>
                  </a:lnTo>
                  <a:lnTo>
                    <a:pt x="49" y="2512"/>
                  </a:lnTo>
                  <a:lnTo>
                    <a:pt x="39" y="2527"/>
                  </a:lnTo>
                  <a:lnTo>
                    <a:pt x="27" y="2545"/>
                  </a:lnTo>
                  <a:lnTo>
                    <a:pt x="19" y="2563"/>
                  </a:lnTo>
                  <a:lnTo>
                    <a:pt x="11" y="2582"/>
                  </a:lnTo>
                  <a:lnTo>
                    <a:pt x="6" y="2602"/>
                  </a:lnTo>
                  <a:lnTo>
                    <a:pt x="2" y="2622"/>
                  </a:lnTo>
                  <a:lnTo>
                    <a:pt x="2" y="2643"/>
                  </a:lnTo>
                  <a:lnTo>
                    <a:pt x="8" y="2667"/>
                  </a:lnTo>
                  <a:lnTo>
                    <a:pt x="9" y="2673"/>
                  </a:lnTo>
                  <a:lnTo>
                    <a:pt x="15" y="2677"/>
                  </a:lnTo>
                  <a:lnTo>
                    <a:pt x="21" y="2679"/>
                  </a:lnTo>
                  <a:lnTo>
                    <a:pt x="29" y="2679"/>
                  </a:lnTo>
                  <a:lnTo>
                    <a:pt x="35" y="2675"/>
                  </a:lnTo>
                  <a:lnTo>
                    <a:pt x="39" y="2669"/>
                  </a:lnTo>
                  <a:lnTo>
                    <a:pt x="41" y="2663"/>
                  </a:lnTo>
                  <a:lnTo>
                    <a:pt x="41" y="2657"/>
                  </a:lnTo>
                  <a:lnTo>
                    <a:pt x="37" y="2624"/>
                  </a:lnTo>
                  <a:lnTo>
                    <a:pt x="45" y="2590"/>
                  </a:lnTo>
                  <a:lnTo>
                    <a:pt x="59" y="2561"/>
                  </a:lnTo>
                  <a:lnTo>
                    <a:pt x="78" y="2529"/>
                  </a:lnTo>
                  <a:lnTo>
                    <a:pt x="90" y="2514"/>
                  </a:lnTo>
                  <a:lnTo>
                    <a:pt x="100" y="2496"/>
                  </a:lnTo>
                  <a:lnTo>
                    <a:pt x="110" y="2480"/>
                  </a:lnTo>
                  <a:lnTo>
                    <a:pt x="116" y="2461"/>
                  </a:lnTo>
                  <a:lnTo>
                    <a:pt x="121" y="2443"/>
                  </a:lnTo>
                  <a:lnTo>
                    <a:pt x="123" y="2423"/>
                  </a:lnTo>
                  <a:lnTo>
                    <a:pt x="121" y="2404"/>
                  </a:lnTo>
                  <a:lnTo>
                    <a:pt x="116" y="2382"/>
                  </a:lnTo>
                  <a:lnTo>
                    <a:pt x="110" y="2370"/>
                  </a:lnTo>
                  <a:lnTo>
                    <a:pt x="104" y="2359"/>
                  </a:lnTo>
                  <a:lnTo>
                    <a:pt x="96" y="2347"/>
                  </a:lnTo>
                  <a:lnTo>
                    <a:pt x="88" y="2333"/>
                  </a:lnTo>
                  <a:lnTo>
                    <a:pt x="76" y="2317"/>
                  </a:lnTo>
                  <a:lnTo>
                    <a:pt x="66" y="2300"/>
                  </a:lnTo>
                  <a:lnTo>
                    <a:pt x="57" y="2282"/>
                  </a:lnTo>
                  <a:lnTo>
                    <a:pt x="49" y="2263"/>
                  </a:lnTo>
                  <a:lnTo>
                    <a:pt x="43" y="2243"/>
                  </a:lnTo>
                  <a:lnTo>
                    <a:pt x="39" y="2221"/>
                  </a:lnTo>
                  <a:lnTo>
                    <a:pt x="39" y="2196"/>
                  </a:lnTo>
                  <a:lnTo>
                    <a:pt x="45" y="2170"/>
                  </a:lnTo>
                  <a:lnTo>
                    <a:pt x="51" y="2151"/>
                  </a:lnTo>
                  <a:lnTo>
                    <a:pt x="61" y="2133"/>
                  </a:lnTo>
                  <a:lnTo>
                    <a:pt x="72" y="2117"/>
                  </a:lnTo>
                  <a:lnTo>
                    <a:pt x="86" y="2102"/>
                  </a:lnTo>
                  <a:lnTo>
                    <a:pt x="100" y="2086"/>
                  </a:lnTo>
                  <a:lnTo>
                    <a:pt x="112" y="2068"/>
                  </a:lnTo>
                  <a:lnTo>
                    <a:pt x="123" y="2049"/>
                  </a:lnTo>
                  <a:lnTo>
                    <a:pt x="133" y="2027"/>
                  </a:lnTo>
                  <a:lnTo>
                    <a:pt x="137" y="2002"/>
                  </a:lnTo>
                  <a:lnTo>
                    <a:pt x="139" y="1978"/>
                  </a:lnTo>
                  <a:lnTo>
                    <a:pt x="135" y="1954"/>
                  </a:lnTo>
                  <a:lnTo>
                    <a:pt x="129" y="1935"/>
                  </a:lnTo>
                  <a:lnTo>
                    <a:pt x="119" y="1915"/>
                  </a:lnTo>
                  <a:lnTo>
                    <a:pt x="110" y="1897"/>
                  </a:lnTo>
                  <a:lnTo>
                    <a:pt x="98" y="1882"/>
                  </a:lnTo>
                  <a:lnTo>
                    <a:pt x="86" y="1866"/>
                  </a:lnTo>
                  <a:lnTo>
                    <a:pt x="72" y="1848"/>
                  </a:lnTo>
                  <a:lnTo>
                    <a:pt x="59" y="1829"/>
                  </a:lnTo>
                  <a:lnTo>
                    <a:pt x="49" y="1811"/>
                  </a:lnTo>
                  <a:lnTo>
                    <a:pt x="41" y="179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3" name="Freeform 40"/>
            <p:cNvSpPr>
              <a:spLocks/>
            </p:cNvSpPr>
            <p:nvPr/>
          </p:nvSpPr>
          <p:spPr bwMode="auto">
            <a:xfrm>
              <a:off x="4031" y="884"/>
              <a:ext cx="157" cy="3969"/>
            </a:xfrm>
            <a:custGeom>
              <a:avLst/>
              <a:gdLst>
                <a:gd name="T0" fmla="*/ 104 w 140"/>
                <a:gd name="T1" fmla="*/ 2816 h 2679"/>
                <a:gd name="T2" fmla="*/ 153 w 140"/>
                <a:gd name="T3" fmla="*/ 2683 h 2679"/>
                <a:gd name="T4" fmla="*/ 126 w 140"/>
                <a:gd name="T5" fmla="*/ 2517 h 2679"/>
                <a:gd name="T6" fmla="*/ 43 w 140"/>
                <a:gd name="T7" fmla="*/ 2320 h 2679"/>
                <a:gd name="T8" fmla="*/ 95 w 140"/>
                <a:gd name="T9" fmla="*/ 2163 h 2679"/>
                <a:gd name="T10" fmla="*/ 150 w 140"/>
                <a:gd name="T11" fmla="*/ 2018 h 2679"/>
                <a:gd name="T12" fmla="*/ 116 w 140"/>
                <a:gd name="T13" fmla="*/ 1864 h 2679"/>
                <a:gd name="T14" fmla="*/ 52 w 140"/>
                <a:gd name="T15" fmla="*/ 1716 h 2679"/>
                <a:gd name="T16" fmla="*/ 98 w 140"/>
                <a:gd name="T17" fmla="*/ 1523 h 2679"/>
                <a:gd name="T18" fmla="*/ 150 w 140"/>
                <a:gd name="T19" fmla="*/ 1404 h 2679"/>
                <a:gd name="T20" fmla="*/ 123 w 140"/>
                <a:gd name="T21" fmla="*/ 1236 h 2679"/>
                <a:gd name="T22" fmla="*/ 43 w 140"/>
                <a:gd name="T23" fmla="*/ 1037 h 2679"/>
                <a:gd name="T24" fmla="*/ 95 w 140"/>
                <a:gd name="T25" fmla="*/ 880 h 2679"/>
                <a:gd name="T26" fmla="*/ 153 w 140"/>
                <a:gd name="T27" fmla="*/ 707 h 2679"/>
                <a:gd name="T28" fmla="*/ 89 w 140"/>
                <a:gd name="T29" fmla="*/ 481 h 2679"/>
                <a:gd name="T30" fmla="*/ 80 w 140"/>
                <a:gd name="T31" fmla="*/ 293 h 2679"/>
                <a:gd name="T32" fmla="*/ 146 w 140"/>
                <a:gd name="T33" fmla="*/ 145 h 2679"/>
                <a:gd name="T34" fmla="*/ 146 w 140"/>
                <a:gd name="T35" fmla="*/ 10 h 2679"/>
                <a:gd name="T36" fmla="*/ 113 w 140"/>
                <a:gd name="T37" fmla="*/ 13 h 2679"/>
                <a:gd name="T38" fmla="*/ 89 w 140"/>
                <a:gd name="T39" fmla="*/ 176 h 2679"/>
                <a:gd name="T40" fmla="*/ 27 w 140"/>
                <a:gd name="T41" fmla="*/ 324 h 2679"/>
                <a:gd name="T42" fmla="*/ 34 w 140"/>
                <a:gd name="T43" fmla="*/ 459 h 2679"/>
                <a:gd name="T44" fmla="*/ 82 w 140"/>
                <a:gd name="T45" fmla="*/ 563 h 2679"/>
                <a:gd name="T46" fmla="*/ 113 w 140"/>
                <a:gd name="T47" fmla="*/ 717 h 2679"/>
                <a:gd name="T48" fmla="*/ 59 w 140"/>
                <a:gd name="T49" fmla="*/ 858 h 2679"/>
                <a:gd name="T50" fmla="*/ 2 w 140"/>
                <a:gd name="T51" fmla="*/ 1006 h 2679"/>
                <a:gd name="T52" fmla="*/ 34 w 140"/>
                <a:gd name="T53" fmla="*/ 1160 h 2679"/>
                <a:gd name="T54" fmla="*/ 102 w 140"/>
                <a:gd name="T55" fmla="*/ 1290 h 2679"/>
                <a:gd name="T56" fmla="*/ 66 w 140"/>
                <a:gd name="T57" fmla="*/ 1490 h 2679"/>
                <a:gd name="T58" fmla="*/ 13 w 140"/>
                <a:gd name="T59" fmla="*/ 1604 h 2679"/>
                <a:gd name="T60" fmla="*/ 25 w 140"/>
                <a:gd name="T61" fmla="*/ 1764 h 2679"/>
                <a:gd name="T62" fmla="*/ 109 w 140"/>
                <a:gd name="T63" fmla="*/ 1985 h 2679"/>
                <a:gd name="T64" fmla="*/ 59 w 140"/>
                <a:gd name="T65" fmla="*/ 2136 h 2679"/>
                <a:gd name="T66" fmla="*/ 4 w 140"/>
                <a:gd name="T67" fmla="*/ 2287 h 2679"/>
                <a:gd name="T68" fmla="*/ 36 w 140"/>
                <a:gd name="T69" fmla="*/ 2442 h 2679"/>
                <a:gd name="T70" fmla="*/ 104 w 140"/>
                <a:gd name="T71" fmla="*/ 2570 h 2679"/>
                <a:gd name="T72" fmla="*/ 71 w 140"/>
                <a:gd name="T73" fmla="*/ 2791 h 2679"/>
                <a:gd name="T74" fmla="*/ 22 w 140"/>
                <a:gd name="T75" fmla="*/ 2919 h 2679"/>
                <a:gd name="T76" fmla="*/ 40 w 140"/>
                <a:gd name="T77" fmla="*/ 3046 h 2679"/>
                <a:gd name="T78" fmla="*/ 95 w 140"/>
                <a:gd name="T79" fmla="*/ 3157 h 2679"/>
                <a:gd name="T80" fmla="*/ 109 w 140"/>
                <a:gd name="T81" fmla="*/ 3323 h 2679"/>
                <a:gd name="T82" fmla="*/ 47 w 140"/>
                <a:gd name="T83" fmla="*/ 3448 h 2679"/>
                <a:gd name="T84" fmla="*/ 13 w 140"/>
                <a:gd name="T85" fmla="*/ 3649 h 2679"/>
                <a:gd name="T86" fmla="*/ 100 w 140"/>
                <a:gd name="T87" fmla="*/ 3879 h 2679"/>
                <a:gd name="T88" fmla="*/ 100 w 140"/>
                <a:gd name="T89" fmla="*/ 3966 h 2679"/>
                <a:gd name="T90" fmla="*/ 135 w 140"/>
                <a:gd name="T91" fmla="*/ 3916 h 2679"/>
                <a:gd name="T92" fmla="*/ 113 w 140"/>
                <a:gd name="T93" fmla="*/ 3765 h 2679"/>
                <a:gd name="T94" fmla="*/ 45 w 140"/>
                <a:gd name="T95" fmla="*/ 3593 h 2679"/>
                <a:gd name="T96" fmla="*/ 98 w 140"/>
                <a:gd name="T97" fmla="*/ 3450 h 2679"/>
                <a:gd name="T98" fmla="*/ 155 w 140"/>
                <a:gd name="T99" fmla="*/ 3274 h 2679"/>
                <a:gd name="T100" fmla="*/ 91 w 140"/>
                <a:gd name="T101" fmla="*/ 3049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"/>
                <a:gd name="T154" fmla="*/ 0 h 2679"/>
                <a:gd name="T155" fmla="*/ 140 w 140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" h="2679">
                  <a:moveTo>
                    <a:pt x="57" y="2019"/>
                  </a:moveTo>
                  <a:lnTo>
                    <a:pt x="52" y="1990"/>
                  </a:lnTo>
                  <a:lnTo>
                    <a:pt x="59" y="1960"/>
                  </a:lnTo>
                  <a:lnTo>
                    <a:pt x="73" y="1931"/>
                  </a:lnTo>
                  <a:lnTo>
                    <a:pt x="93" y="1901"/>
                  </a:lnTo>
                  <a:lnTo>
                    <a:pt x="103" y="1886"/>
                  </a:lnTo>
                  <a:lnTo>
                    <a:pt x="114" y="1868"/>
                  </a:lnTo>
                  <a:lnTo>
                    <a:pt x="122" y="1850"/>
                  </a:lnTo>
                  <a:lnTo>
                    <a:pt x="132" y="1831"/>
                  </a:lnTo>
                  <a:lnTo>
                    <a:pt x="136" y="1811"/>
                  </a:lnTo>
                  <a:lnTo>
                    <a:pt x="140" y="1792"/>
                  </a:lnTo>
                  <a:lnTo>
                    <a:pt x="140" y="1770"/>
                  </a:lnTo>
                  <a:lnTo>
                    <a:pt x="134" y="1746"/>
                  </a:lnTo>
                  <a:lnTo>
                    <a:pt x="124" y="1721"/>
                  </a:lnTo>
                  <a:lnTo>
                    <a:pt x="112" y="1699"/>
                  </a:lnTo>
                  <a:lnTo>
                    <a:pt x="99" y="1678"/>
                  </a:lnTo>
                  <a:lnTo>
                    <a:pt x="83" y="1658"/>
                  </a:lnTo>
                  <a:lnTo>
                    <a:pt x="61" y="1629"/>
                  </a:lnTo>
                  <a:lnTo>
                    <a:pt x="46" y="1599"/>
                  </a:lnTo>
                  <a:lnTo>
                    <a:pt x="38" y="1566"/>
                  </a:lnTo>
                  <a:lnTo>
                    <a:pt x="42" y="1529"/>
                  </a:lnTo>
                  <a:lnTo>
                    <a:pt x="50" y="1509"/>
                  </a:lnTo>
                  <a:lnTo>
                    <a:pt x="59" y="1491"/>
                  </a:lnTo>
                  <a:lnTo>
                    <a:pt x="73" y="1476"/>
                  </a:lnTo>
                  <a:lnTo>
                    <a:pt x="85" y="1460"/>
                  </a:lnTo>
                  <a:lnTo>
                    <a:pt x="99" y="1444"/>
                  </a:lnTo>
                  <a:lnTo>
                    <a:pt x="110" y="1426"/>
                  </a:lnTo>
                  <a:lnTo>
                    <a:pt x="122" y="1407"/>
                  </a:lnTo>
                  <a:lnTo>
                    <a:pt x="130" y="1385"/>
                  </a:lnTo>
                  <a:lnTo>
                    <a:pt x="134" y="1362"/>
                  </a:lnTo>
                  <a:lnTo>
                    <a:pt x="132" y="1338"/>
                  </a:lnTo>
                  <a:lnTo>
                    <a:pt x="128" y="1317"/>
                  </a:lnTo>
                  <a:lnTo>
                    <a:pt x="122" y="1297"/>
                  </a:lnTo>
                  <a:lnTo>
                    <a:pt x="112" y="1275"/>
                  </a:lnTo>
                  <a:lnTo>
                    <a:pt x="103" y="1258"/>
                  </a:lnTo>
                  <a:lnTo>
                    <a:pt x="93" y="1238"/>
                  </a:lnTo>
                  <a:lnTo>
                    <a:pt x="81" y="1220"/>
                  </a:lnTo>
                  <a:lnTo>
                    <a:pt x="67" y="1199"/>
                  </a:lnTo>
                  <a:lnTo>
                    <a:pt x="55" y="1177"/>
                  </a:lnTo>
                  <a:lnTo>
                    <a:pt x="46" y="1158"/>
                  </a:lnTo>
                  <a:lnTo>
                    <a:pt x="40" y="1138"/>
                  </a:lnTo>
                  <a:lnTo>
                    <a:pt x="42" y="1107"/>
                  </a:lnTo>
                  <a:lnTo>
                    <a:pt x="52" y="1079"/>
                  </a:lnTo>
                  <a:lnTo>
                    <a:pt x="67" y="1054"/>
                  </a:lnTo>
                  <a:lnTo>
                    <a:pt x="87" y="1028"/>
                  </a:lnTo>
                  <a:lnTo>
                    <a:pt x="99" y="1014"/>
                  </a:lnTo>
                  <a:lnTo>
                    <a:pt x="108" y="999"/>
                  </a:lnTo>
                  <a:lnTo>
                    <a:pt x="120" y="983"/>
                  </a:lnTo>
                  <a:lnTo>
                    <a:pt x="128" y="965"/>
                  </a:lnTo>
                  <a:lnTo>
                    <a:pt x="134" y="948"/>
                  </a:lnTo>
                  <a:lnTo>
                    <a:pt x="138" y="926"/>
                  </a:lnTo>
                  <a:lnTo>
                    <a:pt x="136" y="904"/>
                  </a:lnTo>
                  <a:lnTo>
                    <a:pt x="132" y="881"/>
                  </a:lnTo>
                  <a:lnTo>
                    <a:pt x="122" y="857"/>
                  </a:lnTo>
                  <a:lnTo>
                    <a:pt x="110" y="834"/>
                  </a:lnTo>
                  <a:lnTo>
                    <a:pt x="97" y="814"/>
                  </a:lnTo>
                  <a:lnTo>
                    <a:pt x="83" y="793"/>
                  </a:lnTo>
                  <a:lnTo>
                    <a:pt x="61" y="763"/>
                  </a:lnTo>
                  <a:lnTo>
                    <a:pt x="46" y="734"/>
                  </a:lnTo>
                  <a:lnTo>
                    <a:pt x="38" y="700"/>
                  </a:lnTo>
                  <a:lnTo>
                    <a:pt x="42" y="663"/>
                  </a:lnTo>
                  <a:lnTo>
                    <a:pt x="50" y="643"/>
                  </a:lnTo>
                  <a:lnTo>
                    <a:pt x="59" y="626"/>
                  </a:lnTo>
                  <a:lnTo>
                    <a:pt x="71" y="610"/>
                  </a:lnTo>
                  <a:lnTo>
                    <a:pt x="85" y="594"/>
                  </a:lnTo>
                  <a:lnTo>
                    <a:pt x="99" y="579"/>
                  </a:lnTo>
                  <a:lnTo>
                    <a:pt x="110" y="561"/>
                  </a:lnTo>
                  <a:lnTo>
                    <a:pt x="122" y="541"/>
                  </a:lnTo>
                  <a:lnTo>
                    <a:pt x="130" y="520"/>
                  </a:lnTo>
                  <a:lnTo>
                    <a:pt x="136" y="477"/>
                  </a:lnTo>
                  <a:lnTo>
                    <a:pt x="134" y="437"/>
                  </a:lnTo>
                  <a:lnTo>
                    <a:pt x="124" y="404"/>
                  </a:lnTo>
                  <a:lnTo>
                    <a:pt x="110" y="374"/>
                  </a:lnTo>
                  <a:lnTo>
                    <a:pt x="95" y="347"/>
                  </a:lnTo>
                  <a:lnTo>
                    <a:pt x="79" y="325"/>
                  </a:lnTo>
                  <a:lnTo>
                    <a:pt x="65" y="304"/>
                  </a:lnTo>
                  <a:lnTo>
                    <a:pt x="55" y="286"/>
                  </a:lnTo>
                  <a:lnTo>
                    <a:pt x="52" y="257"/>
                  </a:lnTo>
                  <a:lnTo>
                    <a:pt x="57" y="227"/>
                  </a:lnTo>
                  <a:lnTo>
                    <a:pt x="71" y="198"/>
                  </a:lnTo>
                  <a:lnTo>
                    <a:pt x="91" y="168"/>
                  </a:lnTo>
                  <a:lnTo>
                    <a:pt x="101" y="153"/>
                  </a:lnTo>
                  <a:lnTo>
                    <a:pt x="112" y="135"/>
                  </a:lnTo>
                  <a:lnTo>
                    <a:pt x="120" y="117"/>
                  </a:lnTo>
                  <a:lnTo>
                    <a:pt x="130" y="98"/>
                  </a:lnTo>
                  <a:lnTo>
                    <a:pt x="134" y="78"/>
                  </a:lnTo>
                  <a:lnTo>
                    <a:pt x="138" y="57"/>
                  </a:lnTo>
                  <a:lnTo>
                    <a:pt x="138" y="35"/>
                  </a:lnTo>
                  <a:lnTo>
                    <a:pt x="132" y="13"/>
                  </a:lnTo>
                  <a:lnTo>
                    <a:pt x="130" y="7"/>
                  </a:lnTo>
                  <a:lnTo>
                    <a:pt x="124" y="2"/>
                  </a:lnTo>
                  <a:lnTo>
                    <a:pt x="118" y="0"/>
                  </a:lnTo>
                  <a:lnTo>
                    <a:pt x="110" y="2"/>
                  </a:lnTo>
                  <a:lnTo>
                    <a:pt x="105" y="4"/>
                  </a:lnTo>
                  <a:lnTo>
                    <a:pt x="101" y="9"/>
                  </a:lnTo>
                  <a:lnTo>
                    <a:pt x="99" y="15"/>
                  </a:lnTo>
                  <a:lnTo>
                    <a:pt x="99" y="23"/>
                  </a:lnTo>
                  <a:lnTo>
                    <a:pt x="103" y="57"/>
                  </a:lnTo>
                  <a:lnTo>
                    <a:pt x="95" y="88"/>
                  </a:lnTo>
                  <a:lnTo>
                    <a:pt x="79" y="119"/>
                  </a:lnTo>
                  <a:lnTo>
                    <a:pt x="61" y="149"/>
                  </a:lnTo>
                  <a:lnTo>
                    <a:pt x="50" y="166"/>
                  </a:lnTo>
                  <a:lnTo>
                    <a:pt x="40" y="182"/>
                  </a:lnTo>
                  <a:lnTo>
                    <a:pt x="30" y="202"/>
                  </a:lnTo>
                  <a:lnTo>
                    <a:pt x="24" y="219"/>
                  </a:lnTo>
                  <a:lnTo>
                    <a:pt x="18" y="237"/>
                  </a:lnTo>
                  <a:lnTo>
                    <a:pt x="16" y="257"/>
                  </a:lnTo>
                  <a:lnTo>
                    <a:pt x="18" y="276"/>
                  </a:lnTo>
                  <a:lnTo>
                    <a:pt x="24" y="298"/>
                  </a:lnTo>
                  <a:lnTo>
                    <a:pt x="30" y="310"/>
                  </a:lnTo>
                  <a:lnTo>
                    <a:pt x="36" y="321"/>
                  </a:lnTo>
                  <a:lnTo>
                    <a:pt x="44" y="333"/>
                  </a:lnTo>
                  <a:lnTo>
                    <a:pt x="52" y="347"/>
                  </a:lnTo>
                  <a:lnTo>
                    <a:pt x="63" y="363"/>
                  </a:lnTo>
                  <a:lnTo>
                    <a:pt x="73" y="380"/>
                  </a:lnTo>
                  <a:lnTo>
                    <a:pt x="83" y="398"/>
                  </a:lnTo>
                  <a:lnTo>
                    <a:pt x="91" y="418"/>
                  </a:lnTo>
                  <a:lnTo>
                    <a:pt x="97" y="437"/>
                  </a:lnTo>
                  <a:lnTo>
                    <a:pt x="101" y="461"/>
                  </a:lnTo>
                  <a:lnTo>
                    <a:pt x="101" y="484"/>
                  </a:lnTo>
                  <a:lnTo>
                    <a:pt x="95" y="510"/>
                  </a:lnTo>
                  <a:lnTo>
                    <a:pt x="89" y="530"/>
                  </a:lnTo>
                  <a:lnTo>
                    <a:pt x="79" y="547"/>
                  </a:lnTo>
                  <a:lnTo>
                    <a:pt x="67" y="563"/>
                  </a:lnTo>
                  <a:lnTo>
                    <a:pt x="53" y="579"/>
                  </a:lnTo>
                  <a:lnTo>
                    <a:pt x="40" y="594"/>
                  </a:lnTo>
                  <a:lnTo>
                    <a:pt x="28" y="612"/>
                  </a:lnTo>
                  <a:lnTo>
                    <a:pt x="16" y="632"/>
                  </a:lnTo>
                  <a:lnTo>
                    <a:pt x="6" y="653"/>
                  </a:lnTo>
                  <a:lnTo>
                    <a:pt x="2" y="679"/>
                  </a:lnTo>
                  <a:lnTo>
                    <a:pt x="0" y="702"/>
                  </a:lnTo>
                  <a:lnTo>
                    <a:pt x="4" y="726"/>
                  </a:lnTo>
                  <a:lnTo>
                    <a:pt x="10" y="745"/>
                  </a:lnTo>
                  <a:lnTo>
                    <a:pt x="20" y="765"/>
                  </a:lnTo>
                  <a:lnTo>
                    <a:pt x="30" y="783"/>
                  </a:lnTo>
                  <a:lnTo>
                    <a:pt x="42" y="798"/>
                  </a:lnTo>
                  <a:lnTo>
                    <a:pt x="53" y="814"/>
                  </a:lnTo>
                  <a:lnTo>
                    <a:pt x="67" y="834"/>
                  </a:lnTo>
                  <a:lnTo>
                    <a:pt x="81" y="851"/>
                  </a:lnTo>
                  <a:lnTo>
                    <a:pt x="91" y="871"/>
                  </a:lnTo>
                  <a:lnTo>
                    <a:pt x="99" y="891"/>
                  </a:lnTo>
                  <a:lnTo>
                    <a:pt x="103" y="924"/>
                  </a:lnTo>
                  <a:lnTo>
                    <a:pt x="95" y="953"/>
                  </a:lnTo>
                  <a:lnTo>
                    <a:pt x="79" y="981"/>
                  </a:lnTo>
                  <a:lnTo>
                    <a:pt x="59" y="1006"/>
                  </a:lnTo>
                  <a:lnTo>
                    <a:pt x="48" y="1020"/>
                  </a:lnTo>
                  <a:lnTo>
                    <a:pt x="38" y="1034"/>
                  </a:lnTo>
                  <a:lnTo>
                    <a:pt x="28" y="1050"/>
                  </a:lnTo>
                  <a:lnTo>
                    <a:pt x="18" y="1065"/>
                  </a:lnTo>
                  <a:lnTo>
                    <a:pt x="12" y="1083"/>
                  </a:lnTo>
                  <a:lnTo>
                    <a:pt x="6" y="1101"/>
                  </a:lnTo>
                  <a:lnTo>
                    <a:pt x="4" y="1120"/>
                  </a:lnTo>
                  <a:lnTo>
                    <a:pt x="6" y="1142"/>
                  </a:lnTo>
                  <a:lnTo>
                    <a:pt x="12" y="1167"/>
                  </a:lnTo>
                  <a:lnTo>
                    <a:pt x="22" y="1191"/>
                  </a:lnTo>
                  <a:lnTo>
                    <a:pt x="36" y="1214"/>
                  </a:lnTo>
                  <a:lnTo>
                    <a:pt x="52" y="1240"/>
                  </a:lnTo>
                  <a:lnTo>
                    <a:pt x="71" y="1273"/>
                  </a:lnTo>
                  <a:lnTo>
                    <a:pt x="89" y="1305"/>
                  </a:lnTo>
                  <a:lnTo>
                    <a:pt x="97" y="1340"/>
                  </a:lnTo>
                  <a:lnTo>
                    <a:pt x="97" y="1375"/>
                  </a:lnTo>
                  <a:lnTo>
                    <a:pt x="89" y="1395"/>
                  </a:lnTo>
                  <a:lnTo>
                    <a:pt x="79" y="1411"/>
                  </a:lnTo>
                  <a:lnTo>
                    <a:pt x="67" y="1426"/>
                  </a:lnTo>
                  <a:lnTo>
                    <a:pt x="53" y="1442"/>
                  </a:lnTo>
                  <a:lnTo>
                    <a:pt x="42" y="1460"/>
                  </a:lnTo>
                  <a:lnTo>
                    <a:pt x="28" y="1476"/>
                  </a:lnTo>
                  <a:lnTo>
                    <a:pt x="16" y="1495"/>
                  </a:lnTo>
                  <a:lnTo>
                    <a:pt x="8" y="1519"/>
                  </a:lnTo>
                  <a:lnTo>
                    <a:pt x="4" y="1544"/>
                  </a:lnTo>
                  <a:lnTo>
                    <a:pt x="2" y="1568"/>
                  </a:lnTo>
                  <a:lnTo>
                    <a:pt x="6" y="1591"/>
                  </a:lnTo>
                  <a:lnTo>
                    <a:pt x="12" y="1611"/>
                  </a:lnTo>
                  <a:lnTo>
                    <a:pt x="22" y="1631"/>
                  </a:lnTo>
                  <a:lnTo>
                    <a:pt x="32" y="1648"/>
                  </a:lnTo>
                  <a:lnTo>
                    <a:pt x="44" y="1664"/>
                  </a:lnTo>
                  <a:lnTo>
                    <a:pt x="55" y="1680"/>
                  </a:lnTo>
                  <a:lnTo>
                    <a:pt x="69" y="1697"/>
                  </a:lnTo>
                  <a:lnTo>
                    <a:pt x="83" y="1717"/>
                  </a:lnTo>
                  <a:lnTo>
                    <a:pt x="93" y="1735"/>
                  </a:lnTo>
                  <a:lnTo>
                    <a:pt x="101" y="1756"/>
                  </a:lnTo>
                  <a:lnTo>
                    <a:pt x="105" y="1790"/>
                  </a:lnTo>
                  <a:lnTo>
                    <a:pt x="97" y="1823"/>
                  </a:lnTo>
                  <a:lnTo>
                    <a:pt x="81" y="1852"/>
                  </a:lnTo>
                  <a:lnTo>
                    <a:pt x="63" y="1884"/>
                  </a:lnTo>
                  <a:lnTo>
                    <a:pt x="52" y="1899"/>
                  </a:lnTo>
                  <a:lnTo>
                    <a:pt x="42" y="1917"/>
                  </a:lnTo>
                  <a:lnTo>
                    <a:pt x="32" y="1935"/>
                  </a:lnTo>
                  <a:lnTo>
                    <a:pt x="26" y="1952"/>
                  </a:lnTo>
                  <a:lnTo>
                    <a:pt x="20" y="1970"/>
                  </a:lnTo>
                  <a:lnTo>
                    <a:pt x="18" y="1990"/>
                  </a:lnTo>
                  <a:lnTo>
                    <a:pt x="18" y="2009"/>
                  </a:lnTo>
                  <a:lnTo>
                    <a:pt x="24" y="2031"/>
                  </a:lnTo>
                  <a:lnTo>
                    <a:pt x="30" y="2045"/>
                  </a:lnTo>
                  <a:lnTo>
                    <a:pt x="36" y="2056"/>
                  </a:lnTo>
                  <a:lnTo>
                    <a:pt x="46" y="2068"/>
                  </a:lnTo>
                  <a:lnTo>
                    <a:pt x="53" y="2082"/>
                  </a:lnTo>
                  <a:lnTo>
                    <a:pt x="65" y="2098"/>
                  </a:lnTo>
                  <a:lnTo>
                    <a:pt x="75" y="2113"/>
                  </a:lnTo>
                  <a:lnTo>
                    <a:pt x="85" y="2131"/>
                  </a:lnTo>
                  <a:lnTo>
                    <a:pt x="93" y="2151"/>
                  </a:lnTo>
                  <a:lnTo>
                    <a:pt x="99" y="2170"/>
                  </a:lnTo>
                  <a:lnTo>
                    <a:pt x="103" y="2194"/>
                  </a:lnTo>
                  <a:lnTo>
                    <a:pt x="103" y="2217"/>
                  </a:lnTo>
                  <a:lnTo>
                    <a:pt x="97" y="2243"/>
                  </a:lnTo>
                  <a:lnTo>
                    <a:pt x="89" y="2263"/>
                  </a:lnTo>
                  <a:lnTo>
                    <a:pt x="79" y="2280"/>
                  </a:lnTo>
                  <a:lnTo>
                    <a:pt x="67" y="2296"/>
                  </a:lnTo>
                  <a:lnTo>
                    <a:pt x="55" y="2312"/>
                  </a:lnTo>
                  <a:lnTo>
                    <a:pt x="42" y="2327"/>
                  </a:lnTo>
                  <a:lnTo>
                    <a:pt x="28" y="2345"/>
                  </a:lnTo>
                  <a:lnTo>
                    <a:pt x="18" y="2365"/>
                  </a:lnTo>
                  <a:lnTo>
                    <a:pt x="8" y="2386"/>
                  </a:lnTo>
                  <a:lnTo>
                    <a:pt x="4" y="2427"/>
                  </a:lnTo>
                  <a:lnTo>
                    <a:pt x="12" y="2463"/>
                  </a:lnTo>
                  <a:lnTo>
                    <a:pt x="30" y="2496"/>
                  </a:lnTo>
                  <a:lnTo>
                    <a:pt x="50" y="2526"/>
                  </a:lnTo>
                  <a:lnTo>
                    <a:pt x="69" y="2555"/>
                  </a:lnTo>
                  <a:lnTo>
                    <a:pt x="83" y="2586"/>
                  </a:lnTo>
                  <a:lnTo>
                    <a:pt x="89" y="2618"/>
                  </a:lnTo>
                  <a:lnTo>
                    <a:pt x="79" y="2653"/>
                  </a:lnTo>
                  <a:lnTo>
                    <a:pt x="77" y="2661"/>
                  </a:lnTo>
                  <a:lnTo>
                    <a:pt x="79" y="2667"/>
                  </a:lnTo>
                  <a:lnTo>
                    <a:pt x="83" y="2673"/>
                  </a:lnTo>
                  <a:lnTo>
                    <a:pt x="89" y="2677"/>
                  </a:lnTo>
                  <a:lnTo>
                    <a:pt x="95" y="2679"/>
                  </a:lnTo>
                  <a:lnTo>
                    <a:pt x="101" y="2677"/>
                  </a:lnTo>
                  <a:lnTo>
                    <a:pt x="106" y="2675"/>
                  </a:lnTo>
                  <a:lnTo>
                    <a:pt x="110" y="2669"/>
                  </a:lnTo>
                  <a:lnTo>
                    <a:pt x="120" y="2643"/>
                  </a:lnTo>
                  <a:lnTo>
                    <a:pt x="122" y="2622"/>
                  </a:lnTo>
                  <a:lnTo>
                    <a:pt x="122" y="2598"/>
                  </a:lnTo>
                  <a:lnTo>
                    <a:pt x="118" y="2579"/>
                  </a:lnTo>
                  <a:lnTo>
                    <a:pt x="110" y="2559"/>
                  </a:lnTo>
                  <a:lnTo>
                    <a:pt x="101" y="2541"/>
                  </a:lnTo>
                  <a:lnTo>
                    <a:pt x="91" y="2524"/>
                  </a:lnTo>
                  <a:lnTo>
                    <a:pt x="79" y="2508"/>
                  </a:lnTo>
                  <a:lnTo>
                    <a:pt x="61" y="2480"/>
                  </a:lnTo>
                  <a:lnTo>
                    <a:pt x="48" y="2453"/>
                  </a:lnTo>
                  <a:lnTo>
                    <a:pt x="40" y="2425"/>
                  </a:lnTo>
                  <a:lnTo>
                    <a:pt x="42" y="2396"/>
                  </a:lnTo>
                  <a:lnTo>
                    <a:pt x="50" y="2376"/>
                  </a:lnTo>
                  <a:lnTo>
                    <a:pt x="61" y="2361"/>
                  </a:lnTo>
                  <a:lnTo>
                    <a:pt x="73" y="2345"/>
                  </a:lnTo>
                  <a:lnTo>
                    <a:pt x="87" y="2329"/>
                  </a:lnTo>
                  <a:lnTo>
                    <a:pt x="101" y="2312"/>
                  </a:lnTo>
                  <a:lnTo>
                    <a:pt x="112" y="2296"/>
                  </a:lnTo>
                  <a:lnTo>
                    <a:pt x="122" y="2276"/>
                  </a:lnTo>
                  <a:lnTo>
                    <a:pt x="130" y="2253"/>
                  </a:lnTo>
                  <a:lnTo>
                    <a:pt x="138" y="2210"/>
                  </a:lnTo>
                  <a:lnTo>
                    <a:pt x="136" y="2172"/>
                  </a:lnTo>
                  <a:lnTo>
                    <a:pt x="126" y="2139"/>
                  </a:lnTo>
                  <a:lnTo>
                    <a:pt x="112" y="2107"/>
                  </a:lnTo>
                  <a:lnTo>
                    <a:pt x="97" y="2082"/>
                  </a:lnTo>
                  <a:lnTo>
                    <a:pt x="81" y="2058"/>
                  </a:lnTo>
                  <a:lnTo>
                    <a:pt x="67" y="2037"/>
                  </a:lnTo>
                  <a:lnTo>
                    <a:pt x="57" y="2019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4" name="Freeform 41"/>
            <p:cNvSpPr>
              <a:spLocks/>
            </p:cNvSpPr>
            <p:nvPr/>
          </p:nvSpPr>
          <p:spPr bwMode="auto">
            <a:xfrm>
              <a:off x="723" y="5196"/>
              <a:ext cx="2909" cy="204"/>
            </a:xfrm>
            <a:custGeom>
              <a:avLst/>
              <a:gdLst>
                <a:gd name="T0" fmla="*/ 2778 w 2601"/>
                <a:gd name="T1" fmla="*/ 44 h 138"/>
                <a:gd name="T2" fmla="*/ 2676 w 2601"/>
                <a:gd name="T3" fmla="*/ 129 h 138"/>
                <a:gd name="T4" fmla="*/ 2580 w 2601"/>
                <a:gd name="T5" fmla="*/ 132 h 138"/>
                <a:gd name="T6" fmla="*/ 2468 w 2601"/>
                <a:gd name="T7" fmla="*/ 24 h 138"/>
                <a:gd name="T8" fmla="*/ 2257 w 2601"/>
                <a:gd name="T9" fmla="*/ 64 h 138"/>
                <a:gd name="T10" fmla="*/ 2143 w 2601"/>
                <a:gd name="T11" fmla="*/ 126 h 138"/>
                <a:gd name="T12" fmla="*/ 2047 w 2601"/>
                <a:gd name="T13" fmla="*/ 56 h 138"/>
                <a:gd name="T14" fmla="*/ 1919 w 2601"/>
                <a:gd name="T15" fmla="*/ 0 h 138"/>
                <a:gd name="T16" fmla="*/ 1831 w 2601"/>
                <a:gd name="T17" fmla="*/ 50 h 138"/>
                <a:gd name="T18" fmla="*/ 1750 w 2601"/>
                <a:gd name="T19" fmla="*/ 129 h 138"/>
                <a:gd name="T20" fmla="*/ 1637 w 2601"/>
                <a:gd name="T21" fmla="*/ 132 h 138"/>
                <a:gd name="T22" fmla="*/ 1526 w 2601"/>
                <a:gd name="T23" fmla="*/ 27 h 138"/>
                <a:gd name="T24" fmla="*/ 1383 w 2601"/>
                <a:gd name="T25" fmla="*/ 38 h 138"/>
                <a:gd name="T26" fmla="*/ 1288 w 2601"/>
                <a:gd name="T27" fmla="*/ 117 h 138"/>
                <a:gd name="T28" fmla="*/ 1216 w 2601"/>
                <a:gd name="T29" fmla="*/ 145 h 138"/>
                <a:gd name="T30" fmla="*/ 1128 w 2601"/>
                <a:gd name="T31" fmla="*/ 93 h 138"/>
                <a:gd name="T32" fmla="*/ 1028 w 2601"/>
                <a:gd name="T33" fmla="*/ 6 h 138"/>
                <a:gd name="T34" fmla="*/ 915 w 2601"/>
                <a:gd name="T35" fmla="*/ 33 h 138"/>
                <a:gd name="T36" fmla="*/ 846 w 2601"/>
                <a:gd name="T37" fmla="*/ 102 h 138"/>
                <a:gd name="T38" fmla="*/ 742 w 2601"/>
                <a:gd name="T39" fmla="*/ 151 h 138"/>
                <a:gd name="T40" fmla="*/ 627 w 2601"/>
                <a:gd name="T41" fmla="*/ 61 h 138"/>
                <a:gd name="T42" fmla="*/ 436 w 2601"/>
                <a:gd name="T43" fmla="*/ 24 h 138"/>
                <a:gd name="T44" fmla="*/ 294 w 2601"/>
                <a:gd name="T45" fmla="*/ 129 h 138"/>
                <a:gd name="T46" fmla="*/ 197 w 2601"/>
                <a:gd name="T47" fmla="*/ 87 h 138"/>
                <a:gd name="T48" fmla="*/ 83 w 2601"/>
                <a:gd name="T49" fmla="*/ 6 h 138"/>
                <a:gd name="T50" fmla="*/ 0 w 2601"/>
                <a:gd name="T51" fmla="*/ 33 h 138"/>
                <a:gd name="T52" fmla="*/ 41 w 2601"/>
                <a:gd name="T53" fmla="*/ 56 h 138"/>
                <a:gd name="T54" fmla="*/ 144 w 2601"/>
                <a:gd name="T55" fmla="*/ 102 h 138"/>
                <a:gd name="T56" fmla="*/ 256 w 2601"/>
                <a:gd name="T57" fmla="*/ 180 h 138"/>
                <a:gd name="T58" fmla="*/ 362 w 2601"/>
                <a:gd name="T59" fmla="*/ 139 h 138"/>
                <a:gd name="T60" fmla="*/ 474 w 2601"/>
                <a:gd name="T61" fmla="*/ 61 h 138"/>
                <a:gd name="T62" fmla="*/ 610 w 2601"/>
                <a:gd name="T63" fmla="*/ 108 h 138"/>
                <a:gd name="T64" fmla="*/ 735 w 2601"/>
                <a:gd name="T65" fmla="*/ 204 h 138"/>
                <a:gd name="T66" fmla="*/ 867 w 2601"/>
                <a:gd name="T67" fmla="*/ 142 h 138"/>
                <a:gd name="T68" fmla="*/ 935 w 2601"/>
                <a:gd name="T69" fmla="*/ 78 h 138"/>
                <a:gd name="T70" fmla="*/ 1019 w 2601"/>
                <a:gd name="T71" fmla="*/ 58 h 138"/>
                <a:gd name="T72" fmla="*/ 1106 w 2601"/>
                <a:gd name="T73" fmla="*/ 135 h 138"/>
                <a:gd name="T74" fmla="*/ 1216 w 2601"/>
                <a:gd name="T75" fmla="*/ 201 h 138"/>
                <a:gd name="T76" fmla="*/ 1306 w 2601"/>
                <a:gd name="T77" fmla="*/ 166 h 138"/>
                <a:gd name="T78" fmla="*/ 1398 w 2601"/>
                <a:gd name="T79" fmla="*/ 87 h 138"/>
                <a:gd name="T80" fmla="*/ 1512 w 2601"/>
                <a:gd name="T81" fmla="*/ 75 h 138"/>
                <a:gd name="T82" fmla="*/ 1623 w 2601"/>
                <a:gd name="T83" fmla="*/ 180 h 138"/>
                <a:gd name="T84" fmla="*/ 1767 w 2601"/>
                <a:gd name="T85" fmla="*/ 174 h 138"/>
                <a:gd name="T86" fmla="*/ 1853 w 2601"/>
                <a:gd name="T87" fmla="*/ 93 h 138"/>
                <a:gd name="T88" fmla="*/ 1924 w 2601"/>
                <a:gd name="T89" fmla="*/ 53 h 138"/>
                <a:gd name="T90" fmla="*/ 2027 w 2601"/>
                <a:gd name="T91" fmla="*/ 99 h 138"/>
                <a:gd name="T92" fmla="*/ 2136 w 2601"/>
                <a:gd name="T93" fmla="*/ 177 h 138"/>
                <a:gd name="T94" fmla="*/ 2244 w 2601"/>
                <a:gd name="T95" fmla="*/ 139 h 138"/>
                <a:gd name="T96" fmla="*/ 2357 w 2601"/>
                <a:gd name="T97" fmla="*/ 61 h 138"/>
                <a:gd name="T98" fmla="*/ 2492 w 2601"/>
                <a:gd name="T99" fmla="*/ 105 h 138"/>
                <a:gd name="T100" fmla="*/ 2610 w 2601"/>
                <a:gd name="T101" fmla="*/ 201 h 138"/>
                <a:gd name="T102" fmla="*/ 2727 w 2601"/>
                <a:gd name="T103" fmla="*/ 148 h 138"/>
                <a:gd name="T104" fmla="*/ 2826 w 2601"/>
                <a:gd name="T105" fmla="*/ 78 h 138"/>
                <a:gd name="T106" fmla="*/ 2897 w 2601"/>
                <a:gd name="T107" fmla="*/ 90 h 138"/>
                <a:gd name="T108" fmla="*/ 2899 w 2601"/>
                <a:gd name="T109" fmla="*/ 41 h 1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8"/>
                <a:gd name="T167" fmla="*/ 2601 w 2601"/>
                <a:gd name="T168" fmla="*/ 138 h 1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8">
                  <a:moveTo>
                    <a:pt x="2592" y="28"/>
                  </a:moveTo>
                  <a:lnTo>
                    <a:pt x="2568" y="20"/>
                  </a:lnTo>
                  <a:lnTo>
                    <a:pt x="2544" y="16"/>
                  </a:lnTo>
                  <a:lnTo>
                    <a:pt x="2523" y="18"/>
                  </a:lnTo>
                  <a:lnTo>
                    <a:pt x="2503" y="22"/>
                  </a:lnTo>
                  <a:lnTo>
                    <a:pt x="2484" y="30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1"/>
                  </a:lnTo>
                  <a:lnTo>
                    <a:pt x="2405" y="79"/>
                  </a:lnTo>
                  <a:lnTo>
                    <a:pt x="2393" y="87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9"/>
                  </a:lnTo>
                  <a:lnTo>
                    <a:pt x="2291" y="79"/>
                  </a:lnTo>
                  <a:lnTo>
                    <a:pt x="2275" y="67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8"/>
                  </a:lnTo>
                  <a:lnTo>
                    <a:pt x="2207" y="16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4"/>
                  </a:lnTo>
                  <a:lnTo>
                    <a:pt x="2046" y="28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3"/>
                  </a:lnTo>
                  <a:lnTo>
                    <a:pt x="1959" y="83"/>
                  </a:lnTo>
                  <a:lnTo>
                    <a:pt x="1946" y="87"/>
                  </a:lnTo>
                  <a:lnTo>
                    <a:pt x="1930" y="87"/>
                  </a:lnTo>
                  <a:lnTo>
                    <a:pt x="1916" y="85"/>
                  </a:lnTo>
                  <a:lnTo>
                    <a:pt x="1902" y="81"/>
                  </a:lnTo>
                  <a:lnTo>
                    <a:pt x="1889" y="75"/>
                  </a:lnTo>
                  <a:lnTo>
                    <a:pt x="1875" y="67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8"/>
                  </a:lnTo>
                  <a:lnTo>
                    <a:pt x="1812" y="26"/>
                  </a:lnTo>
                  <a:lnTo>
                    <a:pt x="1794" y="18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6"/>
                  </a:lnTo>
                  <a:lnTo>
                    <a:pt x="1659" y="22"/>
                  </a:lnTo>
                  <a:lnTo>
                    <a:pt x="1649" y="28"/>
                  </a:lnTo>
                  <a:lnTo>
                    <a:pt x="1637" y="34"/>
                  </a:lnTo>
                  <a:lnTo>
                    <a:pt x="1627" y="41"/>
                  </a:lnTo>
                  <a:lnTo>
                    <a:pt x="1618" y="49"/>
                  </a:lnTo>
                  <a:lnTo>
                    <a:pt x="1608" y="57"/>
                  </a:lnTo>
                  <a:lnTo>
                    <a:pt x="1594" y="67"/>
                  </a:lnTo>
                  <a:lnTo>
                    <a:pt x="1578" y="79"/>
                  </a:lnTo>
                  <a:lnTo>
                    <a:pt x="1565" y="87"/>
                  </a:lnTo>
                  <a:lnTo>
                    <a:pt x="1551" y="94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9"/>
                  </a:lnTo>
                  <a:lnTo>
                    <a:pt x="1447" y="79"/>
                  </a:lnTo>
                  <a:lnTo>
                    <a:pt x="1431" y="67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30"/>
                  </a:lnTo>
                  <a:lnTo>
                    <a:pt x="1364" y="18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8"/>
                  </a:lnTo>
                  <a:lnTo>
                    <a:pt x="1237" y="26"/>
                  </a:lnTo>
                  <a:lnTo>
                    <a:pt x="1219" y="38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3"/>
                  </a:lnTo>
                  <a:lnTo>
                    <a:pt x="1152" y="79"/>
                  </a:lnTo>
                  <a:lnTo>
                    <a:pt x="1142" y="85"/>
                  </a:lnTo>
                  <a:lnTo>
                    <a:pt x="1133" y="91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8"/>
                  </a:lnTo>
                  <a:lnTo>
                    <a:pt x="1060" y="94"/>
                  </a:lnTo>
                  <a:lnTo>
                    <a:pt x="1046" y="89"/>
                  </a:lnTo>
                  <a:lnTo>
                    <a:pt x="1034" y="81"/>
                  </a:lnTo>
                  <a:lnTo>
                    <a:pt x="1023" y="73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30"/>
                  </a:lnTo>
                  <a:lnTo>
                    <a:pt x="952" y="20"/>
                  </a:lnTo>
                  <a:lnTo>
                    <a:pt x="936" y="12"/>
                  </a:lnTo>
                  <a:lnTo>
                    <a:pt x="919" y="4"/>
                  </a:lnTo>
                  <a:lnTo>
                    <a:pt x="899" y="2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6"/>
                  </a:lnTo>
                  <a:lnTo>
                    <a:pt x="818" y="22"/>
                  </a:lnTo>
                  <a:lnTo>
                    <a:pt x="809" y="28"/>
                  </a:lnTo>
                  <a:lnTo>
                    <a:pt x="799" y="36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9"/>
                  </a:lnTo>
                  <a:lnTo>
                    <a:pt x="740" y="79"/>
                  </a:lnTo>
                  <a:lnTo>
                    <a:pt x="726" y="89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1"/>
                  </a:lnTo>
                  <a:lnTo>
                    <a:pt x="608" y="81"/>
                  </a:lnTo>
                  <a:lnTo>
                    <a:pt x="593" y="69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30"/>
                  </a:lnTo>
                  <a:lnTo>
                    <a:pt x="524" y="18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6"/>
                  </a:lnTo>
                  <a:lnTo>
                    <a:pt x="363" y="28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3"/>
                  </a:lnTo>
                  <a:lnTo>
                    <a:pt x="276" y="83"/>
                  </a:lnTo>
                  <a:lnTo>
                    <a:pt x="263" y="87"/>
                  </a:lnTo>
                  <a:lnTo>
                    <a:pt x="247" y="89"/>
                  </a:lnTo>
                  <a:lnTo>
                    <a:pt x="233" y="87"/>
                  </a:lnTo>
                  <a:lnTo>
                    <a:pt x="219" y="81"/>
                  </a:lnTo>
                  <a:lnTo>
                    <a:pt x="206" y="75"/>
                  </a:lnTo>
                  <a:lnTo>
                    <a:pt x="192" y="67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8"/>
                  </a:lnTo>
                  <a:lnTo>
                    <a:pt x="129" y="28"/>
                  </a:lnTo>
                  <a:lnTo>
                    <a:pt x="113" y="18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6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8"/>
                  </a:lnTo>
                  <a:lnTo>
                    <a:pt x="55" y="38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9"/>
                  </a:lnTo>
                  <a:lnTo>
                    <a:pt x="143" y="79"/>
                  </a:lnTo>
                  <a:lnTo>
                    <a:pt x="159" y="89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2"/>
                  </a:lnTo>
                  <a:lnTo>
                    <a:pt x="249" y="124"/>
                  </a:lnTo>
                  <a:lnTo>
                    <a:pt x="269" y="122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7"/>
                  </a:lnTo>
                  <a:lnTo>
                    <a:pt x="353" y="77"/>
                  </a:lnTo>
                  <a:lnTo>
                    <a:pt x="369" y="65"/>
                  </a:lnTo>
                  <a:lnTo>
                    <a:pt x="386" y="57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3"/>
                  </a:lnTo>
                  <a:lnTo>
                    <a:pt x="561" y="87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4"/>
                  </a:lnTo>
                  <a:lnTo>
                    <a:pt x="632" y="132"/>
                  </a:lnTo>
                  <a:lnTo>
                    <a:pt x="657" y="138"/>
                  </a:lnTo>
                  <a:lnTo>
                    <a:pt x="681" y="138"/>
                  </a:lnTo>
                  <a:lnTo>
                    <a:pt x="703" y="136"/>
                  </a:lnTo>
                  <a:lnTo>
                    <a:pt x="724" y="128"/>
                  </a:lnTo>
                  <a:lnTo>
                    <a:pt x="742" y="120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5"/>
                  </a:lnTo>
                  <a:lnTo>
                    <a:pt x="799" y="79"/>
                  </a:lnTo>
                  <a:lnTo>
                    <a:pt x="809" y="71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6"/>
                  </a:lnTo>
                  <a:lnTo>
                    <a:pt x="897" y="36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1"/>
                  </a:lnTo>
                  <a:lnTo>
                    <a:pt x="975" y="81"/>
                  </a:lnTo>
                  <a:lnTo>
                    <a:pt x="989" y="91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20"/>
                  </a:lnTo>
                  <a:lnTo>
                    <a:pt x="1050" y="128"/>
                  </a:lnTo>
                  <a:lnTo>
                    <a:pt x="1068" y="132"/>
                  </a:lnTo>
                  <a:lnTo>
                    <a:pt x="1087" y="136"/>
                  </a:lnTo>
                  <a:lnTo>
                    <a:pt x="1107" y="134"/>
                  </a:lnTo>
                  <a:lnTo>
                    <a:pt x="1119" y="132"/>
                  </a:lnTo>
                  <a:lnTo>
                    <a:pt x="1133" y="128"/>
                  </a:lnTo>
                  <a:lnTo>
                    <a:pt x="1144" y="124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9"/>
                  </a:lnTo>
                  <a:lnTo>
                    <a:pt x="1219" y="79"/>
                  </a:lnTo>
                  <a:lnTo>
                    <a:pt x="1235" y="69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3"/>
                  </a:lnTo>
                  <a:lnTo>
                    <a:pt x="1398" y="85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2"/>
                  </a:lnTo>
                  <a:lnTo>
                    <a:pt x="1472" y="132"/>
                  </a:lnTo>
                  <a:lnTo>
                    <a:pt x="1498" y="136"/>
                  </a:lnTo>
                  <a:lnTo>
                    <a:pt x="1521" y="138"/>
                  </a:lnTo>
                  <a:lnTo>
                    <a:pt x="1543" y="134"/>
                  </a:lnTo>
                  <a:lnTo>
                    <a:pt x="1563" y="128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5"/>
                  </a:lnTo>
                  <a:lnTo>
                    <a:pt x="1639" y="77"/>
                  </a:lnTo>
                  <a:lnTo>
                    <a:pt x="1647" y="71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6"/>
                  </a:lnTo>
                  <a:lnTo>
                    <a:pt x="1737" y="36"/>
                  </a:lnTo>
                  <a:lnTo>
                    <a:pt x="1751" y="39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9"/>
                  </a:lnTo>
                  <a:lnTo>
                    <a:pt x="1812" y="67"/>
                  </a:lnTo>
                  <a:lnTo>
                    <a:pt x="1826" y="77"/>
                  </a:lnTo>
                  <a:lnTo>
                    <a:pt x="1841" y="87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20"/>
                  </a:lnTo>
                  <a:lnTo>
                    <a:pt x="1930" y="122"/>
                  </a:lnTo>
                  <a:lnTo>
                    <a:pt x="1949" y="120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7"/>
                  </a:lnTo>
                  <a:lnTo>
                    <a:pt x="2036" y="75"/>
                  </a:lnTo>
                  <a:lnTo>
                    <a:pt x="2052" y="65"/>
                  </a:lnTo>
                  <a:lnTo>
                    <a:pt x="2069" y="55"/>
                  </a:lnTo>
                  <a:lnTo>
                    <a:pt x="2087" y="47"/>
                  </a:lnTo>
                  <a:lnTo>
                    <a:pt x="2107" y="41"/>
                  </a:lnTo>
                  <a:lnTo>
                    <a:pt x="2128" y="38"/>
                  </a:lnTo>
                  <a:lnTo>
                    <a:pt x="2152" y="38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1"/>
                  </a:lnTo>
                  <a:lnTo>
                    <a:pt x="2244" y="85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2"/>
                  </a:lnTo>
                  <a:lnTo>
                    <a:pt x="2315" y="132"/>
                  </a:lnTo>
                  <a:lnTo>
                    <a:pt x="2334" y="136"/>
                  </a:lnTo>
                  <a:lnTo>
                    <a:pt x="2354" y="136"/>
                  </a:lnTo>
                  <a:lnTo>
                    <a:pt x="2372" y="132"/>
                  </a:lnTo>
                  <a:lnTo>
                    <a:pt x="2389" y="126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1"/>
                  </a:lnTo>
                  <a:lnTo>
                    <a:pt x="2468" y="81"/>
                  </a:lnTo>
                  <a:lnTo>
                    <a:pt x="2482" y="71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9"/>
                  </a:lnTo>
                  <a:lnTo>
                    <a:pt x="2597" y="34"/>
                  </a:lnTo>
                  <a:lnTo>
                    <a:pt x="2592" y="28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5" name="Freeform 42"/>
            <p:cNvSpPr>
              <a:spLocks/>
            </p:cNvSpPr>
            <p:nvPr/>
          </p:nvSpPr>
          <p:spPr bwMode="auto">
            <a:xfrm>
              <a:off x="1922" y="3606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6" name="Freeform 43"/>
            <p:cNvSpPr>
              <a:spLocks/>
            </p:cNvSpPr>
            <p:nvPr/>
          </p:nvSpPr>
          <p:spPr bwMode="auto">
            <a:xfrm>
              <a:off x="1008" y="326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7" name="Freeform 44"/>
            <p:cNvSpPr>
              <a:spLocks/>
            </p:cNvSpPr>
            <p:nvPr/>
          </p:nvSpPr>
          <p:spPr bwMode="auto">
            <a:xfrm>
              <a:off x="1739" y="3806"/>
              <a:ext cx="288" cy="401"/>
            </a:xfrm>
            <a:custGeom>
              <a:avLst/>
              <a:gdLst>
                <a:gd name="T0" fmla="*/ 176 w 257"/>
                <a:gd name="T1" fmla="*/ 3 h 271"/>
                <a:gd name="T2" fmla="*/ 130 w 257"/>
                <a:gd name="T3" fmla="*/ 6 h 271"/>
                <a:gd name="T4" fmla="*/ 87 w 257"/>
                <a:gd name="T5" fmla="*/ 30 h 271"/>
                <a:gd name="T6" fmla="*/ 81 w 257"/>
                <a:gd name="T7" fmla="*/ 52 h 271"/>
                <a:gd name="T8" fmla="*/ 96 w 257"/>
                <a:gd name="T9" fmla="*/ 73 h 271"/>
                <a:gd name="T10" fmla="*/ 119 w 257"/>
                <a:gd name="T11" fmla="*/ 58 h 271"/>
                <a:gd name="T12" fmla="*/ 149 w 257"/>
                <a:gd name="T13" fmla="*/ 47 h 271"/>
                <a:gd name="T14" fmla="*/ 180 w 257"/>
                <a:gd name="T15" fmla="*/ 52 h 271"/>
                <a:gd name="T16" fmla="*/ 193 w 257"/>
                <a:gd name="T17" fmla="*/ 61 h 271"/>
                <a:gd name="T18" fmla="*/ 240 w 257"/>
                <a:gd name="T19" fmla="*/ 102 h 271"/>
                <a:gd name="T20" fmla="*/ 251 w 257"/>
                <a:gd name="T21" fmla="*/ 181 h 271"/>
                <a:gd name="T22" fmla="*/ 240 w 257"/>
                <a:gd name="T23" fmla="*/ 274 h 271"/>
                <a:gd name="T24" fmla="*/ 220 w 257"/>
                <a:gd name="T25" fmla="*/ 308 h 271"/>
                <a:gd name="T26" fmla="*/ 189 w 257"/>
                <a:gd name="T27" fmla="*/ 337 h 271"/>
                <a:gd name="T28" fmla="*/ 140 w 257"/>
                <a:gd name="T29" fmla="*/ 352 h 271"/>
                <a:gd name="T30" fmla="*/ 90 w 257"/>
                <a:gd name="T31" fmla="*/ 349 h 271"/>
                <a:gd name="T32" fmla="*/ 50 w 257"/>
                <a:gd name="T33" fmla="*/ 323 h 271"/>
                <a:gd name="T34" fmla="*/ 37 w 257"/>
                <a:gd name="T35" fmla="*/ 287 h 271"/>
                <a:gd name="T36" fmla="*/ 39 w 257"/>
                <a:gd name="T37" fmla="*/ 232 h 271"/>
                <a:gd name="T38" fmla="*/ 64 w 257"/>
                <a:gd name="T39" fmla="*/ 198 h 271"/>
                <a:gd name="T40" fmla="*/ 110 w 257"/>
                <a:gd name="T41" fmla="*/ 198 h 271"/>
                <a:gd name="T42" fmla="*/ 114 w 257"/>
                <a:gd name="T43" fmla="*/ 201 h 271"/>
                <a:gd name="T44" fmla="*/ 114 w 257"/>
                <a:gd name="T45" fmla="*/ 201 h 271"/>
                <a:gd name="T46" fmla="*/ 114 w 257"/>
                <a:gd name="T47" fmla="*/ 201 h 271"/>
                <a:gd name="T48" fmla="*/ 123 w 257"/>
                <a:gd name="T49" fmla="*/ 215 h 271"/>
                <a:gd name="T50" fmla="*/ 121 w 257"/>
                <a:gd name="T51" fmla="*/ 238 h 271"/>
                <a:gd name="T52" fmla="*/ 108 w 257"/>
                <a:gd name="T53" fmla="*/ 259 h 271"/>
                <a:gd name="T54" fmla="*/ 108 w 257"/>
                <a:gd name="T55" fmla="*/ 284 h 271"/>
                <a:gd name="T56" fmla="*/ 126 w 257"/>
                <a:gd name="T57" fmla="*/ 293 h 271"/>
                <a:gd name="T58" fmla="*/ 154 w 257"/>
                <a:gd name="T59" fmla="*/ 259 h 271"/>
                <a:gd name="T60" fmla="*/ 156 w 257"/>
                <a:gd name="T61" fmla="*/ 203 h 271"/>
                <a:gd name="T62" fmla="*/ 133 w 257"/>
                <a:gd name="T63" fmla="*/ 163 h 271"/>
                <a:gd name="T64" fmla="*/ 90 w 257"/>
                <a:gd name="T65" fmla="*/ 145 h 271"/>
                <a:gd name="T66" fmla="*/ 55 w 257"/>
                <a:gd name="T67" fmla="*/ 154 h 271"/>
                <a:gd name="T68" fmla="*/ 15 w 257"/>
                <a:gd name="T69" fmla="*/ 192 h 271"/>
                <a:gd name="T70" fmla="*/ 0 w 257"/>
                <a:gd name="T71" fmla="*/ 274 h 271"/>
                <a:gd name="T72" fmla="*/ 15 w 257"/>
                <a:gd name="T73" fmla="*/ 346 h 271"/>
                <a:gd name="T74" fmla="*/ 59 w 257"/>
                <a:gd name="T75" fmla="*/ 386 h 271"/>
                <a:gd name="T76" fmla="*/ 121 w 257"/>
                <a:gd name="T77" fmla="*/ 401 h 271"/>
                <a:gd name="T78" fmla="*/ 187 w 257"/>
                <a:gd name="T79" fmla="*/ 389 h 271"/>
                <a:gd name="T80" fmla="*/ 235 w 257"/>
                <a:gd name="T81" fmla="*/ 358 h 271"/>
                <a:gd name="T82" fmla="*/ 266 w 257"/>
                <a:gd name="T83" fmla="*/ 308 h 271"/>
                <a:gd name="T84" fmla="*/ 281 w 257"/>
                <a:gd name="T85" fmla="*/ 247 h 271"/>
                <a:gd name="T86" fmla="*/ 286 w 257"/>
                <a:gd name="T87" fmla="*/ 139 h 271"/>
                <a:gd name="T88" fmla="*/ 240 w 257"/>
                <a:gd name="T89" fmla="*/ 38 h 2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7"/>
                <a:gd name="T136" fmla="*/ 0 h 271"/>
                <a:gd name="T137" fmla="*/ 257 w 257"/>
                <a:gd name="T138" fmla="*/ 271 h 2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7" h="271">
                  <a:moveTo>
                    <a:pt x="182" y="12"/>
                  </a:moveTo>
                  <a:lnTo>
                    <a:pt x="169" y="6"/>
                  </a:lnTo>
                  <a:lnTo>
                    <a:pt x="157" y="2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6" y="4"/>
                  </a:lnTo>
                  <a:lnTo>
                    <a:pt x="104" y="6"/>
                  </a:lnTo>
                  <a:lnTo>
                    <a:pt x="90" y="12"/>
                  </a:lnTo>
                  <a:lnTo>
                    <a:pt x="78" y="20"/>
                  </a:lnTo>
                  <a:lnTo>
                    <a:pt x="74" y="26"/>
                  </a:lnTo>
                  <a:lnTo>
                    <a:pt x="72" y="30"/>
                  </a:lnTo>
                  <a:lnTo>
                    <a:pt x="72" y="35"/>
                  </a:lnTo>
                  <a:lnTo>
                    <a:pt x="76" y="41"/>
                  </a:lnTo>
                  <a:lnTo>
                    <a:pt x="80" y="45"/>
                  </a:lnTo>
                  <a:lnTo>
                    <a:pt x="86" y="49"/>
                  </a:lnTo>
                  <a:lnTo>
                    <a:pt x="92" y="49"/>
                  </a:lnTo>
                  <a:lnTo>
                    <a:pt x="98" y="45"/>
                  </a:lnTo>
                  <a:lnTo>
                    <a:pt x="106" y="39"/>
                  </a:lnTo>
                  <a:lnTo>
                    <a:pt x="116" y="35"/>
                  </a:lnTo>
                  <a:lnTo>
                    <a:pt x="123" y="33"/>
                  </a:lnTo>
                  <a:lnTo>
                    <a:pt x="133" y="32"/>
                  </a:lnTo>
                  <a:lnTo>
                    <a:pt x="143" y="32"/>
                  </a:lnTo>
                  <a:lnTo>
                    <a:pt x="153" y="33"/>
                  </a:lnTo>
                  <a:lnTo>
                    <a:pt x="161" y="35"/>
                  </a:lnTo>
                  <a:lnTo>
                    <a:pt x="171" y="39"/>
                  </a:lnTo>
                  <a:lnTo>
                    <a:pt x="171" y="41"/>
                  </a:lnTo>
                  <a:lnTo>
                    <a:pt x="172" y="41"/>
                  </a:lnTo>
                  <a:lnTo>
                    <a:pt x="190" y="47"/>
                  </a:lnTo>
                  <a:lnTo>
                    <a:pt x="202" y="57"/>
                  </a:lnTo>
                  <a:lnTo>
                    <a:pt x="214" y="69"/>
                  </a:lnTo>
                  <a:lnTo>
                    <a:pt x="220" y="84"/>
                  </a:lnTo>
                  <a:lnTo>
                    <a:pt x="224" y="102"/>
                  </a:lnTo>
                  <a:lnTo>
                    <a:pt x="224" y="122"/>
                  </a:lnTo>
                  <a:lnTo>
                    <a:pt x="222" y="147"/>
                  </a:lnTo>
                  <a:lnTo>
                    <a:pt x="216" y="175"/>
                  </a:lnTo>
                  <a:lnTo>
                    <a:pt x="214" y="185"/>
                  </a:lnTo>
                  <a:lnTo>
                    <a:pt x="208" y="192"/>
                  </a:lnTo>
                  <a:lnTo>
                    <a:pt x="202" y="202"/>
                  </a:lnTo>
                  <a:lnTo>
                    <a:pt x="196" y="208"/>
                  </a:lnTo>
                  <a:lnTo>
                    <a:pt x="188" y="216"/>
                  </a:lnTo>
                  <a:lnTo>
                    <a:pt x="178" y="222"/>
                  </a:lnTo>
                  <a:lnTo>
                    <a:pt x="169" y="228"/>
                  </a:lnTo>
                  <a:lnTo>
                    <a:pt x="157" y="232"/>
                  </a:lnTo>
                  <a:lnTo>
                    <a:pt x="141" y="236"/>
                  </a:lnTo>
                  <a:lnTo>
                    <a:pt x="125" y="238"/>
                  </a:lnTo>
                  <a:lnTo>
                    <a:pt x="112" y="240"/>
                  </a:lnTo>
                  <a:lnTo>
                    <a:pt x="96" y="238"/>
                  </a:lnTo>
                  <a:lnTo>
                    <a:pt x="80" y="236"/>
                  </a:lnTo>
                  <a:lnTo>
                    <a:pt x="68" y="232"/>
                  </a:lnTo>
                  <a:lnTo>
                    <a:pt x="55" y="226"/>
                  </a:lnTo>
                  <a:lnTo>
                    <a:pt x="45" y="218"/>
                  </a:lnTo>
                  <a:lnTo>
                    <a:pt x="41" y="214"/>
                  </a:lnTo>
                  <a:lnTo>
                    <a:pt x="37" y="206"/>
                  </a:lnTo>
                  <a:lnTo>
                    <a:pt x="33" y="194"/>
                  </a:lnTo>
                  <a:lnTo>
                    <a:pt x="31" y="183"/>
                  </a:lnTo>
                  <a:lnTo>
                    <a:pt x="31" y="169"/>
                  </a:lnTo>
                  <a:lnTo>
                    <a:pt x="35" y="157"/>
                  </a:lnTo>
                  <a:lnTo>
                    <a:pt x="39" y="147"/>
                  </a:lnTo>
                  <a:lnTo>
                    <a:pt x="45" y="139"/>
                  </a:lnTo>
                  <a:lnTo>
                    <a:pt x="57" y="134"/>
                  </a:lnTo>
                  <a:lnTo>
                    <a:pt x="72" y="130"/>
                  </a:lnTo>
                  <a:lnTo>
                    <a:pt x="88" y="130"/>
                  </a:lnTo>
                  <a:lnTo>
                    <a:pt x="98" y="134"/>
                  </a:lnTo>
                  <a:lnTo>
                    <a:pt x="100" y="134"/>
                  </a:lnTo>
                  <a:lnTo>
                    <a:pt x="100" y="136"/>
                  </a:lnTo>
                  <a:lnTo>
                    <a:pt x="102" y="136"/>
                  </a:lnTo>
                  <a:lnTo>
                    <a:pt x="104" y="137"/>
                  </a:lnTo>
                  <a:lnTo>
                    <a:pt x="106" y="141"/>
                  </a:lnTo>
                  <a:lnTo>
                    <a:pt x="110" y="145"/>
                  </a:lnTo>
                  <a:lnTo>
                    <a:pt x="110" y="151"/>
                  </a:lnTo>
                  <a:lnTo>
                    <a:pt x="110" y="157"/>
                  </a:lnTo>
                  <a:lnTo>
                    <a:pt x="108" y="161"/>
                  </a:lnTo>
                  <a:lnTo>
                    <a:pt x="104" y="165"/>
                  </a:lnTo>
                  <a:lnTo>
                    <a:pt x="100" y="169"/>
                  </a:lnTo>
                  <a:lnTo>
                    <a:pt x="96" y="175"/>
                  </a:lnTo>
                  <a:lnTo>
                    <a:pt x="92" y="181"/>
                  </a:lnTo>
                  <a:lnTo>
                    <a:pt x="92" y="187"/>
                  </a:lnTo>
                  <a:lnTo>
                    <a:pt x="96" y="192"/>
                  </a:lnTo>
                  <a:lnTo>
                    <a:pt x="102" y="196"/>
                  </a:lnTo>
                  <a:lnTo>
                    <a:pt x="108" y="198"/>
                  </a:lnTo>
                  <a:lnTo>
                    <a:pt x="112" y="198"/>
                  </a:lnTo>
                  <a:lnTo>
                    <a:pt x="118" y="196"/>
                  </a:lnTo>
                  <a:lnTo>
                    <a:pt x="129" y="187"/>
                  </a:lnTo>
                  <a:lnTo>
                    <a:pt x="137" y="175"/>
                  </a:lnTo>
                  <a:lnTo>
                    <a:pt x="141" y="163"/>
                  </a:lnTo>
                  <a:lnTo>
                    <a:pt x="141" y="149"/>
                  </a:lnTo>
                  <a:lnTo>
                    <a:pt x="139" y="137"/>
                  </a:lnTo>
                  <a:lnTo>
                    <a:pt x="135" y="126"/>
                  </a:lnTo>
                  <a:lnTo>
                    <a:pt x="127" y="118"/>
                  </a:lnTo>
                  <a:lnTo>
                    <a:pt x="119" y="110"/>
                  </a:lnTo>
                  <a:lnTo>
                    <a:pt x="108" y="102"/>
                  </a:lnTo>
                  <a:lnTo>
                    <a:pt x="94" y="98"/>
                  </a:lnTo>
                  <a:lnTo>
                    <a:pt x="80" y="98"/>
                  </a:lnTo>
                  <a:lnTo>
                    <a:pt x="70" y="98"/>
                  </a:lnTo>
                  <a:lnTo>
                    <a:pt x="63" y="100"/>
                  </a:lnTo>
                  <a:lnTo>
                    <a:pt x="49" y="104"/>
                  </a:lnTo>
                  <a:lnTo>
                    <a:pt x="35" y="108"/>
                  </a:lnTo>
                  <a:lnTo>
                    <a:pt x="23" y="116"/>
                  </a:lnTo>
                  <a:lnTo>
                    <a:pt x="13" y="130"/>
                  </a:lnTo>
                  <a:lnTo>
                    <a:pt x="6" y="147"/>
                  </a:lnTo>
                  <a:lnTo>
                    <a:pt x="0" y="165"/>
                  </a:lnTo>
                  <a:lnTo>
                    <a:pt x="0" y="185"/>
                  </a:lnTo>
                  <a:lnTo>
                    <a:pt x="2" y="202"/>
                  </a:lnTo>
                  <a:lnTo>
                    <a:pt x="8" y="220"/>
                  </a:lnTo>
                  <a:lnTo>
                    <a:pt x="13" y="234"/>
                  </a:lnTo>
                  <a:lnTo>
                    <a:pt x="23" y="243"/>
                  </a:lnTo>
                  <a:lnTo>
                    <a:pt x="37" y="253"/>
                  </a:lnTo>
                  <a:lnTo>
                    <a:pt x="53" y="261"/>
                  </a:lnTo>
                  <a:lnTo>
                    <a:pt x="70" y="265"/>
                  </a:lnTo>
                  <a:lnTo>
                    <a:pt x="90" y="269"/>
                  </a:lnTo>
                  <a:lnTo>
                    <a:pt x="108" y="271"/>
                  </a:lnTo>
                  <a:lnTo>
                    <a:pt x="127" y="271"/>
                  </a:lnTo>
                  <a:lnTo>
                    <a:pt x="147" y="267"/>
                  </a:lnTo>
                  <a:lnTo>
                    <a:pt x="167" y="263"/>
                  </a:lnTo>
                  <a:lnTo>
                    <a:pt x="182" y="257"/>
                  </a:lnTo>
                  <a:lnTo>
                    <a:pt x="196" y="249"/>
                  </a:lnTo>
                  <a:lnTo>
                    <a:pt x="210" y="242"/>
                  </a:lnTo>
                  <a:lnTo>
                    <a:pt x="220" y="232"/>
                  </a:lnTo>
                  <a:lnTo>
                    <a:pt x="229" y="220"/>
                  </a:lnTo>
                  <a:lnTo>
                    <a:pt x="237" y="208"/>
                  </a:lnTo>
                  <a:lnTo>
                    <a:pt x="243" y="196"/>
                  </a:lnTo>
                  <a:lnTo>
                    <a:pt x="247" y="183"/>
                  </a:lnTo>
                  <a:lnTo>
                    <a:pt x="251" y="167"/>
                  </a:lnTo>
                  <a:lnTo>
                    <a:pt x="255" y="145"/>
                  </a:lnTo>
                  <a:lnTo>
                    <a:pt x="257" y="122"/>
                  </a:lnTo>
                  <a:lnTo>
                    <a:pt x="255" y="94"/>
                  </a:lnTo>
                  <a:lnTo>
                    <a:pt x="247" y="69"/>
                  </a:lnTo>
                  <a:lnTo>
                    <a:pt x="235" y="45"/>
                  </a:lnTo>
                  <a:lnTo>
                    <a:pt x="214" y="26"/>
                  </a:lnTo>
                  <a:lnTo>
                    <a:pt x="182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8" name="Freeform 45"/>
            <p:cNvSpPr>
              <a:spLocks/>
            </p:cNvSpPr>
            <p:nvPr/>
          </p:nvSpPr>
          <p:spPr bwMode="auto">
            <a:xfrm>
              <a:off x="2626" y="4164"/>
              <a:ext cx="326" cy="538"/>
            </a:xfrm>
            <a:custGeom>
              <a:avLst/>
              <a:gdLst>
                <a:gd name="T0" fmla="*/ 258 w 291"/>
                <a:gd name="T1" fmla="*/ 230 h 363"/>
                <a:gd name="T2" fmla="*/ 240 w 291"/>
                <a:gd name="T3" fmla="*/ 218 h 363"/>
                <a:gd name="T4" fmla="*/ 220 w 291"/>
                <a:gd name="T5" fmla="*/ 212 h 363"/>
                <a:gd name="T6" fmla="*/ 201 w 291"/>
                <a:gd name="T7" fmla="*/ 212 h 363"/>
                <a:gd name="T8" fmla="*/ 171 w 291"/>
                <a:gd name="T9" fmla="*/ 221 h 363"/>
                <a:gd name="T10" fmla="*/ 143 w 291"/>
                <a:gd name="T11" fmla="*/ 249 h 363"/>
                <a:gd name="T12" fmla="*/ 123 w 291"/>
                <a:gd name="T13" fmla="*/ 305 h 363"/>
                <a:gd name="T14" fmla="*/ 134 w 291"/>
                <a:gd name="T15" fmla="*/ 372 h 363"/>
                <a:gd name="T16" fmla="*/ 152 w 291"/>
                <a:gd name="T17" fmla="*/ 397 h 363"/>
                <a:gd name="T18" fmla="*/ 162 w 291"/>
                <a:gd name="T19" fmla="*/ 400 h 363"/>
                <a:gd name="T20" fmla="*/ 174 w 291"/>
                <a:gd name="T21" fmla="*/ 387 h 363"/>
                <a:gd name="T22" fmla="*/ 176 w 291"/>
                <a:gd name="T23" fmla="*/ 369 h 363"/>
                <a:gd name="T24" fmla="*/ 171 w 291"/>
                <a:gd name="T25" fmla="*/ 360 h 363"/>
                <a:gd name="T26" fmla="*/ 160 w 291"/>
                <a:gd name="T27" fmla="*/ 336 h 363"/>
                <a:gd name="T28" fmla="*/ 165 w 291"/>
                <a:gd name="T29" fmla="*/ 290 h 363"/>
                <a:gd name="T30" fmla="*/ 180 w 291"/>
                <a:gd name="T31" fmla="*/ 270 h 363"/>
                <a:gd name="T32" fmla="*/ 196 w 291"/>
                <a:gd name="T33" fmla="*/ 261 h 363"/>
                <a:gd name="T34" fmla="*/ 222 w 291"/>
                <a:gd name="T35" fmla="*/ 261 h 363"/>
                <a:gd name="T36" fmla="*/ 244 w 291"/>
                <a:gd name="T37" fmla="*/ 273 h 363"/>
                <a:gd name="T38" fmla="*/ 279 w 291"/>
                <a:gd name="T39" fmla="*/ 328 h 363"/>
                <a:gd name="T40" fmla="*/ 290 w 291"/>
                <a:gd name="T41" fmla="*/ 403 h 363"/>
                <a:gd name="T42" fmla="*/ 274 w 291"/>
                <a:gd name="T43" fmla="*/ 445 h 363"/>
                <a:gd name="T44" fmla="*/ 242 w 291"/>
                <a:gd name="T45" fmla="*/ 473 h 363"/>
                <a:gd name="T46" fmla="*/ 209 w 291"/>
                <a:gd name="T47" fmla="*/ 485 h 363"/>
                <a:gd name="T48" fmla="*/ 174 w 291"/>
                <a:gd name="T49" fmla="*/ 488 h 363"/>
                <a:gd name="T50" fmla="*/ 139 w 291"/>
                <a:gd name="T51" fmla="*/ 485 h 363"/>
                <a:gd name="T52" fmla="*/ 105 w 291"/>
                <a:gd name="T53" fmla="*/ 470 h 363"/>
                <a:gd name="T54" fmla="*/ 73 w 291"/>
                <a:gd name="T55" fmla="*/ 445 h 363"/>
                <a:gd name="T56" fmla="*/ 44 w 291"/>
                <a:gd name="T57" fmla="*/ 397 h 363"/>
                <a:gd name="T58" fmla="*/ 35 w 291"/>
                <a:gd name="T59" fmla="*/ 273 h 363"/>
                <a:gd name="T60" fmla="*/ 64 w 291"/>
                <a:gd name="T61" fmla="*/ 148 h 363"/>
                <a:gd name="T62" fmla="*/ 80 w 291"/>
                <a:gd name="T63" fmla="*/ 119 h 363"/>
                <a:gd name="T64" fmla="*/ 101 w 291"/>
                <a:gd name="T65" fmla="*/ 86 h 363"/>
                <a:gd name="T66" fmla="*/ 132 w 291"/>
                <a:gd name="T67" fmla="*/ 64 h 363"/>
                <a:gd name="T68" fmla="*/ 169 w 291"/>
                <a:gd name="T69" fmla="*/ 46 h 363"/>
                <a:gd name="T70" fmla="*/ 180 w 291"/>
                <a:gd name="T71" fmla="*/ 37 h 363"/>
                <a:gd name="T72" fmla="*/ 183 w 291"/>
                <a:gd name="T73" fmla="*/ 19 h 363"/>
                <a:gd name="T74" fmla="*/ 176 w 291"/>
                <a:gd name="T75" fmla="*/ 1 h 363"/>
                <a:gd name="T76" fmla="*/ 162 w 291"/>
                <a:gd name="T77" fmla="*/ 0 h 363"/>
                <a:gd name="T78" fmla="*/ 123 w 291"/>
                <a:gd name="T79" fmla="*/ 13 h 363"/>
                <a:gd name="T80" fmla="*/ 89 w 291"/>
                <a:gd name="T81" fmla="*/ 40 h 363"/>
                <a:gd name="T82" fmla="*/ 57 w 291"/>
                <a:gd name="T83" fmla="*/ 77 h 363"/>
                <a:gd name="T84" fmla="*/ 32 w 291"/>
                <a:gd name="T85" fmla="*/ 124 h 363"/>
                <a:gd name="T86" fmla="*/ 0 w 291"/>
                <a:gd name="T87" fmla="*/ 267 h 363"/>
                <a:gd name="T88" fmla="*/ 11 w 291"/>
                <a:gd name="T89" fmla="*/ 415 h 363"/>
                <a:gd name="T90" fmla="*/ 25 w 291"/>
                <a:gd name="T91" fmla="*/ 448 h 363"/>
                <a:gd name="T92" fmla="*/ 41 w 291"/>
                <a:gd name="T93" fmla="*/ 473 h 363"/>
                <a:gd name="T94" fmla="*/ 64 w 291"/>
                <a:gd name="T95" fmla="*/ 497 h 363"/>
                <a:gd name="T96" fmla="*/ 92 w 291"/>
                <a:gd name="T97" fmla="*/ 514 h 363"/>
                <a:gd name="T98" fmla="*/ 132 w 291"/>
                <a:gd name="T99" fmla="*/ 532 h 363"/>
                <a:gd name="T100" fmla="*/ 176 w 291"/>
                <a:gd name="T101" fmla="*/ 538 h 363"/>
                <a:gd name="T102" fmla="*/ 217 w 291"/>
                <a:gd name="T103" fmla="*/ 532 h 363"/>
                <a:gd name="T104" fmla="*/ 258 w 291"/>
                <a:gd name="T105" fmla="*/ 517 h 363"/>
                <a:gd name="T106" fmla="*/ 283 w 291"/>
                <a:gd name="T107" fmla="*/ 499 h 363"/>
                <a:gd name="T108" fmla="*/ 306 w 291"/>
                <a:gd name="T109" fmla="*/ 473 h 363"/>
                <a:gd name="T110" fmla="*/ 319 w 291"/>
                <a:gd name="T111" fmla="*/ 445 h 363"/>
                <a:gd name="T112" fmla="*/ 326 w 291"/>
                <a:gd name="T113" fmla="*/ 409 h 363"/>
                <a:gd name="T114" fmla="*/ 324 w 291"/>
                <a:gd name="T115" fmla="*/ 357 h 363"/>
                <a:gd name="T116" fmla="*/ 313 w 291"/>
                <a:gd name="T117" fmla="*/ 308 h 363"/>
                <a:gd name="T118" fmla="*/ 290 w 291"/>
                <a:gd name="T119" fmla="*/ 264 h 363"/>
                <a:gd name="T120" fmla="*/ 267 w 291"/>
                <a:gd name="T121" fmla="*/ 234 h 3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1"/>
                <a:gd name="T184" fmla="*/ 0 h 363"/>
                <a:gd name="T185" fmla="*/ 291 w 291"/>
                <a:gd name="T186" fmla="*/ 363 h 3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1" h="363">
                  <a:moveTo>
                    <a:pt x="238" y="158"/>
                  </a:moveTo>
                  <a:lnTo>
                    <a:pt x="230" y="155"/>
                  </a:lnTo>
                  <a:lnTo>
                    <a:pt x="222" y="151"/>
                  </a:lnTo>
                  <a:lnTo>
                    <a:pt x="214" y="147"/>
                  </a:lnTo>
                  <a:lnTo>
                    <a:pt x="206" y="145"/>
                  </a:lnTo>
                  <a:lnTo>
                    <a:pt x="196" y="143"/>
                  </a:lnTo>
                  <a:lnTo>
                    <a:pt x="187" y="143"/>
                  </a:lnTo>
                  <a:lnTo>
                    <a:pt x="179" y="143"/>
                  </a:lnTo>
                  <a:lnTo>
                    <a:pt x="169" y="145"/>
                  </a:lnTo>
                  <a:lnTo>
                    <a:pt x="153" y="149"/>
                  </a:lnTo>
                  <a:lnTo>
                    <a:pt x="139" y="157"/>
                  </a:lnTo>
                  <a:lnTo>
                    <a:pt x="128" y="168"/>
                  </a:lnTo>
                  <a:lnTo>
                    <a:pt x="118" y="180"/>
                  </a:lnTo>
                  <a:lnTo>
                    <a:pt x="110" y="206"/>
                  </a:lnTo>
                  <a:lnTo>
                    <a:pt x="112" y="231"/>
                  </a:lnTo>
                  <a:lnTo>
                    <a:pt x="120" y="251"/>
                  </a:lnTo>
                  <a:lnTo>
                    <a:pt x="130" y="264"/>
                  </a:lnTo>
                  <a:lnTo>
                    <a:pt x="136" y="268"/>
                  </a:lnTo>
                  <a:lnTo>
                    <a:pt x="141" y="270"/>
                  </a:lnTo>
                  <a:lnTo>
                    <a:pt x="145" y="270"/>
                  </a:lnTo>
                  <a:lnTo>
                    <a:pt x="151" y="266"/>
                  </a:lnTo>
                  <a:lnTo>
                    <a:pt x="155" y="261"/>
                  </a:lnTo>
                  <a:lnTo>
                    <a:pt x="157" y="255"/>
                  </a:lnTo>
                  <a:lnTo>
                    <a:pt x="157" y="249"/>
                  </a:lnTo>
                  <a:lnTo>
                    <a:pt x="153" y="243"/>
                  </a:lnTo>
                  <a:lnTo>
                    <a:pt x="149" y="239"/>
                  </a:lnTo>
                  <a:lnTo>
                    <a:pt x="143" y="227"/>
                  </a:lnTo>
                  <a:lnTo>
                    <a:pt x="141" y="213"/>
                  </a:lnTo>
                  <a:lnTo>
                    <a:pt x="147" y="196"/>
                  </a:lnTo>
                  <a:lnTo>
                    <a:pt x="153" y="188"/>
                  </a:lnTo>
                  <a:lnTo>
                    <a:pt x="161" y="182"/>
                  </a:lnTo>
                  <a:lnTo>
                    <a:pt x="169" y="178"/>
                  </a:lnTo>
                  <a:lnTo>
                    <a:pt x="175" y="176"/>
                  </a:lnTo>
                  <a:lnTo>
                    <a:pt x="187" y="174"/>
                  </a:lnTo>
                  <a:lnTo>
                    <a:pt x="198" y="176"/>
                  </a:lnTo>
                  <a:lnTo>
                    <a:pt x="210" y="178"/>
                  </a:lnTo>
                  <a:lnTo>
                    <a:pt x="218" y="184"/>
                  </a:lnTo>
                  <a:lnTo>
                    <a:pt x="236" y="200"/>
                  </a:lnTo>
                  <a:lnTo>
                    <a:pt x="249" y="221"/>
                  </a:lnTo>
                  <a:lnTo>
                    <a:pt x="257" y="245"/>
                  </a:lnTo>
                  <a:lnTo>
                    <a:pt x="259" y="272"/>
                  </a:lnTo>
                  <a:lnTo>
                    <a:pt x="255" y="288"/>
                  </a:lnTo>
                  <a:lnTo>
                    <a:pt x="245" y="300"/>
                  </a:lnTo>
                  <a:lnTo>
                    <a:pt x="234" y="312"/>
                  </a:lnTo>
                  <a:lnTo>
                    <a:pt x="216" y="319"/>
                  </a:lnTo>
                  <a:lnTo>
                    <a:pt x="202" y="325"/>
                  </a:lnTo>
                  <a:lnTo>
                    <a:pt x="187" y="327"/>
                  </a:lnTo>
                  <a:lnTo>
                    <a:pt x="171" y="329"/>
                  </a:lnTo>
                  <a:lnTo>
                    <a:pt x="155" y="329"/>
                  </a:lnTo>
                  <a:lnTo>
                    <a:pt x="139" y="329"/>
                  </a:lnTo>
                  <a:lnTo>
                    <a:pt x="124" y="327"/>
                  </a:lnTo>
                  <a:lnTo>
                    <a:pt x="108" y="323"/>
                  </a:lnTo>
                  <a:lnTo>
                    <a:pt x="94" y="317"/>
                  </a:lnTo>
                  <a:lnTo>
                    <a:pt x="81" y="310"/>
                  </a:lnTo>
                  <a:lnTo>
                    <a:pt x="65" y="300"/>
                  </a:lnTo>
                  <a:lnTo>
                    <a:pt x="51" y="286"/>
                  </a:lnTo>
                  <a:lnTo>
                    <a:pt x="39" y="268"/>
                  </a:lnTo>
                  <a:lnTo>
                    <a:pt x="31" y="227"/>
                  </a:lnTo>
                  <a:lnTo>
                    <a:pt x="31" y="184"/>
                  </a:lnTo>
                  <a:lnTo>
                    <a:pt x="39" y="139"/>
                  </a:lnTo>
                  <a:lnTo>
                    <a:pt x="57" y="100"/>
                  </a:lnTo>
                  <a:lnTo>
                    <a:pt x="63" y="90"/>
                  </a:lnTo>
                  <a:lnTo>
                    <a:pt x="71" y="80"/>
                  </a:lnTo>
                  <a:lnTo>
                    <a:pt x="81" y="70"/>
                  </a:lnTo>
                  <a:lnTo>
                    <a:pt x="90" y="58"/>
                  </a:lnTo>
                  <a:lnTo>
                    <a:pt x="102" y="51"/>
                  </a:lnTo>
                  <a:lnTo>
                    <a:pt x="118" y="43"/>
                  </a:lnTo>
                  <a:lnTo>
                    <a:pt x="134" y="35"/>
                  </a:lnTo>
                  <a:lnTo>
                    <a:pt x="151" y="31"/>
                  </a:lnTo>
                  <a:lnTo>
                    <a:pt x="157" y="29"/>
                  </a:lnTo>
                  <a:lnTo>
                    <a:pt x="161" y="25"/>
                  </a:lnTo>
                  <a:lnTo>
                    <a:pt x="163" y="19"/>
                  </a:lnTo>
                  <a:lnTo>
                    <a:pt x="163" y="13"/>
                  </a:lnTo>
                  <a:lnTo>
                    <a:pt x="161" y="7"/>
                  </a:lnTo>
                  <a:lnTo>
                    <a:pt x="157" y="1"/>
                  </a:lnTo>
                  <a:lnTo>
                    <a:pt x="151" y="0"/>
                  </a:lnTo>
                  <a:lnTo>
                    <a:pt x="145" y="0"/>
                  </a:lnTo>
                  <a:lnTo>
                    <a:pt x="128" y="3"/>
                  </a:lnTo>
                  <a:lnTo>
                    <a:pt x="110" y="9"/>
                  </a:lnTo>
                  <a:lnTo>
                    <a:pt x="94" y="17"/>
                  </a:lnTo>
                  <a:lnTo>
                    <a:pt x="79" y="27"/>
                  </a:lnTo>
                  <a:lnTo>
                    <a:pt x="65" y="39"/>
                  </a:lnTo>
                  <a:lnTo>
                    <a:pt x="51" y="52"/>
                  </a:lnTo>
                  <a:lnTo>
                    <a:pt x="39" y="66"/>
                  </a:lnTo>
                  <a:lnTo>
                    <a:pt x="29" y="84"/>
                  </a:lnTo>
                  <a:lnTo>
                    <a:pt x="10" y="129"/>
                  </a:lnTo>
                  <a:lnTo>
                    <a:pt x="0" y="180"/>
                  </a:lnTo>
                  <a:lnTo>
                    <a:pt x="0" y="231"/>
                  </a:lnTo>
                  <a:lnTo>
                    <a:pt x="10" y="280"/>
                  </a:lnTo>
                  <a:lnTo>
                    <a:pt x="16" y="290"/>
                  </a:lnTo>
                  <a:lnTo>
                    <a:pt x="22" y="302"/>
                  </a:lnTo>
                  <a:lnTo>
                    <a:pt x="29" y="312"/>
                  </a:lnTo>
                  <a:lnTo>
                    <a:pt x="37" y="319"/>
                  </a:lnTo>
                  <a:lnTo>
                    <a:pt x="47" y="327"/>
                  </a:lnTo>
                  <a:lnTo>
                    <a:pt x="57" y="335"/>
                  </a:lnTo>
                  <a:lnTo>
                    <a:pt x="69" y="341"/>
                  </a:lnTo>
                  <a:lnTo>
                    <a:pt x="82" y="347"/>
                  </a:lnTo>
                  <a:lnTo>
                    <a:pt x="100" y="353"/>
                  </a:lnTo>
                  <a:lnTo>
                    <a:pt x="118" y="359"/>
                  </a:lnTo>
                  <a:lnTo>
                    <a:pt x="137" y="361"/>
                  </a:lnTo>
                  <a:lnTo>
                    <a:pt x="157" y="363"/>
                  </a:lnTo>
                  <a:lnTo>
                    <a:pt x="175" y="361"/>
                  </a:lnTo>
                  <a:lnTo>
                    <a:pt x="194" y="359"/>
                  </a:lnTo>
                  <a:lnTo>
                    <a:pt x="212" y="355"/>
                  </a:lnTo>
                  <a:lnTo>
                    <a:pt x="230" y="349"/>
                  </a:lnTo>
                  <a:lnTo>
                    <a:pt x="242" y="343"/>
                  </a:lnTo>
                  <a:lnTo>
                    <a:pt x="253" y="337"/>
                  </a:lnTo>
                  <a:lnTo>
                    <a:pt x="263" y="327"/>
                  </a:lnTo>
                  <a:lnTo>
                    <a:pt x="273" y="319"/>
                  </a:lnTo>
                  <a:lnTo>
                    <a:pt x="279" y="310"/>
                  </a:lnTo>
                  <a:lnTo>
                    <a:pt x="285" y="300"/>
                  </a:lnTo>
                  <a:lnTo>
                    <a:pt x="289" y="288"/>
                  </a:lnTo>
                  <a:lnTo>
                    <a:pt x="291" y="276"/>
                  </a:lnTo>
                  <a:lnTo>
                    <a:pt x="291" y="259"/>
                  </a:lnTo>
                  <a:lnTo>
                    <a:pt x="289" y="241"/>
                  </a:lnTo>
                  <a:lnTo>
                    <a:pt x="285" y="223"/>
                  </a:lnTo>
                  <a:lnTo>
                    <a:pt x="279" y="208"/>
                  </a:lnTo>
                  <a:lnTo>
                    <a:pt x="269" y="192"/>
                  </a:lnTo>
                  <a:lnTo>
                    <a:pt x="259" y="178"/>
                  </a:lnTo>
                  <a:lnTo>
                    <a:pt x="249" y="168"/>
                  </a:lnTo>
                  <a:lnTo>
                    <a:pt x="238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9" name="Freeform 46"/>
            <p:cNvSpPr>
              <a:spLocks/>
            </p:cNvSpPr>
            <p:nvPr/>
          </p:nvSpPr>
          <p:spPr bwMode="auto">
            <a:xfrm>
              <a:off x="2237" y="3800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5 w 55"/>
                <a:gd name="T11" fmla="*/ 78 h 55"/>
                <a:gd name="T12" fmla="*/ 54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4 h 55"/>
                <a:gd name="T20" fmla="*/ 54 w 55"/>
                <a:gd name="T21" fmla="*/ 12 h 55"/>
                <a:gd name="T22" fmla="*/ 45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0" name="Freeform 47"/>
            <p:cNvSpPr>
              <a:spLocks/>
            </p:cNvSpPr>
            <p:nvPr/>
          </p:nvSpPr>
          <p:spPr bwMode="auto">
            <a:xfrm>
              <a:off x="1770" y="450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1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1" name="Freeform 48"/>
            <p:cNvSpPr>
              <a:spLocks/>
            </p:cNvSpPr>
            <p:nvPr/>
          </p:nvSpPr>
          <p:spPr bwMode="auto">
            <a:xfrm>
              <a:off x="865" y="4542"/>
              <a:ext cx="61" cy="79"/>
            </a:xfrm>
            <a:custGeom>
              <a:avLst/>
              <a:gdLst>
                <a:gd name="T0" fmla="*/ 0 w 55"/>
                <a:gd name="T1" fmla="*/ 40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1 w 55"/>
                <a:gd name="T9" fmla="*/ 79 h 53"/>
                <a:gd name="T10" fmla="*/ 43 w 55"/>
                <a:gd name="T11" fmla="*/ 76 h 53"/>
                <a:gd name="T12" fmla="*/ 52 w 55"/>
                <a:gd name="T13" fmla="*/ 67 h 53"/>
                <a:gd name="T14" fmla="*/ 59 w 55"/>
                <a:gd name="T15" fmla="*/ 55 h 53"/>
                <a:gd name="T16" fmla="*/ 61 w 55"/>
                <a:gd name="T17" fmla="*/ 40 h 53"/>
                <a:gd name="T18" fmla="*/ 59 w 55"/>
                <a:gd name="T19" fmla="*/ 22 h 53"/>
                <a:gd name="T20" fmla="*/ 52 w 55"/>
                <a:gd name="T21" fmla="*/ 12 h 53"/>
                <a:gd name="T22" fmla="*/ 43 w 55"/>
                <a:gd name="T23" fmla="*/ 3 h 53"/>
                <a:gd name="T24" fmla="*/ 31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2 h 53"/>
                <a:gd name="T32" fmla="*/ 0 w 55"/>
                <a:gd name="T33" fmla="*/ 40 h 53"/>
                <a:gd name="T34" fmla="*/ 0 w 55"/>
                <a:gd name="T35" fmla="*/ 40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7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5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2" name="Freeform 49"/>
            <p:cNvSpPr>
              <a:spLocks/>
            </p:cNvSpPr>
            <p:nvPr/>
          </p:nvSpPr>
          <p:spPr bwMode="auto">
            <a:xfrm>
              <a:off x="3265" y="4727"/>
              <a:ext cx="59" cy="79"/>
            </a:xfrm>
            <a:custGeom>
              <a:avLst/>
              <a:gdLst>
                <a:gd name="T0" fmla="*/ 0 w 53"/>
                <a:gd name="T1" fmla="*/ 39 h 53"/>
                <a:gd name="T2" fmla="*/ 2 w 53"/>
                <a:gd name="T3" fmla="*/ 57 h 53"/>
                <a:gd name="T4" fmla="*/ 9 w 53"/>
                <a:gd name="T5" fmla="*/ 67 h 53"/>
                <a:gd name="T6" fmla="*/ 18 w 53"/>
                <a:gd name="T7" fmla="*/ 76 h 53"/>
                <a:gd name="T8" fmla="*/ 31 w 53"/>
                <a:gd name="T9" fmla="*/ 79 h 53"/>
                <a:gd name="T10" fmla="*/ 42 w 53"/>
                <a:gd name="T11" fmla="*/ 76 h 53"/>
                <a:gd name="T12" fmla="*/ 51 w 53"/>
                <a:gd name="T13" fmla="*/ 67 h 53"/>
                <a:gd name="T14" fmla="*/ 57 w 53"/>
                <a:gd name="T15" fmla="*/ 57 h 53"/>
                <a:gd name="T16" fmla="*/ 59 w 53"/>
                <a:gd name="T17" fmla="*/ 39 h 53"/>
                <a:gd name="T18" fmla="*/ 57 w 53"/>
                <a:gd name="T19" fmla="*/ 24 h 53"/>
                <a:gd name="T20" fmla="*/ 51 w 53"/>
                <a:gd name="T21" fmla="*/ 12 h 53"/>
                <a:gd name="T22" fmla="*/ 42 w 53"/>
                <a:gd name="T23" fmla="*/ 3 h 53"/>
                <a:gd name="T24" fmla="*/ 31 w 53"/>
                <a:gd name="T25" fmla="*/ 0 h 53"/>
                <a:gd name="T26" fmla="*/ 18 w 53"/>
                <a:gd name="T27" fmla="*/ 3 h 53"/>
                <a:gd name="T28" fmla="*/ 9 w 53"/>
                <a:gd name="T29" fmla="*/ 12 h 53"/>
                <a:gd name="T30" fmla="*/ 2 w 53"/>
                <a:gd name="T31" fmla="*/ 24 h 53"/>
                <a:gd name="T32" fmla="*/ 0 w 53"/>
                <a:gd name="T33" fmla="*/ 39 h 53"/>
                <a:gd name="T34" fmla="*/ 0 w 53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3"/>
                <a:gd name="T56" fmla="*/ 53 w 53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3">
                  <a:moveTo>
                    <a:pt x="0" y="26"/>
                  </a:moveTo>
                  <a:lnTo>
                    <a:pt x="2" y="38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8" y="51"/>
                  </a:lnTo>
                  <a:lnTo>
                    <a:pt x="46" y="45"/>
                  </a:lnTo>
                  <a:lnTo>
                    <a:pt x="51" y="38"/>
                  </a:lnTo>
                  <a:lnTo>
                    <a:pt x="53" y="26"/>
                  </a:lnTo>
                  <a:lnTo>
                    <a:pt x="51" y="16"/>
                  </a:lnTo>
                  <a:lnTo>
                    <a:pt x="46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3" name="Freeform 50"/>
            <p:cNvSpPr>
              <a:spLocks/>
            </p:cNvSpPr>
            <p:nvPr/>
          </p:nvSpPr>
          <p:spPr bwMode="auto">
            <a:xfrm>
              <a:off x="2045" y="4673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8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8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7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4" name="Freeform 51"/>
            <p:cNvSpPr>
              <a:spLocks/>
            </p:cNvSpPr>
            <p:nvPr/>
          </p:nvSpPr>
          <p:spPr bwMode="auto">
            <a:xfrm>
              <a:off x="1071" y="4196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5" name="Freeform 52"/>
            <p:cNvSpPr>
              <a:spLocks/>
            </p:cNvSpPr>
            <p:nvPr/>
          </p:nvSpPr>
          <p:spPr bwMode="auto">
            <a:xfrm>
              <a:off x="629" y="703"/>
              <a:ext cx="3402" cy="1209"/>
            </a:xfrm>
            <a:custGeom>
              <a:avLst/>
              <a:gdLst>
                <a:gd name="T0" fmla="*/ 3007 w 2733"/>
                <a:gd name="T1" fmla="*/ 1895 h 2897"/>
                <a:gd name="T2" fmla="*/ 2980 w 2733"/>
                <a:gd name="T3" fmla="*/ 1678 h 2897"/>
                <a:gd name="T4" fmla="*/ 3044 w 2733"/>
                <a:gd name="T5" fmla="*/ 1467 h 2897"/>
                <a:gd name="T6" fmla="*/ 3036 w 2733"/>
                <a:gd name="T7" fmla="*/ 1231 h 2897"/>
                <a:gd name="T8" fmla="*/ 2984 w 2733"/>
                <a:gd name="T9" fmla="*/ 1033 h 2897"/>
                <a:gd name="T10" fmla="*/ 2995 w 2733"/>
                <a:gd name="T11" fmla="*/ 655 h 2897"/>
                <a:gd name="T12" fmla="*/ 2927 w 2733"/>
                <a:gd name="T13" fmla="*/ 480 h 2897"/>
                <a:gd name="T14" fmla="*/ 2982 w 2733"/>
                <a:gd name="T15" fmla="*/ 243 h 2897"/>
                <a:gd name="T16" fmla="*/ 2982 w 2733"/>
                <a:gd name="T17" fmla="*/ 69 h 2897"/>
                <a:gd name="T18" fmla="*/ 2842 w 2733"/>
                <a:gd name="T19" fmla="*/ 9 h 2897"/>
                <a:gd name="T20" fmla="*/ 2710 w 2733"/>
                <a:gd name="T21" fmla="*/ 7 h 2897"/>
                <a:gd name="T22" fmla="*/ 2537 w 2733"/>
                <a:gd name="T23" fmla="*/ 21 h 2897"/>
                <a:gd name="T24" fmla="*/ 2346 w 2733"/>
                <a:gd name="T25" fmla="*/ 30 h 2897"/>
                <a:gd name="T26" fmla="*/ 2223 w 2733"/>
                <a:gd name="T27" fmla="*/ 46 h 2897"/>
                <a:gd name="T28" fmla="*/ 2082 w 2733"/>
                <a:gd name="T29" fmla="*/ 62 h 2897"/>
                <a:gd name="T30" fmla="*/ 1883 w 2733"/>
                <a:gd name="T31" fmla="*/ 58 h 2897"/>
                <a:gd name="T32" fmla="*/ 1753 w 2733"/>
                <a:gd name="T33" fmla="*/ 35 h 2897"/>
                <a:gd name="T34" fmla="*/ 1621 w 2733"/>
                <a:gd name="T35" fmla="*/ 13 h 2897"/>
                <a:gd name="T36" fmla="*/ 1421 w 2733"/>
                <a:gd name="T37" fmla="*/ 11 h 2897"/>
                <a:gd name="T38" fmla="*/ 1281 w 2733"/>
                <a:gd name="T39" fmla="*/ 49 h 2897"/>
                <a:gd name="T40" fmla="*/ 1155 w 2733"/>
                <a:gd name="T41" fmla="*/ 94 h 2897"/>
                <a:gd name="T42" fmla="*/ 962 w 2733"/>
                <a:gd name="T43" fmla="*/ 109 h 2897"/>
                <a:gd name="T44" fmla="*/ 805 w 2733"/>
                <a:gd name="T45" fmla="*/ 81 h 2897"/>
                <a:gd name="T46" fmla="*/ 687 w 2733"/>
                <a:gd name="T47" fmla="*/ 42 h 2897"/>
                <a:gd name="T48" fmla="*/ 513 w 2733"/>
                <a:gd name="T49" fmla="*/ 21 h 2897"/>
                <a:gd name="T50" fmla="*/ 351 w 2733"/>
                <a:gd name="T51" fmla="*/ 9 h 2897"/>
                <a:gd name="T52" fmla="*/ 263 w 2733"/>
                <a:gd name="T53" fmla="*/ 1 h 2897"/>
                <a:gd name="T54" fmla="*/ 162 w 2733"/>
                <a:gd name="T55" fmla="*/ 45 h 2897"/>
                <a:gd name="T56" fmla="*/ 59 w 2733"/>
                <a:gd name="T57" fmla="*/ 212 h 2897"/>
                <a:gd name="T58" fmla="*/ 105 w 2733"/>
                <a:gd name="T59" fmla="*/ 489 h 2897"/>
                <a:gd name="T60" fmla="*/ 85 w 2733"/>
                <a:gd name="T61" fmla="*/ 886 h 2897"/>
                <a:gd name="T62" fmla="*/ 85 w 2733"/>
                <a:gd name="T63" fmla="*/ 1181 h 2897"/>
                <a:gd name="T64" fmla="*/ 30 w 2733"/>
                <a:gd name="T65" fmla="*/ 1373 h 2897"/>
                <a:gd name="T66" fmla="*/ 78 w 2733"/>
                <a:gd name="T67" fmla="*/ 1568 h 2897"/>
                <a:gd name="T68" fmla="*/ 73 w 2733"/>
                <a:gd name="T69" fmla="*/ 1799 h 2897"/>
                <a:gd name="T70" fmla="*/ 21 w 2733"/>
                <a:gd name="T71" fmla="*/ 1959 h 2897"/>
                <a:gd name="T72" fmla="*/ 182 w 2733"/>
                <a:gd name="T73" fmla="*/ 2050 h 2897"/>
                <a:gd name="T74" fmla="*/ 299 w 2733"/>
                <a:gd name="T75" fmla="*/ 2057 h 2897"/>
                <a:gd name="T76" fmla="*/ 450 w 2733"/>
                <a:gd name="T77" fmla="*/ 2040 h 2897"/>
                <a:gd name="T78" fmla="*/ 650 w 2733"/>
                <a:gd name="T79" fmla="*/ 2040 h 2897"/>
                <a:gd name="T80" fmla="*/ 780 w 2733"/>
                <a:gd name="T81" fmla="*/ 2053 h 2897"/>
                <a:gd name="T82" fmla="*/ 912 w 2733"/>
                <a:gd name="T83" fmla="*/ 2065 h 2897"/>
                <a:gd name="T84" fmla="*/ 1108 w 2733"/>
                <a:gd name="T85" fmla="*/ 2065 h 2897"/>
                <a:gd name="T86" fmla="*/ 1252 w 2733"/>
                <a:gd name="T87" fmla="*/ 2049 h 2897"/>
                <a:gd name="T88" fmla="*/ 1375 w 2733"/>
                <a:gd name="T89" fmla="*/ 2026 h 2897"/>
                <a:gd name="T90" fmla="*/ 1566 w 2733"/>
                <a:gd name="T91" fmla="*/ 2019 h 2897"/>
                <a:gd name="T92" fmla="*/ 1721 w 2733"/>
                <a:gd name="T93" fmla="*/ 2015 h 2897"/>
                <a:gd name="T94" fmla="*/ 1844 w 2733"/>
                <a:gd name="T95" fmla="*/ 2011 h 2897"/>
                <a:gd name="T96" fmla="*/ 2020 w 2733"/>
                <a:gd name="T97" fmla="*/ 2008 h 2897"/>
                <a:gd name="T98" fmla="*/ 2193 w 2733"/>
                <a:gd name="T99" fmla="*/ 2014 h 2897"/>
                <a:gd name="T100" fmla="*/ 2317 w 2733"/>
                <a:gd name="T101" fmla="*/ 2029 h 2897"/>
                <a:gd name="T102" fmla="*/ 2471 w 2733"/>
                <a:gd name="T103" fmla="*/ 2050 h 2897"/>
                <a:gd name="T104" fmla="*/ 2660 w 2733"/>
                <a:gd name="T105" fmla="*/ 2062 h 2897"/>
                <a:gd name="T106" fmla="*/ 2800 w 2733"/>
                <a:gd name="T107" fmla="*/ 2049 h 2897"/>
                <a:gd name="T108" fmla="*/ 2932 w 2733"/>
                <a:gd name="T109" fmla="*/ 1992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6" name="Freeform 53"/>
            <p:cNvSpPr>
              <a:spLocks/>
            </p:cNvSpPr>
            <p:nvPr/>
          </p:nvSpPr>
          <p:spPr bwMode="auto">
            <a:xfrm>
              <a:off x="3120" y="3120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7" name="Freeform 54"/>
            <p:cNvSpPr>
              <a:spLocks/>
            </p:cNvSpPr>
            <p:nvPr/>
          </p:nvSpPr>
          <p:spPr bwMode="auto">
            <a:xfrm>
              <a:off x="912" y="4368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8" name="Freeform 55"/>
            <p:cNvSpPr>
              <a:spLocks/>
            </p:cNvSpPr>
            <p:nvPr/>
          </p:nvSpPr>
          <p:spPr bwMode="auto">
            <a:xfrm>
              <a:off x="2976" y="4368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9" name="Freeform 56"/>
            <p:cNvSpPr>
              <a:spLocks/>
            </p:cNvSpPr>
            <p:nvPr/>
          </p:nvSpPr>
          <p:spPr bwMode="auto">
            <a:xfrm>
              <a:off x="782" y="82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40" name="Freeform 57"/>
            <p:cNvSpPr>
              <a:spLocks/>
            </p:cNvSpPr>
            <p:nvPr/>
          </p:nvSpPr>
          <p:spPr bwMode="auto">
            <a:xfrm>
              <a:off x="168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1" name="Freeform 58"/>
            <p:cNvSpPr>
              <a:spLocks/>
            </p:cNvSpPr>
            <p:nvPr/>
          </p:nvSpPr>
          <p:spPr bwMode="auto">
            <a:xfrm>
              <a:off x="216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2" name="Freeform 59"/>
            <p:cNvSpPr>
              <a:spLocks/>
            </p:cNvSpPr>
            <p:nvPr/>
          </p:nvSpPr>
          <p:spPr bwMode="auto">
            <a:xfrm>
              <a:off x="960" y="3264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Freeform 60"/>
            <p:cNvSpPr>
              <a:spLocks/>
            </p:cNvSpPr>
            <p:nvPr/>
          </p:nvSpPr>
          <p:spPr bwMode="auto">
            <a:xfrm>
              <a:off x="2496" y="4704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Freeform 61"/>
            <p:cNvSpPr>
              <a:spLocks/>
            </p:cNvSpPr>
            <p:nvPr/>
          </p:nvSpPr>
          <p:spPr bwMode="auto">
            <a:xfrm>
              <a:off x="2064" y="441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Freeform 62"/>
            <p:cNvSpPr>
              <a:spLocks/>
            </p:cNvSpPr>
            <p:nvPr/>
          </p:nvSpPr>
          <p:spPr bwMode="auto">
            <a:xfrm>
              <a:off x="1488" y="475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Freeform 63"/>
            <p:cNvSpPr>
              <a:spLocks/>
            </p:cNvSpPr>
            <p:nvPr/>
          </p:nvSpPr>
          <p:spPr bwMode="auto">
            <a:xfrm>
              <a:off x="1296" y="3888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7" name="Freeform 64"/>
            <p:cNvSpPr>
              <a:spLocks/>
            </p:cNvSpPr>
            <p:nvPr/>
          </p:nvSpPr>
          <p:spPr bwMode="auto">
            <a:xfrm>
              <a:off x="912" y="403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8" name="Freeform 65"/>
            <p:cNvSpPr>
              <a:spLocks/>
            </p:cNvSpPr>
            <p:nvPr/>
          </p:nvSpPr>
          <p:spPr bwMode="auto">
            <a:xfrm>
              <a:off x="864" y="3120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9" name="Freeform 66"/>
            <p:cNvSpPr>
              <a:spLocks/>
            </p:cNvSpPr>
            <p:nvPr/>
          </p:nvSpPr>
          <p:spPr bwMode="auto">
            <a:xfrm>
              <a:off x="3120" y="360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0" name="Freeform 67"/>
            <p:cNvSpPr>
              <a:spLocks/>
            </p:cNvSpPr>
            <p:nvPr/>
          </p:nvSpPr>
          <p:spPr bwMode="auto">
            <a:xfrm>
              <a:off x="3408" y="3744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1" name="Freeform 68"/>
            <p:cNvSpPr>
              <a:spLocks/>
            </p:cNvSpPr>
            <p:nvPr/>
          </p:nvSpPr>
          <p:spPr bwMode="auto">
            <a:xfrm>
              <a:off x="3072" y="307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2" name="Freeform 69"/>
            <p:cNvSpPr>
              <a:spLocks/>
            </p:cNvSpPr>
            <p:nvPr/>
          </p:nvSpPr>
          <p:spPr bwMode="auto">
            <a:xfrm>
              <a:off x="3456" y="489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3" name="Freeform 70"/>
            <p:cNvSpPr>
              <a:spLocks/>
            </p:cNvSpPr>
            <p:nvPr/>
          </p:nvSpPr>
          <p:spPr bwMode="auto">
            <a:xfrm>
              <a:off x="2832" y="456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4" name="Freeform 71"/>
            <p:cNvSpPr>
              <a:spLocks/>
            </p:cNvSpPr>
            <p:nvPr/>
          </p:nvSpPr>
          <p:spPr bwMode="auto">
            <a:xfrm>
              <a:off x="3264" y="417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5" name="Text Box 72"/>
            <p:cNvSpPr txBox="1">
              <a:spLocks noChangeArrowheads="1"/>
            </p:cNvSpPr>
            <p:nvPr/>
          </p:nvSpPr>
          <p:spPr bwMode="auto">
            <a:xfrm>
              <a:off x="768" y="720"/>
              <a:ext cx="2746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dirty="0" smtClean="0">
                  <a:solidFill>
                    <a:schemeClr val="accent2"/>
                  </a:solidFill>
                </a:rPr>
                <a:t>                </a:t>
              </a:r>
              <a:endParaRPr lang="ru-RU" sz="2800" dirty="0">
                <a:solidFill>
                  <a:schemeClr val="accent2"/>
                </a:solidFill>
                <a:cs typeface="Times New Roman" pitchFamily="18" charset="0"/>
              </a:endParaRPr>
            </a:p>
            <a:p>
              <a:endParaRPr lang="ru-RU" sz="1400" dirty="0">
                <a:solidFill>
                  <a:schemeClr val="accent2"/>
                </a:solidFill>
              </a:endParaRPr>
            </a:p>
          </p:txBody>
        </p:sp>
        <p:pic>
          <p:nvPicPr>
            <p:cNvPr id="8257" name="Picture 74" descr="j02324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8" y="135"/>
              <a:ext cx="672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8" name="Picture 75" descr="j02327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4"/>
              <a:ext cx="659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0" name="Picture 77" descr="j023395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7" y="4944"/>
              <a:ext cx="64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1" name="Picture 78" descr="j02339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944"/>
              <a:ext cx="720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9" name="Picture 76" descr="j023304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83" y="3666"/>
              <a:ext cx="488" cy="1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" name="Freeform 56"/>
          <p:cNvSpPr>
            <a:spLocks/>
          </p:cNvSpPr>
          <p:nvPr/>
        </p:nvSpPr>
        <p:spPr bwMode="auto">
          <a:xfrm>
            <a:off x="4211960" y="1484784"/>
            <a:ext cx="901700" cy="571500"/>
          </a:xfrm>
          <a:custGeom>
            <a:avLst/>
            <a:gdLst>
              <a:gd name="T0" fmla="*/ 135 w 381"/>
              <a:gd name="T1" fmla="*/ 6 h 324"/>
              <a:gd name="T2" fmla="*/ 64 w 381"/>
              <a:gd name="T3" fmla="*/ 67 h 324"/>
              <a:gd name="T4" fmla="*/ 2 w 381"/>
              <a:gd name="T5" fmla="*/ 233 h 324"/>
              <a:gd name="T6" fmla="*/ 17 w 381"/>
              <a:gd name="T7" fmla="*/ 357 h 324"/>
              <a:gd name="T8" fmla="*/ 66 w 381"/>
              <a:gd name="T9" fmla="*/ 436 h 324"/>
              <a:gd name="T10" fmla="*/ 114 w 381"/>
              <a:gd name="T11" fmla="*/ 471 h 324"/>
              <a:gd name="T12" fmla="*/ 169 w 381"/>
              <a:gd name="T13" fmla="*/ 480 h 324"/>
              <a:gd name="T14" fmla="*/ 263 w 381"/>
              <a:gd name="T15" fmla="*/ 453 h 324"/>
              <a:gd name="T16" fmla="*/ 307 w 381"/>
              <a:gd name="T17" fmla="*/ 401 h 324"/>
              <a:gd name="T18" fmla="*/ 315 w 381"/>
              <a:gd name="T19" fmla="*/ 330 h 324"/>
              <a:gd name="T20" fmla="*/ 292 w 381"/>
              <a:gd name="T21" fmla="*/ 241 h 324"/>
              <a:gd name="T22" fmla="*/ 244 w 381"/>
              <a:gd name="T23" fmla="*/ 173 h 324"/>
              <a:gd name="T24" fmla="*/ 195 w 381"/>
              <a:gd name="T25" fmla="*/ 160 h 324"/>
              <a:gd name="T26" fmla="*/ 149 w 381"/>
              <a:gd name="T27" fmla="*/ 188 h 324"/>
              <a:gd name="T28" fmla="*/ 130 w 381"/>
              <a:gd name="T29" fmla="*/ 247 h 324"/>
              <a:gd name="T30" fmla="*/ 146 w 381"/>
              <a:gd name="T31" fmla="*/ 305 h 324"/>
              <a:gd name="T32" fmla="*/ 187 w 381"/>
              <a:gd name="T33" fmla="*/ 330 h 324"/>
              <a:gd name="T34" fmla="*/ 224 w 381"/>
              <a:gd name="T35" fmla="*/ 317 h 324"/>
              <a:gd name="T36" fmla="*/ 226 w 381"/>
              <a:gd name="T37" fmla="*/ 290 h 324"/>
              <a:gd name="T38" fmla="*/ 208 w 381"/>
              <a:gd name="T39" fmla="*/ 279 h 324"/>
              <a:gd name="T40" fmla="*/ 192 w 381"/>
              <a:gd name="T41" fmla="*/ 284 h 324"/>
              <a:gd name="T42" fmla="*/ 178 w 381"/>
              <a:gd name="T43" fmla="*/ 279 h 324"/>
              <a:gd name="T44" fmla="*/ 164 w 381"/>
              <a:gd name="T45" fmla="*/ 258 h 324"/>
              <a:gd name="T46" fmla="*/ 171 w 381"/>
              <a:gd name="T47" fmla="*/ 233 h 324"/>
              <a:gd name="T48" fmla="*/ 191 w 381"/>
              <a:gd name="T49" fmla="*/ 209 h 324"/>
              <a:gd name="T50" fmla="*/ 212 w 381"/>
              <a:gd name="T51" fmla="*/ 206 h 324"/>
              <a:gd name="T52" fmla="*/ 250 w 381"/>
              <a:gd name="T53" fmla="*/ 247 h 324"/>
              <a:gd name="T54" fmla="*/ 276 w 381"/>
              <a:gd name="T55" fmla="*/ 311 h 324"/>
              <a:gd name="T56" fmla="*/ 276 w 381"/>
              <a:gd name="T57" fmla="*/ 378 h 324"/>
              <a:gd name="T58" fmla="*/ 239 w 381"/>
              <a:gd name="T59" fmla="*/ 415 h 324"/>
              <a:gd name="T60" fmla="*/ 187 w 381"/>
              <a:gd name="T61" fmla="*/ 430 h 324"/>
              <a:gd name="T62" fmla="*/ 133 w 381"/>
              <a:gd name="T63" fmla="*/ 427 h 324"/>
              <a:gd name="T64" fmla="*/ 92 w 381"/>
              <a:gd name="T65" fmla="*/ 401 h 324"/>
              <a:gd name="T66" fmla="*/ 66 w 381"/>
              <a:gd name="T67" fmla="*/ 369 h 324"/>
              <a:gd name="T68" fmla="*/ 35 w 381"/>
              <a:gd name="T69" fmla="*/ 270 h 324"/>
              <a:gd name="T70" fmla="*/ 61 w 381"/>
              <a:gd name="T71" fmla="*/ 157 h 324"/>
              <a:gd name="T72" fmla="*/ 110 w 381"/>
              <a:gd name="T73" fmla="*/ 73 h 324"/>
              <a:gd name="T74" fmla="*/ 176 w 381"/>
              <a:gd name="T75" fmla="*/ 46 h 324"/>
              <a:gd name="T76" fmla="*/ 276 w 381"/>
              <a:gd name="T77" fmla="*/ 104 h 324"/>
              <a:gd name="T78" fmla="*/ 360 w 381"/>
              <a:gd name="T79" fmla="*/ 241 h 324"/>
              <a:gd name="T80" fmla="*/ 395 w 381"/>
              <a:gd name="T81" fmla="*/ 363 h 324"/>
              <a:gd name="T82" fmla="*/ 413 w 381"/>
              <a:gd name="T83" fmla="*/ 375 h 324"/>
              <a:gd name="T84" fmla="*/ 426 w 381"/>
              <a:gd name="T85" fmla="*/ 357 h 324"/>
              <a:gd name="T86" fmla="*/ 390 w 381"/>
              <a:gd name="T87" fmla="*/ 215 h 324"/>
              <a:gd name="T88" fmla="*/ 296 w 381"/>
              <a:gd name="T89" fmla="*/ 64 h 324"/>
              <a:gd name="T90" fmla="*/ 178 w 381"/>
              <a:gd name="T91" fmla="*/ 0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1"/>
              <a:gd name="T139" fmla="*/ 0 h 324"/>
              <a:gd name="T140" fmla="*/ 381 w 381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1" h="324">
                <a:moveTo>
                  <a:pt x="159" y="0"/>
                </a:moveTo>
                <a:lnTo>
                  <a:pt x="141" y="0"/>
                </a:lnTo>
                <a:lnTo>
                  <a:pt x="121" y="4"/>
                </a:lnTo>
                <a:lnTo>
                  <a:pt x="100" y="11"/>
                </a:lnTo>
                <a:lnTo>
                  <a:pt x="78" y="25"/>
                </a:lnTo>
                <a:lnTo>
                  <a:pt x="57" y="45"/>
                </a:lnTo>
                <a:lnTo>
                  <a:pt x="37" y="72"/>
                </a:lnTo>
                <a:lnTo>
                  <a:pt x="17" y="110"/>
                </a:lnTo>
                <a:lnTo>
                  <a:pt x="2" y="157"/>
                </a:lnTo>
                <a:lnTo>
                  <a:pt x="0" y="182"/>
                </a:lnTo>
                <a:lnTo>
                  <a:pt x="4" y="212"/>
                </a:lnTo>
                <a:lnTo>
                  <a:pt x="15" y="241"/>
                </a:lnTo>
                <a:lnTo>
                  <a:pt x="35" y="269"/>
                </a:lnTo>
                <a:lnTo>
                  <a:pt x="47" y="282"/>
                </a:lnTo>
                <a:lnTo>
                  <a:pt x="59" y="294"/>
                </a:lnTo>
                <a:lnTo>
                  <a:pt x="72" y="302"/>
                </a:lnTo>
                <a:lnTo>
                  <a:pt x="88" y="310"/>
                </a:lnTo>
                <a:lnTo>
                  <a:pt x="102" y="318"/>
                </a:lnTo>
                <a:lnTo>
                  <a:pt x="117" y="322"/>
                </a:lnTo>
                <a:lnTo>
                  <a:pt x="133" y="324"/>
                </a:lnTo>
                <a:lnTo>
                  <a:pt x="151" y="324"/>
                </a:lnTo>
                <a:lnTo>
                  <a:pt x="184" y="320"/>
                </a:lnTo>
                <a:lnTo>
                  <a:pt x="214" y="314"/>
                </a:lnTo>
                <a:lnTo>
                  <a:pt x="235" y="306"/>
                </a:lnTo>
                <a:lnTo>
                  <a:pt x="253" y="296"/>
                </a:lnTo>
                <a:lnTo>
                  <a:pt x="265" y="284"/>
                </a:lnTo>
                <a:lnTo>
                  <a:pt x="275" y="271"/>
                </a:lnTo>
                <a:lnTo>
                  <a:pt x="280" y="259"/>
                </a:lnTo>
                <a:lnTo>
                  <a:pt x="282" y="245"/>
                </a:lnTo>
                <a:lnTo>
                  <a:pt x="282" y="223"/>
                </a:lnTo>
                <a:lnTo>
                  <a:pt x="280" y="202"/>
                </a:lnTo>
                <a:lnTo>
                  <a:pt x="271" y="182"/>
                </a:lnTo>
                <a:lnTo>
                  <a:pt x="261" y="163"/>
                </a:lnTo>
                <a:lnTo>
                  <a:pt x="247" y="145"/>
                </a:lnTo>
                <a:lnTo>
                  <a:pt x="233" y="129"/>
                </a:lnTo>
                <a:lnTo>
                  <a:pt x="218" y="117"/>
                </a:lnTo>
                <a:lnTo>
                  <a:pt x="202" y="110"/>
                </a:lnTo>
                <a:lnTo>
                  <a:pt x="188" y="108"/>
                </a:lnTo>
                <a:lnTo>
                  <a:pt x="174" y="108"/>
                </a:lnTo>
                <a:lnTo>
                  <a:pt x="161" y="110"/>
                </a:lnTo>
                <a:lnTo>
                  <a:pt x="147" y="117"/>
                </a:lnTo>
                <a:lnTo>
                  <a:pt x="133" y="127"/>
                </a:lnTo>
                <a:lnTo>
                  <a:pt x="123" y="139"/>
                </a:lnTo>
                <a:lnTo>
                  <a:pt x="117" y="153"/>
                </a:lnTo>
                <a:lnTo>
                  <a:pt x="116" y="167"/>
                </a:lnTo>
                <a:lnTo>
                  <a:pt x="117" y="180"/>
                </a:lnTo>
                <a:lnTo>
                  <a:pt x="123" y="194"/>
                </a:lnTo>
                <a:lnTo>
                  <a:pt x="131" y="206"/>
                </a:lnTo>
                <a:lnTo>
                  <a:pt x="141" y="216"/>
                </a:lnTo>
                <a:lnTo>
                  <a:pt x="153" y="221"/>
                </a:lnTo>
                <a:lnTo>
                  <a:pt x="167" y="223"/>
                </a:lnTo>
                <a:lnTo>
                  <a:pt x="180" y="223"/>
                </a:lnTo>
                <a:lnTo>
                  <a:pt x="194" y="218"/>
                </a:lnTo>
                <a:lnTo>
                  <a:pt x="200" y="214"/>
                </a:lnTo>
                <a:lnTo>
                  <a:pt x="202" y="210"/>
                </a:lnTo>
                <a:lnTo>
                  <a:pt x="204" y="204"/>
                </a:lnTo>
                <a:lnTo>
                  <a:pt x="202" y="196"/>
                </a:lnTo>
                <a:lnTo>
                  <a:pt x="198" y="192"/>
                </a:lnTo>
                <a:lnTo>
                  <a:pt x="192" y="188"/>
                </a:lnTo>
                <a:lnTo>
                  <a:pt x="186" y="188"/>
                </a:lnTo>
                <a:lnTo>
                  <a:pt x="180" y="190"/>
                </a:lnTo>
                <a:lnTo>
                  <a:pt x="172" y="192"/>
                </a:lnTo>
                <a:lnTo>
                  <a:pt x="167" y="192"/>
                </a:lnTo>
                <a:lnTo>
                  <a:pt x="163" y="190"/>
                </a:lnTo>
                <a:lnTo>
                  <a:pt x="159" y="188"/>
                </a:lnTo>
                <a:lnTo>
                  <a:pt x="153" y="184"/>
                </a:lnTo>
                <a:lnTo>
                  <a:pt x="151" y="180"/>
                </a:lnTo>
                <a:lnTo>
                  <a:pt x="147" y="174"/>
                </a:lnTo>
                <a:lnTo>
                  <a:pt x="147" y="168"/>
                </a:lnTo>
                <a:lnTo>
                  <a:pt x="149" y="163"/>
                </a:lnTo>
                <a:lnTo>
                  <a:pt x="153" y="157"/>
                </a:lnTo>
                <a:lnTo>
                  <a:pt x="159" y="151"/>
                </a:lnTo>
                <a:lnTo>
                  <a:pt x="165" y="145"/>
                </a:lnTo>
                <a:lnTo>
                  <a:pt x="171" y="141"/>
                </a:lnTo>
                <a:lnTo>
                  <a:pt x="178" y="139"/>
                </a:lnTo>
                <a:lnTo>
                  <a:pt x="184" y="139"/>
                </a:lnTo>
                <a:lnTo>
                  <a:pt x="190" y="139"/>
                </a:lnTo>
                <a:lnTo>
                  <a:pt x="200" y="145"/>
                </a:lnTo>
                <a:lnTo>
                  <a:pt x="212" y="155"/>
                </a:lnTo>
                <a:lnTo>
                  <a:pt x="224" y="167"/>
                </a:lnTo>
                <a:lnTo>
                  <a:pt x="233" y="180"/>
                </a:lnTo>
                <a:lnTo>
                  <a:pt x="241" y="194"/>
                </a:lnTo>
                <a:lnTo>
                  <a:pt x="247" y="210"/>
                </a:lnTo>
                <a:lnTo>
                  <a:pt x="251" y="225"/>
                </a:lnTo>
                <a:lnTo>
                  <a:pt x="251" y="241"/>
                </a:lnTo>
                <a:lnTo>
                  <a:pt x="247" y="255"/>
                </a:lnTo>
                <a:lnTo>
                  <a:pt x="239" y="265"/>
                </a:lnTo>
                <a:lnTo>
                  <a:pt x="227" y="273"/>
                </a:lnTo>
                <a:lnTo>
                  <a:pt x="214" y="280"/>
                </a:lnTo>
                <a:lnTo>
                  <a:pt x="200" y="284"/>
                </a:lnTo>
                <a:lnTo>
                  <a:pt x="182" y="288"/>
                </a:lnTo>
                <a:lnTo>
                  <a:pt x="167" y="290"/>
                </a:lnTo>
                <a:lnTo>
                  <a:pt x="151" y="292"/>
                </a:lnTo>
                <a:lnTo>
                  <a:pt x="133" y="292"/>
                </a:lnTo>
                <a:lnTo>
                  <a:pt x="119" y="288"/>
                </a:lnTo>
                <a:lnTo>
                  <a:pt x="104" y="284"/>
                </a:lnTo>
                <a:lnTo>
                  <a:pt x="92" y="278"/>
                </a:lnTo>
                <a:lnTo>
                  <a:pt x="82" y="271"/>
                </a:lnTo>
                <a:lnTo>
                  <a:pt x="72" y="263"/>
                </a:lnTo>
                <a:lnTo>
                  <a:pt x="64" y="257"/>
                </a:lnTo>
                <a:lnTo>
                  <a:pt x="59" y="249"/>
                </a:lnTo>
                <a:lnTo>
                  <a:pt x="43" y="225"/>
                </a:lnTo>
                <a:lnTo>
                  <a:pt x="35" y="202"/>
                </a:lnTo>
                <a:lnTo>
                  <a:pt x="31" y="182"/>
                </a:lnTo>
                <a:lnTo>
                  <a:pt x="33" y="165"/>
                </a:lnTo>
                <a:lnTo>
                  <a:pt x="43" y="133"/>
                </a:lnTo>
                <a:lnTo>
                  <a:pt x="55" y="106"/>
                </a:lnTo>
                <a:lnTo>
                  <a:pt x="68" y="82"/>
                </a:lnTo>
                <a:lnTo>
                  <a:pt x="82" y="64"/>
                </a:lnTo>
                <a:lnTo>
                  <a:pt x="98" y="49"/>
                </a:lnTo>
                <a:lnTo>
                  <a:pt x="117" y="39"/>
                </a:lnTo>
                <a:lnTo>
                  <a:pt x="135" y="33"/>
                </a:lnTo>
                <a:lnTo>
                  <a:pt x="157" y="31"/>
                </a:lnTo>
                <a:lnTo>
                  <a:pt x="188" y="37"/>
                </a:lnTo>
                <a:lnTo>
                  <a:pt x="218" y="49"/>
                </a:lnTo>
                <a:lnTo>
                  <a:pt x="247" y="70"/>
                </a:lnTo>
                <a:lnTo>
                  <a:pt x="275" y="96"/>
                </a:lnTo>
                <a:lnTo>
                  <a:pt x="300" y="127"/>
                </a:lnTo>
                <a:lnTo>
                  <a:pt x="322" y="163"/>
                </a:lnTo>
                <a:lnTo>
                  <a:pt x="339" y="200"/>
                </a:lnTo>
                <a:lnTo>
                  <a:pt x="351" y="239"/>
                </a:lnTo>
                <a:lnTo>
                  <a:pt x="353" y="245"/>
                </a:lnTo>
                <a:lnTo>
                  <a:pt x="357" y="251"/>
                </a:lnTo>
                <a:lnTo>
                  <a:pt x="363" y="253"/>
                </a:lnTo>
                <a:lnTo>
                  <a:pt x="369" y="253"/>
                </a:lnTo>
                <a:lnTo>
                  <a:pt x="375" y="251"/>
                </a:lnTo>
                <a:lnTo>
                  <a:pt x="379" y="245"/>
                </a:lnTo>
                <a:lnTo>
                  <a:pt x="381" y="241"/>
                </a:lnTo>
                <a:lnTo>
                  <a:pt x="381" y="233"/>
                </a:lnTo>
                <a:lnTo>
                  <a:pt x="369" y="188"/>
                </a:lnTo>
                <a:lnTo>
                  <a:pt x="349" y="145"/>
                </a:lnTo>
                <a:lnTo>
                  <a:pt x="326" y="106"/>
                </a:lnTo>
                <a:lnTo>
                  <a:pt x="296" y="72"/>
                </a:lnTo>
                <a:lnTo>
                  <a:pt x="265" y="43"/>
                </a:lnTo>
                <a:lnTo>
                  <a:pt x="229" y="19"/>
                </a:lnTo>
                <a:lnTo>
                  <a:pt x="194" y="6"/>
                </a:lnTo>
                <a:lnTo>
                  <a:pt x="1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" name="Freeform 56"/>
          <p:cNvSpPr>
            <a:spLocks/>
          </p:cNvSpPr>
          <p:nvPr/>
        </p:nvSpPr>
        <p:spPr bwMode="auto">
          <a:xfrm>
            <a:off x="6588224" y="908720"/>
            <a:ext cx="901700" cy="571500"/>
          </a:xfrm>
          <a:custGeom>
            <a:avLst/>
            <a:gdLst>
              <a:gd name="T0" fmla="*/ 135 w 381"/>
              <a:gd name="T1" fmla="*/ 6 h 324"/>
              <a:gd name="T2" fmla="*/ 64 w 381"/>
              <a:gd name="T3" fmla="*/ 67 h 324"/>
              <a:gd name="T4" fmla="*/ 2 w 381"/>
              <a:gd name="T5" fmla="*/ 233 h 324"/>
              <a:gd name="T6" fmla="*/ 17 w 381"/>
              <a:gd name="T7" fmla="*/ 357 h 324"/>
              <a:gd name="T8" fmla="*/ 66 w 381"/>
              <a:gd name="T9" fmla="*/ 436 h 324"/>
              <a:gd name="T10" fmla="*/ 114 w 381"/>
              <a:gd name="T11" fmla="*/ 471 h 324"/>
              <a:gd name="T12" fmla="*/ 169 w 381"/>
              <a:gd name="T13" fmla="*/ 480 h 324"/>
              <a:gd name="T14" fmla="*/ 263 w 381"/>
              <a:gd name="T15" fmla="*/ 453 h 324"/>
              <a:gd name="T16" fmla="*/ 307 w 381"/>
              <a:gd name="T17" fmla="*/ 401 h 324"/>
              <a:gd name="T18" fmla="*/ 315 w 381"/>
              <a:gd name="T19" fmla="*/ 330 h 324"/>
              <a:gd name="T20" fmla="*/ 292 w 381"/>
              <a:gd name="T21" fmla="*/ 241 h 324"/>
              <a:gd name="T22" fmla="*/ 244 w 381"/>
              <a:gd name="T23" fmla="*/ 173 h 324"/>
              <a:gd name="T24" fmla="*/ 195 w 381"/>
              <a:gd name="T25" fmla="*/ 160 h 324"/>
              <a:gd name="T26" fmla="*/ 149 w 381"/>
              <a:gd name="T27" fmla="*/ 188 h 324"/>
              <a:gd name="T28" fmla="*/ 130 w 381"/>
              <a:gd name="T29" fmla="*/ 247 h 324"/>
              <a:gd name="T30" fmla="*/ 146 w 381"/>
              <a:gd name="T31" fmla="*/ 305 h 324"/>
              <a:gd name="T32" fmla="*/ 187 w 381"/>
              <a:gd name="T33" fmla="*/ 330 h 324"/>
              <a:gd name="T34" fmla="*/ 224 w 381"/>
              <a:gd name="T35" fmla="*/ 317 h 324"/>
              <a:gd name="T36" fmla="*/ 226 w 381"/>
              <a:gd name="T37" fmla="*/ 290 h 324"/>
              <a:gd name="T38" fmla="*/ 208 w 381"/>
              <a:gd name="T39" fmla="*/ 279 h 324"/>
              <a:gd name="T40" fmla="*/ 192 w 381"/>
              <a:gd name="T41" fmla="*/ 284 h 324"/>
              <a:gd name="T42" fmla="*/ 178 w 381"/>
              <a:gd name="T43" fmla="*/ 279 h 324"/>
              <a:gd name="T44" fmla="*/ 164 w 381"/>
              <a:gd name="T45" fmla="*/ 258 h 324"/>
              <a:gd name="T46" fmla="*/ 171 w 381"/>
              <a:gd name="T47" fmla="*/ 233 h 324"/>
              <a:gd name="T48" fmla="*/ 191 w 381"/>
              <a:gd name="T49" fmla="*/ 209 h 324"/>
              <a:gd name="T50" fmla="*/ 212 w 381"/>
              <a:gd name="T51" fmla="*/ 206 h 324"/>
              <a:gd name="T52" fmla="*/ 250 w 381"/>
              <a:gd name="T53" fmla="*/ 247 h 324"/>
              <a:gd name="T54" fmla="*/ 276 w 381"/>
              <a:gd name="T55" fmla="*/ 311 h 324"/>
              <a:gd name="T56" fmla="*/ 276 w 381"/>
              <a:gd name="T57" fmla="*/ 378 h 324"/>
              <a:gd name="T58" fmla="*/ 239 w 381"/>
              <a:gd name="T59" fmla="*/ 415 h 324"/>
              <a:gd name="T60" fmla="*/ 187 w 381"/>
              <a:gd name="T61" fmla="*/ 430 h 324"/>
              <a:gd name="T62" fmla="*/ 133 w 381"/>
              <a:gd name="T63" fmla="*/ 427 h 324"/>
              <a:gd name="T64" fmla="*/ 92 w 381"/>
              <a:gd name="T65" fmla="*/ 401 h 324"/>
              <a:gd name="T66" fmla="*/ 66 w 381"/>
              <a:gd name="T67" fmla="*/ 369 h 324"/>
              <a:gd name="T68" fmla="*/ 35 w 381"/>
              <a:gd name="T69" fmla="*/ 270 h 324"/>
              <a:gd name="T70" fmla="*/ 61 w 381"/>
              <a:gd name="T71" fmla="*/ 157 h 324"/>
              <a:gd name="T72" fmla="*/ 110 w 381"/>
              <a:gd name="T73" fmla="*/ 73 h 324"/>
              <a:gd name="T74" fmla="*/ 176 w 381"/>
              <a:gd name="T75" fmla="*/ 46 h 324"/>
              <a:gd name="T76" fmla="*/ 276 w 381"/>
              <a:gd name="T77" fmla="*/ 104 h 324"/>
              <a:gd name="T78" fmla="*/ 360 w 381"/>
              <a:gd name="T79" fmla="*/ 241 h 324"/>
              <a:gd name="T80" fmla="*/ 395 w 381"/>
              <a:gd name="T81" fmla="*/ 363 h 324"/>
              <a:gd name="T82" fmla="*/ 413 w 381"/>
              <a:gd name="T83" fmla="*/ 375 h 324"/>
              <a:gd name="T84" fmla="*/ 426 w 381"/>
              <a:gd name="T85" fmla="*/ 357 h 324"/>
              <a:gd name="T86" fmla="*/ 390 w 381"/>
              <a:gd name="T87" fmla="*/ 215 h 324"/>
              <a:gd name="T88" fmla="*/ 296 w 381"/>
              <a:gd name="T89" fmla="*/ 64 h 324"/>
              <a:gd name="T90" fmla="*/ 178 w 381"/>
              <a:gd name="T91" fmla="*/ 0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1"/>
              <a:gd name="T139" fmla="*/ 0 h 324"/>
              <a:gd name="T140" fmla="*/ 381 w 381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1" h="324">
                <a:moveTo>
                  <a:pt x="159" y="0"/>
                </a:moveTo>
                <a:lnTo>
                  <a:pt x="141" y="0"/>
                </a:lnTo>
                <a:lnTo>
                  <a:pt x="121" y="4"/>
                </a:lnTo>
                <a:lnTo>
                  <a:pt x="100" y="11"/>
                </a:lnTo>
                <a:lnTo>
                  <a:pt x="78" y="25"/>
                </a:lnTo>
                <a:lnTo>
                  <a:pt x="57" y="45"/>
                </a:lnTo>
                <a:lnTo>
                  <a:pt x="37" y="72"/>
                </a:lnTo>
                <a:lnTo>
                  <a:pt x="17" y="110"/>
                </a:lnTo>
                <a:lnTo>
                  <a:pt x="2" y="157"/>
                </a:lnTo>
                <a:lnTo>
                  <a:pt x="0" y="182"/>
                </a:lnTo>
                <a:lnTo>
                  <a:pt x="4" y="212"/>
                </a:lnTo>
                <a:lnTo>
                  <a:pt x="15" y="241"/>
                </a:lnTo>
                <a:lnTo>
                  <a:pt x="35" y="269"/>
                </a:lnTo>
                <a:lnTo>
                  <a:pt x="47" y="282"/>
                </a:lnTo>
                <a:lnTo>
                  <a:pt x="59" y="294"/>
                </a:lnTo>
                <a:lnTo>
                  <a:pt x="72" y="302"/>
                </a:lnTo>
                <a:lnTo>
                  <a:pt x="88" y="310"/>
                </a:lnTo>
                <a:lnTo>
                  <a:pt x="102" y="318"/>
                </a:lnTo>
                <a:lnTo>
                  <a:pt x="117" y="322"/>
                </a:lnTo>
                <a:lnTo>
                  <a:pt x="133" y="324"/>
                </a:lnTo>
                <a:lnTo>
                  <a:pt x="151" y="324"/>
                </a:lnTo>
                <a:lnTo>
                  <a:pt x="184" y="320"/>
                </a:lnTo>
                <a:lnTo>
                  <a:pt x="214" y="314"/>
                </a:lnTo>
                <a:lnTo>
                  <a:pt x="235" y="306"/>
                </a:lnTo>
                <a:lnTo>
                  <a:pt x="253" y="296"/>
                </a:lnTo>
                <a:lnTo>
                  <a:pt x="265" y="284"/>
                </a:lnTo>
                <a:lnTo>
                  <a:pt x="275" y="271"/>
                </a:lnTo>
                <a:lnTo>
                  <a:pt x="280" y="259"/>
                </a:lnTo>
                <a:lnTo>
                  <a:pt x="282" y="245"/>
                </a:lnTo>
                <a:lnTo>
                  <a:pt x="282" y="223"/>
                </a:lnTo>
                <a:lnTo>
                  <a:pt x="280" y="202"/>
                </a:lnTo>
                <a:lnTo>
                  <a:pt x="271" y="182"/>
                </a:lnTo>
                <a:lnTo>
                  <a:pt x="261" y="163"/>
                </a:lnTo>
                <a:lnTo>
                  <a:pt x="247" y="145"/>
                </a:lnTo>
                <a:lnTo>
                  <a:pt x="233" y="129"/>
                </a:lnTo>
                <a:lnTo>
                  <a:pt x="218" y="117"/>
                </a:lnTo>
                <a:lnTo>
                  <a:pt x="202" y="110"/>
                </a:lnTo>
                <a:lnTo>
                  <a:pt x="188" y="108"/>
                </a:lnTo>
                <a:lnTo>
                  <a:pt x="174" y="108"/>
                </a:lnTo>
                <a:lnTo>
                  <a:pt x="161" y="110"/>
                </a:lnTo>
                <a:lnTo>
                  <a:pt x="147" y="117"/>
                </a:lnTo>
                <a:lnTo>
                  <a:pt x="133" y="127"/>
                </a:lnTo>
                <a:lnTo>
                  <a:pt x="123" y="139"/>
                </a:lnTo>
                <a:lnTo>
                  <a:pt x="117" y="153"/>
                </a:lnTo>
                <a:lnTo>
                  <a:pt x="116" y="167"/>
                </a:lnTo>
                <a:lnTo>
                  <a:pt x="117" y="180"/>
                </a:lnTo>
                <a:lnTo>
                  <a:pt x="123" y="194"/>
                </a:lnTo>
                <a:lnTo>
                  <a:pt x="131" y="206"/>
                </a:lnTo>
                <a:lnTo>
                  <a:pt x="141" y="216"/>
                </a:lnTo>
                <a:lnTo>
                  <a:pt x="153" y="221"/>
                </a:lnTo>
                <a:lnTo>
                  <a:pt x="167" y="223"/>
                </a:lnTo>
                <a:lnTo>
                  <a:pt x="180" y="223"/>
                </a:lnTo>
                <a:lnTo>
                  <a:pt x="194" y="218"/>
                </a:lnTo>
                <a:lnTo>
                  <a:pt x="200" y="214"/>
                </a:lnTo>
                <a:lnTo>
                  <a:pt x="202" y="210"/>
                </a:lnTo>
                <a:lnTo>
                  <a:pt x="204" y="204"/>
                </a:lnTo>
                <a:lnTo>
                  <a:pt x="202" y="196"/>
                </a:lnTo>
                <a:lnTo>
                  <a:pt x="198" y="192"/>
                </a:lnTo>
                <a:lnTo>
                  <a:pt x="192" y="188"/>
                </a:lnTo>
                <a:lnTo>
                  <a:pt x="186" y="188"/>
                </a:lnTo>
                <a:lnTo>
                  <a:pt x="180" y="190"/>
                </a:lnTo>
                <a:lnTo>
                  <a:pt x="172" y="192"/>
                </a:lnTo>
                <a:lnTo>
                  <a:pt x="167" y="192"/>
                </a:lnTo>
                <a:lnTo>
                  <a:pt x="163" y="190"/>
                </a:lnTo>
                <a:lnTo>
                  <a:pt x="159" y="188"/>
                </a:lnTo>
                <a:lnTo>
                  <a:pt x="153" y="184"/>
                </a:lnTo>
                <a:lnTo>
                  <a:pt x="151" y="180"/>
                </a:lnTo>
                <a:lnTo>
                  <a:pt x="147" y="174"/>
                </a:lnTo>
                <a:lnTo>
                  <a:pt x="147" y="168"/>
                </a:lnTo>
                <a:lnTo>
                  <a:pt x="149" y="163"/>
                </a:lnTo>
                <a:lnTo>
                  <a:pt x="153" y="157"/>
                </a:lnTo>
                <a:lnTo>
                  <a:pt x="159" y="151"/>
                </a:lnTo>
                <a:lnTo>
                  <a:pt x="165" y="145"/>
                </a:lnTo>
                <a:lnTo>
                  <a:pt x="171" y="141"/>
                </a:lnTo>
                <a:lnTo>
                  <a:pt x="178" y="139"/>
                </a:lnTo>
                <a:lnTo>
                  <a:pt x="184" y="139"/>
                </a:lnTo>
                <a:lnTo>
                  <a:pt x="190" y="139"/>
                </a:lnTo>
                <a:lnTo>
                  <a:pt x="200" y="145"/>
                </a:lnTo>
                <a:lnTo>
                  <a:pt x="212" y="155"/>
                </a:lnTo>
                <a:lnTo>
                  <a:pt x="224" y="167"/>
                </a:lnTo>
                <a:lnTo>
                  <a:pt x="233" y="180"/>
                </a:lnTo>
                <a:lnTo>
                  <a:pt x="241" y="194"/>
                </a:lnTo>
                <a:lnTo>
                  <a:pt x="247" y="210"/>
                </a:lnTo>
                <a:lnTo>
                  <a:pt x="251" y="225"/>
                </a:lnTo>
                <a:lnTo>
                  <a:pt x="251" y="241"/>
                </a:lnTo>
                <a:lnTo>
                  <a:pt x="247" y="255"/>
                </a:lnTo>
                <a:lnTo>
                  <a:pt x="239" y="265"/>
                </a:lnTo>
                <a:lnTo>
                  <a:pt x="227" y="273"/>
                </a:lnTo>
                <a:lnTo>
                  <a:pt x="214" y="280"/>
                </a:lnTo>
                <a:lnTo>
                  <a:pt x="200" y="284"/>
                </a:lnTo>
                <a:lnTo>
                  <a:pt x="182" y="288"/>
                </a:lnTo>
                <a:lnTo>
                  <a:pt x="167" y="290"/>
                </a:lnTo>
                <a:lnTo>
                  <a:pt x="151" y="292"/>
                </a:lnTo>
                <a:lnTo>
                  <a:pt x="133" y="292"/>
                </a:lnTo>
                <a:lnTo>
                  <a:pt x="119" y="288"/>
                </a:lnTo>
                <a:lnTo>
                  <a:pt x="104" y="284"/>
                </a:lnTo>
                <a:lnTo>
                  <a:pt x="92" y="278"/>
                </a:lnTo>
                <a:lnTo>
                  <a:pt x="82" y="271"/>
                </a:lnTo>
                <a:lnTo>
                  <a:pt x="72" y="263"/>
                </a:lnTo>
                <a:lnTo>
                  <a:pt x="64" y="257"/>
                </a:lnTo>
                <a:lnTo>
                  <a:pt x="59" y="249"/>
                </a:lnTo>
                <a:lnTo>
                  <a:pt x="43" y="225"/>
                </a:lnTo>
                <a:lnTo>
                  <a:pt x="35" y="202"/>
                </a:lnTo>
                <a:lnTo>
                  <a:pt x="31" y="182"/>
                </a:lnTo>
                <a:lnTo>
                  <a:pt x="33" y="165"/>
                </a:lnTo>
                <a:lnTo>
                  <a:pt x="43" y="133"/>
                </a:lnTo>
                <a:lnTo>
                  <a:pt x="55" y="106"/>
                </a:lnTo>
                <a:lnTo>
                  <a:pt x="68" y="82"/>
                </a:lnTo>
                <a:lnTo>
                  <a:pt x="82" y="64"/>
                </a:lnTo>
                <a:lnTo>
                  <a:pt x="98" y="49"/>
                </a:lnTo>
                <a:lnTo>
                  <a:pt x="117" y="39"/>
                </a:lnTo>
                <a:lnTo>
                  <a:pt x="135" y="33"/>
                </a:lnTo>
                <a:lnTo>
                  <a:pt x="157" y="31"/>
                </a:lnTo>
                <a:lnTo>
                  <a:pt x="188" y="37"/>
                </a:lnTo>
                <a:lnTo>
                  <a:pt x="218" y="49"/>
                </a:lnTo>
                <a:lnTo>
                  <a:pt x="247" y="70"/>
                </a:lnTo>
                <a:lnTo>
                  <a:pt x="275" y="96"/>
                </a:lnTo>
                <a:lnTo>
                  <a:pt x="300" y="127"/>
                </a:lnTo>
                <a:lnTo>
                  <a:pt x="322" y="163"/>
                </a:lnTo>
                <a:lnTo>
                  <a:pt x="339" y="200"/>
                </a:lnTo>
                <a:lnTo>
                  <a:pt x="351" y="239"/>
                </a:lnTo>
                <a:lnTo>
                  <a:pt x="353" y="245"/>
                </a:lnTo>
                <a:lnTo>
                  <a:pt x="357" y="251"/>
                </a:lnTo>
                <a:lnTo>
                  <a:pt x="363" y="253"/>
                </a:lnTo>
                <a:lnTo>
                  <a:pt x="369" y="253"/>
                </a:lnTo>
                <a:lnTo>
                  <a:pt x="375" y="251"/>
                </a:lnTo>
                <a:lnTo>
                  <a:pt x="379" y="245"/>
                </a:lnTo>
                <a:lnTo>
                  <a:pt x="381" y="241"/>
                </a:lnTo>
                <a:lnTo>
                  <a:pt x="381" y="233"/>
                </a:lnTo>
                <a:lnTo>
                  <a:pt x="369" y="188"/>
                </a:lnTo>
                <a:lnTo>
                  <a:pt x="349" y="145"/>
                </a:lnTo>
                <a:lnTo>
                  <a:pt x="326" y="106"/>
                </a:lnTo>
                <a:lnTo>
                  <a:pt x="296" y="72"/>
                </a:lnTo>
                <a:lnTo>
                  <a:pt x="265" y="43"/>
                </a:lnTo>
                <a:lnTo>
                  <a:pt x="229" y="19"/>
                </a:lnTo>
                <a:lnTo>
                  <a:pt x="194" y="6"/>
                </a:lnTo>
                <a:lnTo>
                  <a:pt x="1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043608" y="908720"/>
            <a:ext cx="73448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Предполагаемый результат</a:t>
            </a:r>
            <a:endParaRPr lang="ru-RU" sz="4000" b="1" i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187624" y="2348881"/>
            <a:ext cx="716826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2741148"/>
            <a:ext cx="76328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ru-RU" altLang="ru-RU" b="1" dirty="0" smtClean="0"/>
              <a:t>накопление практического опыта</a:t>
            </a:r>
          </a:p>
          <a:p>
            <a:pPr>
              <a:buFontTx/>
              <a:buChar char="•"/>
            </a:pPr>
            <a:r>
              <a:rPr lang="ru-RU" altLang="ru-RU" b="1" dirty="0" smtClean="0"/>
              <a:t>формирование навыков и умений</a:t>
            </a:r>
          </a:p>
          <a:p>
            <a:pPr>
              <a:buFontTx/>
              <a:buChar char="•"/>
            </a:pPr>
            <a:r>
              <a:rPr lang="ru-RU" altLang="ru-RU" b="1" dirty="0" smtClean="0"/>
              <a:t>формирование представлений о трудовой деятельности(наличие трудового усилия, получение результата)</a:t>
            </a:r>
          </a:p>
          <a:p>
            <a:pPr>
              <a:buFontTx/>
              <a:buChar char="•"/>
            </a:pPr>
            <a:r>
              <a:rPr lang="ru-RU" altLang="ru-RU" b="1" dirty="0" smtClean="0"/>
              <a:t>демонстрация своих умений</a:t>
            </a:r>
          </a:p>
          <a:p>
            <a:pPr>
              <a:buFontTx/>
              <a:buChar char="•"/>
            </a:pPr>
            <a:r>
              <a:rPr lang="ru-RU" altLang="ru-RU" b="1" dirty="0" smtClean="0"/>
              <a:t>ощущение радости от результата труда</a:t>
            </a:r>
          </a:p>
          <a:p>
            <a:pPr>
              <a:buFontTx/>
              <a:buChar char="•"/>
            </a:pPr>
            <a:r>
              <a:rPr lang="ru-RU" altLang="ru-RU" b="1" dirty="0" smtClean="0"/>
              <a:t>проявление внимания к партнерам по труду</a:t>
            </a:r>
            <a:endParaRPr lang="ru-RU" altLang="ru-RU" b="1" dirty="0"/>
          </a:p>
        </p:txBody>
      </p:sp>
      <p:pic>
        <p:nvPicPr>
          <p:cNvPr id="75" name="Рисунок 74" descr="https://bal-ds50.edumsko.ru/uploads/2000/1949/section/305287/trud.jpg?152336128307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908720"/>
            <a:ext cx="7920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4320" cy="5760"/>
          </a:xfrm>
        </p:grpSpPr>
        <p:sp>
          <p:nvSpPr>
            <p:cNvPr id="819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320" cy="57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196" name="Freeform 9"/>
            <p:cNvSpPr>
              <a:spLocks/>
            </p:cNvSpPr>
            <p:nvPr/>
          </p:nvSpPr>
          <p:spPr bwMode="auto">
            <a:xfrm>
              <a:off x="255" y="1489"/>
              <a:ext cx="3742" cy="3568"/>
            </a:xfrm>
            <a:custGeom>
              <a:avLst/>
              <a:gdLst>
                <a:gd name="T0" fmla="*/ 3007 w 2733"/>
                <a:gd name="T1" fmla="*/ 2155 h 2897"/>
                <a:gd name="T2" fmla="*/ 2980 w 2733"/>
                <a:gd name="T3" fmla="*/ 1908 h 2897"/>
                <a:gd name="T4" fmla="*/ 3044 w 2733"/>
                <a:gd name="T5" fmla="*/ 1668 h 2897"/>
                <a:gd name="T6" fmla="*/ 3036 w 2733"/>
                <a:gd name="T7" fmla="*/ 1400 h 2897"/>
                <a:gd name="T8" fmla="*/ 2984 w 2733"/>
                <a:gd name="T9" fmla="*/ 1175 h 2897"/>
                <a:gd name="T10" fmla="*/ 2995 w 2733"/>
                <a:gd name="T11" fmla="*/ 744 h 2897"/>
                <a:gd name="T12" fmla="*/ 2927 w 2733"/>
                <a:gd name="T13" fmla="*/ 546 h 2897"/>
                <a:gd name="T14" fmla="*/ 2982 w 2733"/>
                <a:gd name="T15" fmla="*/ 276 h 2897"/>
                <a:gd name="T16" fmla="*/ 2982 w 2733"/>
                <a:gd name="T17" fmla="*/ 79 h 2897"/>
                <a:gd name="T18" fmla="*/ 2842 w 2733"/>
                <a:gd name="T19" fmla="*/ 10 h 2897"/>
                <a:gd name="T20" fmla="*/ 2710 w 2733"/>
                <a:gd name="T21" fmla="*/ 8 h 2897"/>
                <a:gd name="T22" fmla="*/ 2537 w 2733"/>
                <a:gd name="T23" fmla="*/ 24 h 2897"/>
                <a:gd name="T24" fmla="*/ 2346 w 2733"/>
                <a:gd name="T25" fmla="*/ 34 h 2897"/>
                <a:gd name="T26" fmla="*/ 2223 w 2733"/>
                <a:gd name="T27" fmla="*/ 53 h 2897"/>
                <a:gd name="T28" fmla="*/ 2082 w 2733"/>
                <a:gd name="T29" fmla="*/ 71 h 2897"/>
                <a:gd name="T30" fmla="*/ 1883 w 2733"/>
                <a:gd name="T31" fmla="*/ 66 h 2897"/>
                <a:gd name="T32" fmla="*/ 1753 w 2733"/>
                <a:gd name="T33" fmla="*/ 40 h 2897"/>
                <a:gd name="T34" fmla="*/ 1621 w 2733"/>
                <a:gd name="T35" fmla="*/ 15 h 2897"/>
                <a:gd name="T36" fmla="*/ 1421 w 2733"/>
                <a:gd name="T37" fmla="*/ 13 h 2897"/>
                <a:gd name="T38" fmla="*/ 1281 w 2733"/>
                <a:gd name="T39" fmla="*/ 56 h 2897"/>
                <a:gd name="T40" fmla="*/ 1155 w 2733"/>
                <a:gd name="T41" fmla="*/ 107 h 2897"/>
                <a:gd name="T42" fmla="*/ 962 w 2733"/>
                <a:gd name="T43" fmla="*/ 123 h 2897"/>
                <a:gd name="T44" fmla="*/ 805 w 2733"/>
                <a:gd name="T45" fmla="*/ 93 h 2897"/>
                <a:gd name="T46" fmla="*/ 687 w 2733"/>
                <a:gd name="T47" fmla="*/ 48 h 2897"/>
                <a:gd name="T48" fmla="*/ 513 w 2733"/>
                <a:gd name="T49" fmla="*/ 24 h 2897"/>
                <a:gd name="T50" fmla="*/ 351 w 2733"/>
                <a:gd name="T51" fmla="*/ 10 h 2897"/>
                <a:gd name="T52" fmla="*/ 263 w 2733"/>
                <a:gd name="T53" fmla="*/ 2 h 2897"/>
                <a:gd name="T54" fmla="*/ 162 w 2733"/>
                <a:gd name="T55" fmla="*/ 51 h 2897"/>
                <a:gd name="T56" fmla="*/ 59 w 2733"/>
                <a:gd name="T57" fmla="*/ 241 h 2897"/>
                <a:gd name="T58" fmla="*/ 105 w 2733"/>
                <a:gd name="T59" fmla="*/ 556 h 2897"/>
                <a:gd name="T60" fmla="*/ 85 w 2733"/>
                <a:gd name="T61" fmla="*/ 1008 h 2897"/>
                <a:gd name="T62" fmla="*/ 85 w 2733"/>
                <a:gd name="T63" fmla="*/ 1344 h 2897"/>
                <a:gd name="T64" fmla="*/ 30 w 2733"/>
                <a:gd name="T65" fmla="*/ 1562 h 2897"/>
                <a:gd name="T66" fmla="*/ 78 w 2733"/>
                <a:gd name="T67" fmla="*/ 1784 h 2897"/>
                <a:gd name="T68" fmla="*/ 73 w 2733"/>
                <a:gd name="T69" fmla="*/ 2046 h 2897"/>
                <a:gd name="T70" fmla="*/ 21 w 2733"/>
                <a:gd name="T71" fmla="*/ 2228 h 2897"/>
                <a:gd name="T72" fmla="*/ 182 w 2733"/>
                <a:gd name="T73" fmla="*/ 2332 h 2897"/>
                <a:gd name="T74" fmla="*/ 299 w 2733"/>
                <a:gd name="T75" fmla="*/ 2340 h 2897"/>
                <a:gd name="T76" fmla="*/ 450 w 2733"/>
                <a:gd name="T77" fmla="*/ 2320 h 2897"/>
                <a:gd name="T78" fmla="*/ 650 w 2733"/>
                <a:gd name="T79" fmla="*/ 2320 h 2897"/>
                <a:gd name="T80" fmla="*/ 780 w 2733"/>
                <a:gd name="T81" fmla="*/ 2335 h 2897"/>
                <a:gd name="T82" fmla="*/ 912 w 2733"/>
                <a:gd name="T83" fmla="*/ 2349 h 2897"/>
                <a:gd name="T84" fmla="*/ 1108 w 2733"/>
                <a:gd name="T85" fmla="*/ 2349 h 2897"/>
                <a:gd name="T86" fmla="*/ 1252 w 2733"/>
                <a:gd name="T87" fmla="*/ 2330 h 2897"/>
                <a:gd name="T88" fmla="*/ 1375 w 2733"/>
                <a:gd name="T89" fmla="*/ 2304 h 2897"/>
                <a:gd name="T90" fmla="*/ 1566 w 2733"/>
                <a:gd name="T91" fmla="*/ 2297 h 2897"/>
                <a:gd name="T92" fmla="*/ 1721 w 2733"/>
                <a:gd name="T93" fmla="*/ 2292 h 2897"/>
                <a:gd name="T94" fmla="*/ 1844 w 2733"/>
                <a:gd name="T95" fmla="*/ 2287 h 2897"/>
                <a:gd name="T96" fmla="*/ 2020 w 2733"/>
                <a:gd name="T97" fmla="*/ 2284 h 2897"/>
                <a:gd name="T98" fmla="*/ 2193 w 2733"/>
                <a:gd name="T99" fmla="*/ 2290 h 2897"/>
                <a:gd name="T100" fmla="*/ 2317 w 2733"/>
                <a:gd name="T101" fmla="*/ 2307 h 2897"/>
                <a:gd name="T102" fmla="*/ 2471 w 2733"/>
                <a:gd name="T103" fmla="*/ 2332 h 2897"/>
                <a:gd name="T104" fmla="*/ 2660 w 2733"/>
                <a:gd name="T105" fmla="*/ 2346 h 2897"/>
                <a:gd name="T106" fmla="*/ 2800 w 2733"/>
                <a:gd name="T107" fmla="*/ 2330 h 2897"/>
                <a:gd name="T108" fmla="*/ 2932 w 2733"/>
                <a:gd name="T109" fmla="*/ 2266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99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ru-RU" dirty="0" smtClean="0"/>
                <a:t>   </a:t>
              </a:r>
              <a:endParaRPr lang="ru-RU" dirty="0"/>
            </a:p>
          </p:txBody>
        </p:sp>
        <p:sp>
          <p:nvSpPr>
            <p:cNvPr id="8197" name="Freeform 10"/>
            <p:cNvSpPr>
              <a:spLocks/>
            </p:cNvSpPr>
            <p:nvPr/>
          </p:nvSpPr>
          <p:spPr bwMode="auto">
            <a:xfrm>
              <a:off x="3386" y="4241"/>
              <a:ext cx="64" cy="202"/>
            </a:xfrm>
            <a:custGeom>
              <a:avLst/>
              <a:gdLst>
                <a:gd name="T0" fmla="*/ 45 w 57"/>
                <a:gd name="T1" fmla="*/ 196 h 136"/>
                <a:gd name="T2" fmla="*/ 43 w 57"/>
                <a:gd name="T3" fmla="*/ 199 h 136"/>
                <a:gd name="T4" fmla="*/ 38 w 57"/>
                <a:gd name="T5" fmla="*/ 202 h 136"/>
                <a:gd name="T6" fmla="*/ 36 w 57"/>
                <a:gd name="T7" fmla="*/ 202 h 136"/>
                <a:gd name="T8" fmla="*/ 34 w 57"/>
                <a:gd name="T9" fmla="*/ 202 h 136"/>
                <a:gd name="T10" fmla="*/ 22 w 57"/>
                <a:gd name="T11" fmla="*/ 193 h 136"/>
                <a:gd name="T12" fmla="*/ 11 w 57"/>
                <a:gd name="T13" fmla="*/ 172 h 136"/>
                <a:gd name="T14" fmla="*/ 2 w 57"/>
                <a:gd name="T15" fmla="*/ 141 h 136"/>
                <a:gd name="T16" fmla="*/ 0 w 57"/>
                <a:gd name="T17" fmla="*/ 97 h 136"/>
                <a:gd name="T18" fmla="*/ 2 w 57"/>
                <a:gd name="T19" fmla="*/ 65 h 136"/>
                <a:gd name="T20" fmla="*/ 7 w 57"/>
                <a:gd name="T21" fmla="*/ 39 h 136"/>
                <a:gd name="T22" fmla="*/ 13 w 57"/>
                <a:gd name="T23" fmla="*/ 18 h 136"/>
                <a:gd name="T24" fmla="*/ 20 w 57"/>
                <a:gd name="T25" fmla="*/ 6 h 136"/>
                <a:gd name="T26" fmla="*/ 22 w 57"/>
                <a:gd name="T27" fmla="*/ 3 h 136"/>
                <a:gd name="T28" fmla="*/ 27 w 57"/>
                <a:gd name="T29" fmla="*/ 0 h 136"/>
                <a:gd name="T30" fmla="*/ 29 w 57"/>
                <a:gd name="T31" fmla="*/ 0 h 136"/>
                <a:gd name="T32" fmla="*/ 31 w 57"/>
                <a:gd name="T33" fmla="*/ 0 h 136"/>
                <a:gd name="T34" fmla="*/ 43 w 57"/>
                <a:gd name="T35" fmla="*/ 9 h 136"/>
                <a:gd name="T36" fmla="*/ 54 w 57"/>
                <a:gd name="T37" fmla="*/ 30 h 136"/>
                <a:gd name="T38" fmla="*/ 62 w 57"/>
                <a:gd name="T39" fmla="*/ 62 h 136"/>
                <a:gd name="T40" fmla="*/ 64 w 57"/>
                <a:gd name="T41" fmla="*/ 105 h 136"/>
                <a:gd name="T42" fmla="*/ 62 w 57"/>
                <a:gd name="T43" fmla="*/ 138 h 136"/>
                <a:gd name="T44" fmla="*/ 57 w 57"/>
                <a:gd name="T45" fmla="*/ 163 h 136"/>
                <a:gd name="T46" fmla="*/ 52 w 57"/>
                <a:gd name="T47" fmla="*/ 184 h 136"/>
                <a:gd name="T48" fmla="*/ 45 w 57"/>
                <a:gd name="T49" fmla="*/ 196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136"/>
                <a:gd name="T77" fmla="*/ 57 w 57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136">
                  <a:moveTo>
                    <a:pt x="40" y="132"/>
                  </a:moveTo>
                  <a:lnTo>
                    <a:pt x="38" y="134"/>
                  </a:lnTo>
                  <a:lnTo>
                    <a:pt x="34" y="136"/>
                  </a:lnTo>
                  <a:lnTo>
                    <a:pt x="32" y="136"/>
                  </a:lnTo>
                  <a:lnTo>
                    <a:pt x="30" y="136"/>
                  </a:lnTo>
                  <a:lnTo>
                    <a:pt x="20" y="130"/>
                  </a:lnTo>
                  <a:lnTo>
                    <a:pt x="10" y="116"/>
                  </a:lnTo>
                  <a:lnTo>
                    <a:pt x="2" y="95"/>
                  </a:lnTo>
                  <a:lnTo>
                    <a:pt x="0" y="65"/>
                  </a:lnTo>
                  <a:lnTo>
                    <a:pt x="2" y="44"/>
                  </a:lnTo>
                  <a:lnTo>
                    <a:pt x="6" y="26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8" y="6"/>
                  </a:lnTo>
                  <a:lnTo>
                    <a:pt x="48" y="20"/>
                  </a:lnTo>
                  <a:lnTo>
                    <a:pt x="55" y="42"/>
                  </a:lnTo>
                  <a:lnTo>
                    <a:pt x="57" y="71"/>
                  </a:lnTo>
                  <a:lnTo>
                    <a:pt x="55" y="93"/>
                  </a:lnTo>
                  <a:lnTo>
                    <a:pt x="51" y="110"/>
                  </a:lnTo>
                  <a:lnTo>
                    <a:pt x="46" y="124"/>
                  </a:lnTo>
                  <a:lnTo>
                    <a:pt x="40" y="1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Rectangle 11"/>
            <p:cNvSpPr>
              <a:spLocks noChangeArrowheads="1"/>
            </p:cNvSpPr>
            <p:nvPr/>
          </p:nvSpPr>
          <p:spPr bwMode="auto">
            <a:xfrm>
              <a:off x="694" y="253"/>
              <a:ext cx="2967" cy="33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Rectangle 12"/>
            <p:cNvSpPr>
              <a:spLocks noChangeArrowheads="1"/>
            </p:cNvSpPr>
            <p:nvPr/>
          </p:nvSpPr>
          <p:spPr bwMode="auto">
            <a:xfrm>
              <a:off x="153" y="763"/>
              <a:ext cx="170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Rectangle 13"/>
            <p:cNvSpPr>
              <a:spLocks noChangeArrowheads="1"/>
            </p:cNvSpPr>
            <p:nvPr/>
          </p:nvSpPr>
          <p:spPr bwMode="auto">
            <a:xfrm>
              <a:off x="3963" y="852"/>
              <a:ext cx="204" cy="407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Rectangle 14"/>
            <p:cNvSpPr>
              <a:spLocks noChangeArrowheads="1"/>
            </p:cNvSpPr>
            <p:nvPr/>
          </p:nvSpPr>
          <p:spPr bwMode="auto">
            <a:xfrm>
              <a:off x="694" y="5129"/>
              <a:ext cx="2967" cy="33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Freeform 17"/>
            <p:cNvSpPr>
              <a:spLocks/>
            </p:cNvSpPr>
            <p:nvPr/>
          </p:nvSpPr>
          <p:spPr bwMode="auto">
            <a:xfrm>
              <a:off x="958" y="1582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Freeform 18"/>
            <p:cNvSpPr>
              <a:spLocks/>
            </p:cNvSpPr>
            <p:nvPr/>
          </p:nvSpPr>
          <p:spPr bwMode="auto">
            <a:xfrm>
              <a:off x="1827" y="1079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04" name="Freeform 19"/>
            <p:cNvSpPr>
              <a:spLocks/>
            </p:cNvSpPr>
            <p:nvPr/>
          </p:nvSpPr>
          <p:spPr bwMode="auto">
            <a:xfrm>
              <a:off x="3144" y="1169"/>
              <a:ext cx="258" cy="338"/>
            </a:xfrm>
            <a:custGeom>
              <a:avLst/>
              <a:gdLst>
                <a:gd name="T0" fmla="*/ 208 w 230"/>
                <a:gd name="T1" fmla="*/ 27 h 228"/>
                <a:gd name="T2" fmla="*/ 190 w 230"/>
                <a:gd name="T3" fmla="*/ 30 h 228"/>
                <a:gd name="T4" fmla="*/ 168 w 230"/>
                <a:gd name="T5" fmla="*/ 43 h 228"/>
                <a:gd name="T6" fmla="*/ 146 w 230"/>
                <a:gd name="T7" fmla="*/ 61 h 228"/>
                <a:gd name="T8" fmla="*/ 128 w 230"/>
                <a:gd name="T9" fmla="*/ 52 h 228"/>
                <a:gd name="T10" fmla="*/ 109 w 230"/>
                <a:gd name="T11" fmla="*/ 24 h 228"/>
                <a:gd name="T12" fmla="*/ 95 w 230"/>
                <a:gd name="T13" fmla="*/ 6 h 228"/>
                <a:gd name="T14" fmla="*/ 77 w 230"/>
                <a:gd name="T15" fmla="*/ 0 h 228"/>
                <a:gd name="T16" fmla="*/ 54 w 230"/>
                <a:gd name="T17" fmla="*/ 3 h 228"/>
                <a:gd name="T18" fmla="*/ 31 w 230"/>
                <a:gd name="T19" fmla="*/ 21 h 228"/>
                <a:gd name="T20" fmla="*/ 11 w 230"/>
                <a:gd name="T21" fmla="*/ 58 h 228"/>
                <a:gd name="T22" fmla="*/ 0 w 230"/>
                <a:gd name="T23" fmla="*/ 114 h 228"/>
                <a:gd name="T24" fmla="*/ 9 w 230"/>
                <a:gd name="T25" fmla="*/ 175 h 228"/>
                <a:gd name="T26" fmla="*/ 36 w 230"/>
                <a:gd name="T27" fmla="*/ 233 h 228"/>
                <a:gd name="T28" fmla="*/ 68 w 230"/>
                <a:gd name="T29" fmla="*/ 279 h 228"/>
                <a:gd name="T30" fmla="*/ 100 w 230"/>
                <a:gd name="T31" fmla="*/ 314 h 228"/>
                <a:gd name="T32" fmla="*/ 126 w 230"/>
                <a:gd name="T33" fmla="*/ 338 h 228"/>
                <a:gd name="T34" fmla="*/ 141 w 230"/>
                <a:gd name="T35" fmla="*/ 302 h 228"/>
                <a:gd name="T36" fmla="*/ 159 w 230"/>
                <a:gd name="T37" fmla="*/ 279 h 228"/>
                <a:gd name="T38" fmla="*/ 181 w 230"/>
                <a:gd name="T39" fmla="*/ 256 h 228"/>
                <a:gd name="T40" fmla="*/ 201 w 230"/>
                <a:gd name="T41" fmla="*/ 233 h 228"/>
                <a:gd name="T42" fmla="*/ 194 w 230"/>
                <a:gd name="T43" fmla="*/ 184 h 228"/>
                <a:gd name="T44" fmla="*/ 178 w 230"/>
                <a:gd name="T45" fmla="*/ 206 h 228"/>
                <a:gd name="T46" fmla="*/ 166 w 230"/>
                <a:gd name="T47" fmla="*/ 221 h 228"/>
                <a:gd name="T48" fmla="*/ 139 w 230"/>
                <a:gd name="T49" fmla="*/ 248 h 228"/>
                <a:gd name="T50" fmla="*/ 118 w 230"/>
                <a:gd name="T51" fmla="*/ 279 h 228"/>
                <a:gd name="T52" fmla="*/ 95 w 230"/>
                <a:gd name="T53" fmla="*/ 254 h 228"/>
                <a:gd name="T54" fmla="*/ 68 w 230"/>
                <a:gd name="T55" fmla="*/ 221 h 228"/>
                <a:gd name="T56" fmla="*/ 47 w 230"/>
                <a:gd name="T57" fmla="*/ 181 h 228"/>
                <a:gd name="T58" fmla="*/ 34 w 230"/>
                <a:gd name="T59" fmla="*/ 136 h 228"/>
                <a:gd name="T60" fmla="*/ 34 w 230"/>
                <a:gd name="T61" fmla="*/ 96 h 228"/>
                <a:gd name="T62" fmla="*/ 47 w 230"/>
                <a:gd name="T63" fmla="*/ 58 h 228"/>
                <a:gd name="T64" fmla="*/ 59 w 230"/>
                <a:gd name="T65" fmla="*/ 46 h 228"/>
                <a:gd name="T66" fmla="*/ 71 w 230"/>
                <a:gd name="T67" fmla="*/ 40 h 228"/>
                <a:gd name="T68" fmla="*/ 75 w 230"/>
                <a:gd name="T69" fmla="*/ 40 h 228"/>
                <a:gd name="T70" fmla="*/ 80 w 230"/>
                <a:gd name="T71" fmla="*/ 43 h 228"/>
                <a:gd name="T72" fmla="*/ 100 w 230"/>
                <a:gd name="T73" fmla="*/ 73 h 228"/>
                <a:gd name="T74" fmla="*/ 111 w 230"/>
                <a:gd name="T75" fmla="*/ 99 h 228"/>
                <a:gd name="T76" fmla="*/ 123 w 230"/>
                <a:gd name="T77" fmla="*/ 125 h 228"/>
                <a:gd name="T78" fmla="*/ 132 w 230"/>
                <a:gd name="T79" fmla="*/ 122 h 228"/>
                <a:gd name="T80" fmla="*/ 141 w 230"/>
                <a:gd name="T81" fmla="*/ 119 h 228"/>
                <a:gd name="T82" fmla="*/ 178 w 230"/>
                <a:gd name="T83" fmla="*/ 82 h 228"/>
                <a:gd name="T84" fmla="*/ 203 w 230"/>
                <a:gd name="T85" fmla="*/ 67 h 228"/>
                <a:gd name="T86" fmla="*/ 223 w 230"/>
                <a:gd name="T87" fmla="*/ 87 h 228"/>
                <a:gd name="T88" fmla="*/ 225 w 230"/>
                <a:gd name="T89" fmla="*/ 127 h 228"/>
                <a:gd name="T90" fmla="*/ 214 w 230"/>
                <a:gd name="T91" fmla="*/ 154 h 228"/>
                <a:gd name="T92" fmla="*/ 194 w 230"/>
                <a:gd name="T93" fmla="*/ 184 h 228"/>
                <a:gd name="T94" fmla="*/ 216 w 230"/>
                <a:gd name="T95" fmla="*/ 215 h 228"/>
                <a:gd name="T96" fmla="*/ 228 w 230"/>
                <a:gd name="T97" fmla="*/ 200 h 228"/>
                <a:gd name="T98" fmla="*/ 239 w 230"/>
                <a:gd name="T99" fmla="*/ 187 h 228"/>
                <a:gd name="T100" fmla="*/ 251 w 230"/>
                <a:gd name="T101" fmla="*/ 157 h 228"/>
                <a:gd name="T102" fmla="*/ 258 w 230"/>
                <a:gd name="T103" fmla="*/ 102 h 228"/>
                <a:gd name="T104" fmla="*/ 237 w 230"/>
                <a:gd name="T105" fmla="*/ 46 h 2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28"/>
                <a:gd name="T161" fmla="*/ 230 w 230"/>
                <a:gd name="T162" fmla="*/ 228 h 2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28">
                  <a:moveTo>
                    <a:pt x="193" y="20"/>
                  </a:moveTo>
                  <a:lnTo>
                    <a:pt x="185" y="18"/>
                  </a:lnTo>
                  <a:lnTo>
                    <a:pt x="177" y="18"/>
                  </a:lnTo>
                  <a:lnTo>
                    <a:pt x="169" y="20"/>
                  </a:lnTo>
                  <a:lnTo>
                    <a:pt x="159" y="24"/>
                  </a:lnTo>
                  <a:lnTo>
                    <a:pt x="150" y="29"/>
                  </a:lnTo>
                  <a:lnTo>
                    <a:pt x="140" y="35"/>
                  </a:lnTo>
                  <a:lnTo>
                    <a:pt x="130" y="41"/>
                  </a:lnTo>
                  <a:lnTo>
                    <a:pt x="120" y="49"/>
                  </a:lnTo>
                  <a:lnTo>
                    <a:pt x="114" y="35"/>
                  </a:lnTo>
                  <a:lnTo>
                    <a:pt x="106" y="25"/>
                  </a:lnTo>
                  <a:lnTo>
                    <a:pt x="97" y="16"/>
                  </a:lnTo>
                  <a:lnTo>
                    <a:pt x="91" y="10"/>
                  </a:lnTo>
                  <a:lnTo>
                    <a:pt x="85" y="4"/>
                  </a:lnTo>
                  <a:lnTo>
                    <a:pt x="77" y="2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48" y="2"/>
                  </a:lnTo>
                  <a:lnTo>
                    <a:pt x="38" y="8"/>
                  </a:lnTo>
                  <a:lnTo>
                    <a:pt x="28" y="14"/>
                  </a:lnTo>
                  <a:lnTo>
                    <a:pt x="20" y="22"/>
                  </a:lnTo>
                  <a:lnTo>
                    <a:pt x="10" y="39"/>
                  </a:lnTo>
                  <a:lnTo>
                    <a:pt x="2" y="59"/>
                  </a:lnTo>
                  <a:lnTo>
                    <a:pt x="0" y="77"/>
                  </a:lnTo>
                  <a:lnTo>
                    <a:pt x="2" y="96"/>
                  </a:lnTo>
                  <a:lnTo>
                    <a:pt x="8" y="118"/>
                  </a:lnTo>
                  <a:lnTo>
                    <a:pt x="20" y="139"/>
                  </a:lnTo>
                  <a:lnTo>
                    <a:pt x="32" y="157"/>
                  </a:lnTo>
                  <a:lnTo>
                    <a:pt x="46" y="175"/>
                  </a:lnTo>
                  <a:lnTo>
                    <a:pt x="61" y="188"/>
                  </a:lnTo>
                  <a:lnTo>
                    <a:pt x="77" y="202"/>
                  </a:lnTo>
                  <a:lnTo>
                    <a:pt x="89" y="212"/>
                  </a:lnTo>
                  <a:lnTo>
                    <a:pt x="101" y="220"/>
                  </a:lnTo>
                  <a:lnTo>
                    <a:pt x="112" y="228"/>
                  </a:lnTo>
                  <a:lnTo>
                    <a:pt x="120" y="214"/>
                  </a:lnTo>
                  <a:lnTo>
                    <a:pt x="126" y="204"/>
                  </a:lnTo>
                  <a:lnTo>
                    <a:pt x="134" y="196"/>
                  </a:lnTo>
                  <a:lnTo>
                    <a:pt x="142" y="188"/>
                  </a:lnTo>
                  <a:lnTo>
                    <a:pt x="152" y="181"/>
                  </a:lnTo>
                  <a:lnTo>
                    <a:pt x="161" y="173"/>
                  </a:lnTo>
                  <a:lnTo>
                    <a:pt x="171" y="165"/>
                  </a:lnTo>
                  <a:lnTo>
                    <a:pt x="179" y="157"/>
                  </a:lnTo>
                  <a:lnTo>
                    <a:pt x="189" y="149"/>
                  </a:lnTo>
                  <a:lnTo>
                    <a:pt x="173" y="124"/>
                  </a:lnTo>
                  <a:lnTo>
                    <a:pt x="165" y="131"/>
                  </a:lnTo>
                  <a:lnTo>
                    <a:pt x="159" y="139"/>
                  </a:lnTo>
                  <a:lnTo>
                    <a:pt x="154" y="145"/>
                  </a:lnTo>
                  <a:lnTo>
                    <a:pt x="148" y="149"/>
                  </a:lnTo>
                  <a:lnTo>
                    <a:pt x="136" y="159"/>
                  </a:lnTo>
                  <a:lnTo>
                    <a:pt x="124" y="167"/>
                  </a:lnTo>
                  <a:lnTo>
                    <a:pt x="114" y="177"/>
                  </a:lnTo>
                  <a:lnTo>
                    <a:pt x="105" y="188"/>
                  </a:lnTo>
                  <a:lnTo>
                    <a:pt x="95" y="181"/>
                  </a:lnTo>
                  <a:lnTo>
                    <a:pt x="85" y="171"/>
                  </a:lnTo>
                  <a:lnTo>
                    <a:pt x="73" y="161"/>
                  </a:lnTo>
                  <a:lnTo>
                    <a:pt x="61" y="149"/>
                  </a:lnTo>
                  <a:lnTo>
                    <a:pt x="51" y="135"/>
                  </a:lnTo>
                  <a:lnTo>
                    <a:pt x="42" y="122"/>
                  </a:lnTo>
                  <a:lnTo>
                    <a:pt x="34" y="108"/>
                  </a:lnTo>
                  <a:lnTo>
                    <a:pt x="30" y="92"/>
                  </a:lnTo>
                  <a:lnTo>
                    <a:pt x="28" y="78"/>
                  </a:lnTo>
                  <a:lnTo>
                    <a:pt x="30" y="65"/>
                  </a:lnTo>
                  <a:lnTo>
                    <a:pt x="34" y="53"/>
                  </a:lnTo>
                  <a:lnTo>
                    <a:pt x="42" y="39"/>
                  </a:lnTo>
                  <a:lnTo>
                    <a:pt x="48" y="35"/>
                  </a:lnTo>
                  <a:lnTo>
                    <a:pt x="53" y="31"/>
                  </a:lnTo>
                  <a:lnTo>
                    <a:pt x="57" y="29"/>
                  </a:lnTo>
                  <a:lnTo>
                    <a:pt x="63" y="27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9"/>
                  </a:lnTo>
                  <a:lnTo>
                    <a:pt x="81" y="39"/>
                  </a:lnTo>
                  <a:lnTo>
                    <a:pt x="89" y="49"/>
                  </a:lnTo>
                  <a:lnTo>
                    <a:pt x="95" y="59"/>
                  </a:lnTo>
                  <a:lnTo>
                    <a:pt x="99" y="67"/>
                  </a:lnTo>
                  <a:lnTo>
                    <a:pt x="83" y="78"/>
                  </a:lnTo>
                  <a:lnTo>
                    <a:pt x="110" y="84"/>
                  </a:lnTo>
                  <a:lnTo>
                    <a:pt x="112" y="84"/>
                  </a:lnTo>
                  <a:lnTo>
                    <a:pt x="118" y="82"/>
                  </a:lnTo>
                  <a:lnTo>
                    <a:pt x="122" y="82"/>
                  </a:lnTo>
                  <a:lnTo>
                    <a:pt x="126" y="80"/>
                  </a:lnTo>
                  <a:lnTo>
                    <a:pt x="144" y="67"/>
                  </a:lnTo>
                  <a:lnTo>
                    <a:pt x="159" y="55"/>
                  </a:lnTo>
                  <a:lnTo>
                    <a:pt x="173" y="47"/>
                  </a:lnTo>
                  <a:lnTo>
                    <a:pt x="181" y="45"/>
                  </a:lnTo>
                  <a:lnTo>
                    <a:pt x="189" y="49"/>
                  </a:lnTo>
                  <a:lnTo>
                    <a:pt x="199" y="59"/>
                  </a:lnTo>
                  <a:lnTo>
                    <a:pt x="203" y="71"/>
                  </a:lnTo>
                  <a:lnTo>
                    <a:pt x="201" y="86"/>
                  </a:lnTo>
                  <a:lnTo>
                    <a:pt x="197" y="94"/>
                  </a:lnTo>
                  <a:lnTo>
                    <a:pt x="191" y="104"/>
                  </a:lnTo>
                  <a:lnTo>
                    <a:pt x="183" y="114"/>
                  </a:lnTo>
                  <a:lnTo>
                    <a:pt x="173" y="124"/>
                  </a:lnTo>
                  <a:lnTo>
                    <a:pt x="189" y="149"/>
                  </a:lnTo>
                  <a:lnTo>
                    <a:pt x="193" y="145"/>
                  </a:lnTo>
                  <a:lnTo>
                    <a:pt x="199" y="141"/>
                  </a:lnTo>
                  <a:lnTo>
                    <a:pt x="203" y="135"/>
                  </a:lnTo>
                  <a:lnTo>
                    <a:pt x="207" y="131"/>
                  </a:lnTo>
                  <a:lnTo>
                    <a:pt x="213" y="126"/>
                  </a:lnTo>
                  <a:lnTo>
                    <a:pt x="218" y="116"/>
                  </a:lnTo>
                  <a:lnTo>
                    <a:pt x="224" y="106"/>
                  </a:lnTo>
                  <a:lnTo>
                    <a:pt x="228" y="94"/>
                  </a:lnTo>
                  <a:lnTo>
                    <a:pt x="230" y="69"/>
                  </a:lnTo>
                  <a:lnTo>
                    <a:pt x="224" y="47"/>
                  </a:lnTo>
                  <a:lnTo>
                    <a:pt x="211" y="31"/>
                  </a:lnTo>
                  <a:lnTo>
                    <a:pt x="193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Freeform 20"/>
            <p:cNvSpPr>
              <a:spLocks/>
            </p:cNvSpPr>
            <p:nvPr/>
          </p:nvSpPr>
          <p:spPr bwMode="auto">
            <a:xfrm>
              <a:off x="2519" y="982"/>
              <a:ext cx="301" cy="402"/>
            </a:xfrm>
            <a:custGeom>
              <a:avLst/>
              <a:gdLst>
                <a:gd name="T0" fmla="*/ 130 w 269"/>
                <a:gd name="T1" fmla="*/ 18 h 271"/>
                <a:gd name="T2" fmla="*/ 158 w 269"/>
                <a:gd name="T3" fmla="*/ 85 h 271"/>
                <a:gd name="T4" fmla="*/ 176 w 269"/>
                <a:gd name="T5" fmla="*/ 120 h 271"/>
                <a:gd name="T6" fmla="*/ 196 w 269"/>
                <a:gd name="T7" fmla="*/ 111 h 271"/>
                <a:gd name="T8" fmla="*/ 213 w 269"/>
                <a:gd name="T9" fmla="*/ 105 h 271"/>
                <a:gd name="T10" fmla="*/ 226 w 269"/>
                <a:gd name="T11" fmla="*/ 99 h 271"/>
                <a:gd name="T12" fmla="*/ 244 w 269"/>
                <a:gd name="T13" fmla="*/ 99 h 271"/>
                <a:gd name="T14" fmla="*/ 265 w 269"/>
                <a:gd name="T15" fmla="*/ 108 h 271"/>
                <a:gd name="T16" fmla="*/ 285 w 269"/>
                <a:gd name="T17" fmla="*/ 135 h 271"/>
                <a:gd name="T18" fmla="*/ 299 w 269"/>
                <a:gd name="T19" fmla="*/ 178 h 271"/>
                <a:gd name="T20" fmla="*/ 299 w 269"/>
                <a:gd name="T21" fmla="*/ 236 h 271"/>
                <a:gd name="T22" fmla="*/ 276 w 269"/>
                <a:gd name="T23" fmla="*/ 301 h 271"/>
                <a:gd name="T24" fmla="*/ 233 w 269"/>
                <a:gd name="T25" fmla="*/ 353 h 271"/>
                <a:gd name="T26" fmla="*/ 173 w 269"/>
                <a:gd name="T27" fmla="*/ 384 h 271"/>
                <a:gd name="T28" fmla="*/ 114 w 269"/>
                <a:gd name="T29" fmla="*/ 399 h 271"/>
                <a:gd name="T30" fmla="*/ 64 w 269"/>
                <a:gd name="T31" fmla="*/ 402 h 271"/>
                <a:gd name="T32" fmla="*/ 23 w 269"/>
                <a:gd name="T33" fmla="*/ 399 h 271"/>
                <a:gd name="T34" fmla="*/ 26 w 269"/>
                <a:gd name="T35" fmla="*/ 329 h 271"/>
                <a:gd name="T36" fmla="*/ 13 w 269"/>
                <a:gd name="T37" fmla="*/ 242 h 271"/>
                <a:gd name="T38" fmla="*/ 44 w 269"/>
                <a:gd name="T39" fmla="*/ 178 h 271"/>
                <a:gd name="T40" fmla="*/ 48 w 269"/>
                <a:gd name="T41" fmla="*/ 217 h 271"/>
                <a:gd name="T42" fmla="*/ 53 w 269"/>
                <a:gd name="T43" fmla="*/ 245 h 271"/>
                <a:gd name="T44" fmla="*/ 64 w 269"/>
                <a:gd name="T45" fmla="*/ 295 h 271"/>
                <a:gd name="T46" fmla="*/ 68 w 269"/>
                <a:gd name="T47" fmla="*/ 350 h 271"/>
                <a:gd name="T48" fmla="*/ 105 w 269"/>
                <a:gd name="T49" fmla="*/ 347 h 271"/>
                <a:gd name="T50" fmla="*/ 149 w 269"/>
                <a:gd name="T51" fmla="*/ 341 h 271"/>
                <a:gd name="T52" fmla="*/ 194 w 269"/>
                <a:gd name="T53" fmla="*/ 320 h 271"/>
                <a:gd name="T54" fmla="*/ 231 w 269"/>
                <a:gd name="T55" fmla="*/ 289 h 271"/>
                <a:gd name="T56" fmla="*/ 253 w 269"/>
                <a:gd name="T57" fmla="*/ 248 h 271"/>
                <a:gd name="T58" fmla="*/ 261 w 269"/>
                <a:gd name="T59" fmla="*/ 199 h 271"/>
                <a:gd name="T60" fmla="*/ 257 w 269"/>
                <a:gd name="T61" fmla="*/ 175 h 271"/>
                <a:gd name="T62" fmla="*/ 248 w 269"/>
                <a:gd name="T63" fmla="*/ 157 h 271"/>
                <a:gd name="T64" fmla="*/ 244 w 269"/>
                <a:gd name="T65" fmla="*/ 151 h 271"/>
                <a:gd name="T66" fmla="*/ 237 w 269"/>
                <a:gd name="T67" fmla="*/ 151 h 271"/>
                <a:gd name="T68" fmla="*/ 204 w 269"/>
                <a:gd name="T69" fmla="*/ 160 h 271"/>
                <a:gd name="T70" fmla="*/ 178 w 269"/>
                <a:gd name="T71" fmla="*/ 175 h 271"/>
                <a:gd name="T72" fmla="*/ 147 w 269"/>
                <a:gd name="T73" fmla="*/ 190 h 271"/>
                <a:gd name="T74" fmla="*/ 140 w 269"/>
                <a:gd name="T75" fmla="*/ 181 h 271"/>
                <a:gd name="T76" fmla="*/ 134 w 269"/>
                <a:gd name="T77" fmla="*/ 166 h 271"/>
                <a:gd name="T78" fmla="*/ 119 w 269"/>
                <a:gd name="T79" fmla="*/ 93 h 271"/>
                <a:gd name="T80" fmla="*/ 101 w 269"/>
                <a:gd name="T81" fmla="*/ 53 h 271"/>
                <a:gd name="T82" fmla="*/ 70 w 269"/>
                <a:gd name="T83" fmla="*/ 53 h 271"/>
                <a:gd name="T84" fmla="*/ 44 w 269"/>
                <a:gd name="T85" fmla="*/ 90 h 271"/>
                <a:gd name="T86" fmla="*/ 41 w 269"/>
                <a:gd name="T87" fmla="*/ 129 h 271"/>
                <a:gd name="T88" fmla="*/ 44 w 269"/>
                <a:gd name="T89" fmla="*/ 178 h 271"/>
                <a:gd name="T90" fmla="*/ 2 w 269"/>
                <a:gd name="T91" fmla="*/ 190 h 271"/>
                <a:gd name="T92" fmla="*/ 2 w 269"/>
                <a:gd name="T93" fmla="*/ 163 h 271"/>
                <a:gd name="T94" fmla="*/ 0 w 269"/>
                <a:gd name="T95" fmla="*/ 138 h 271"/>
                <a:gd name="T96" fmla="*/ 2 w 269"/>
                <a:gd name="T97" fmla="*/ 96 h 271"/>
                <a:gd name="T98" fmla="*/ 16 w 269"/>
                <a:gd name="T99" fmla="*/ 50 h 271"/>
                <a:gd name="T100" fmla="*/ 37 w 269"/>
                <a:gd name="T101" fmla="*/ 18 h 271"/>
                <a:gd name="T102" fmla="*/ 66 w 269"/>
                <a:gd name="T103" fmla="*/ 3 h 271"/>
                <a:gd name="T104" fmla="*/ 96 w 269"/>
                <a:gd name="T105" fmla="*/ 0 h 2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9"/>
                <a:gd name="T160" fmla="*/ 0 h 271"/>
                <a:gd name="T161" fmla="*/ 269 w 269"/>
                <a:gd name="T162" fmla="*/ 271 h 2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9" h="271">
                  <a:moveTo>
                    <a:pt x="98" y="2"/>
                  </a:moveTo>
                  <a:lnTo>
                    <a:pt x="116" y="12"/>
                  </a:lnTo>
                  <a:lnTo>
                    <a:pt x="129" y="32"/>
                  </a:lnTo>
                  <a:lnTo>
                    <a:pt x="141" y="57"/>
                  </a:lnTo>
                  <a:lnTo>
                    <a:pt x="149" y="85"/>
                  </a:lnTo>
                  <a:lnTo>
                    <a:pt x="157" y="81"/>
                  </a:lnTo>
                  <a:lnTo>
                    <a:pt x="165" y="79"/>
                  </a:lnTo>
                  <a:lnTo>
                    <a:pt x="175" y="75"/>
                  </a:lnTo>
                  <a:lnTo>
                    <a:pt x="182" y="73"/>
                  </a:lnTo>
                  <a:lnTo>
                    <a:pt x="190" y="71"/>
                  </a:lnTo>
                  <a:lnTo>
                    <a:pt x="196" y="69"/>
                  </a:lnTo>
                  <a:lnTo>
                    <a:pt x="202" y="67"/>
                  </a:lnTo>
                  <a:lnTo>
                    <a:pt x="208" y="67"/>
                  </a:lnTo>
                  <a:lnTo>
                    <a:pt x="218" y="67"/>
                  </a:lnTo>
                  <a:lnTo>
                    <a:pt x="228" y="69"/>
                  </a:lnTo>
                  <a:lnTo>
                    <a:pt x="237" y="73"/>
                  </a:lnTo>
                  <a:lnTo>
                    <a:pt x="245" y="79"/>
                  </a:lnTo>
                  <a:lnTo>
                    <a:pt x="255" y="91"/>
                  </a:lnTo>
                  <a:lnTo>
                    <a:pt x="263" y="106"/>
                  </a:lnTo>
                  <a:lnTo>
                    <a:pt x="267" y="120"/>
                  </a:lnTo>
                  <a:lnTo>
                    <a:pt x="269" y="134"/>
                  </a:lnTo>
                  <a:lnTo>
                    <a:pt x="267" y="159"/>
                  </a:lnTo>
                  <a:lnTo>
                    <a:pt x="259" y="183"/>
                  </a:lnTo>
                  <a:lnTo>
                    <a:pt x="247" y="203"/>
                  </a:lnTo>
                  <a:lnTo>
                    <a:pt x="230" y="222"/>
                  </a:lnTo>
                  <a:lnTo>
                    <a:pt x="208" y="238"/>
                  </a:lnTo>
                  <a:lnTo>
                    <a:pt x="182" y="252"/>
                  </a:lnTo>
                  <a:lnTo>
                    <a:pt x="155" y="259"/>
                  </a:lnTo>
                  <a:lnTo>
                    <a:pt x="129" y="265"/>
                  </a:lnTo>
                  <a:lnTo>
                    <a:pt x="102" y="269"/>
                  </a:lnTo>
                  <a:lnTo>
                    <a:pt x="78" y="271"/>
                  </a:lnTo>
                  <a:lnTo>
                    <a:pt x="57" y="271"/>
                  </a:lnTo>
                  <a:lnTo>
                    <a:pt x="41" y="271"/>
                  </a:lnTo>
                  <a:lnTo>
                    <a:pt x="21" y="269"/>
                  </a:lnTo>
                  <a:lnTo>
                    <a:pt x="23" y="250"/>
                  </a:lnTo>
                  <a:lnTo>
                    <a:pt x="23" y="222"/>
                  </a:lnTo>
                  <a:lnTo>
                    <a:pt x="19" y="193"/>
                  </a:lnTo>
                  <a:lnTo>
                    <a:pt x="12" y="163"/>
                  </a:lnTo>
                  <a:lnTo>
                    <a:pt x="4" y="134"/>
                  </a:lnTo>
                  <a:lnTo>
                    <a:pt x="39" y="120"/>
                  </a:lnTo>
                  <a:lnTo>
                    <a:pt x="41" y="134"/>
                  </a:lnTo>
                  <a:lnTo>
                    <a:pt x="43" y="146"/>
                  </a:lnTo>
                  <a:lnTo>
                    <a:pt x="45" y="157"/>
                  </a:lnTo>
                  <a:lnTo>
                    <a:pt x="47" y="165"/>
                  </a:lnTo>
                  <a:lnTo>
                    <a:pt x="53" y="181"/>
                  </a:lnTo>
                  <a:lnTo>
                    <a:pt x="57" y="199"/>
                  </a:lnTo>
                  <a:lnTo>
                    <a:pt x="59" y="216"/>
                  </a:lnTo>
                  <a:lnTo>
                    <a:pt x="61" y="236"/>
                  </a:lnTo>
                  <a:lnTo>
                    <a:pt x="76" y="236"/>
                  </a:lnTo>
                  <a:lnTo>
                    <a:pt x="94" y="234"/>
                  </a:lnTo>
                  <a:lnTo>
                    <a:pt x="112" y="232"/>
                  </a:lnTo>
                  <a:lnTo>
                    <a:pt x="133" y="230"/>
                  </a:lnTo>
                  <a:lnTo>
                    <a:pt x="153" y="224"/>
                  </a:lnTo>
                  <a:lnTo>
                    <a:pt x="173" y="216"/>
                  </a:lnTo>
                  <a:lnTo>
                    <a:pt x="190" y="206"/>
                  </a:lnTo>
                  <a:lnTo>
                    <a:pt x="206" y="195"/>
                  </a:lnTo>
                  <a:lnTo>
                    <a:pt x="218" y="183"/>
                  </a:lnTo>
                  <a:lnTo>
                    <a:pt x="226" y="167"/>
                  </a:lnTo>
                  <a:lnTo>
                    <a:pt x="232" y="151"/>
                  </a:lnTo>
                  <a:lnTo>
                    <a:pt x="233" y="134"/>
                  </a:lnTo>
                  <a:lnTo>
                    <a:pt x="232" y="126"/>
                  </a:lnTo>
                  <a:lnTo>
                    <a:pt x="230" y="118"/>
                  </a:lnTo>
                  <a:lnTo>
                    <a:pt x="226" y="112"/>
                  </a:lnTo>
                  <a:lnTo>
                    <a:pt x="222" y="106"/>
                  </a:lnTo>
                  <a:lnTo>
                    <a:pt x="220" y="104"/>
                  </a:lnTo>
                  <a:lnTo>
                    <a:pt x="218" y="102"/>
                  </a:lnTo>
                  <a:lnTo>
                    <a:pt x="214" y="102"/>
                  </a:lnTo>
                  <a:lnTo>
                    <a:pt x="212" y="102"/>
                  </a:lnTo>
                  <a:lnTo>
                    <a:pt x="196" y="104"/>
                  </a:lnTo>
                  <a:lnTo>
                    <a:pt x="182" y="108"/>
                  </a:lnTo>
                  <a:lnTo>
                    <a:pt x="169" y="114"/>
                  </a:lnTo>
                  <a:lnTo>
                    <a:pt x="159" y="118"/>
                  </a:lnTo>
                  <a:lnTo>
                    <a:pt x="163" y="144"/>
                  </a:lnTo>
                  <a:lnTo>
                    <a:pt x="131" y="128"/>
                  </a:lnTo>
                  <a:lnTo>
                    <a:pt x="129" y="126"/>
                  </a:lnTo>
                  <a:lnTo>
                    <a:pt x="125" y="122"/>
                  </a:lnTo>
                  <a:lnTo>
                    <a:pt x="122" y="116"/>
                  </a:lnTo>
                  <a:lnTo>
                    <a:pt x="120" y="112"/>
                  </a:lnTo>
                  <a:lnTo>
                    <a:pt x="114" y="87"/>
                  </a:lnTo>
                  <a:lnTo>
                    <a:pt x="106" y="63"/>
                  </a:lnTo>
                  <a:lnTo>
                    <a:pt x="96" y="46"/>
                  </a:lnTo>
                  <a:lnTo>
                    <a:pt x="90" y="36"/>
                  </a:lnTo>
                  <a:lnTo>
                    <a:pt x="78" y="34"/>
                  </a:lnTo>
                  <a:lnTo>
                    <a:pt x="63" y="36"/>
                  </a:lnTo>
                  <a:lnTo>
                    <a:pt x="49" y="44"/>
                  </a:lnTo>
                  <a:lnTo>
                    <a:pt x="39" y="61"/>
                  </a:lnTo>
                  <a:lnTo>
                    <a:pt x="37" y="73"/>
                  </a:lnTo>
                  <a:lnTo>
                    <a:pt x="37" y="87"/>
                  </a:lnTo>
                  <a:lnTo>
                    <a:pt x="37" y="104"/>
                  </a:lnTo>
                  <a:lnTo>
                    <a:pt x="39" y="120"/>
                  </a:lnTo>
                  <a:lnTo>
                    <a:pt x="4" y="134"/>
                  </a:lnTo>
                  <a:lnTo>
                    <a:pt x="2" y="128"/>
                  </a:lnTo>
                  <a:lnTo>
                    <a:pt x="2" y="118"/>
                  </a:lnTo>
                  <a:lnTo>
                    <a:pt x="2" y="110"/>
                  </a:lnTo>
                  <a:lnTo>
                    <a:pt x="2" y="102"/>
                  </a:lnTo>
                  <a:lnTo>
                    <a:pt x="0" y="93"/>
                  </a:lnTo>
                  <a:lnTo>
                    <a:pt x="0" y="79"/>
                  </a:lnTo>
                  <a:lnTo>
                    <a:pt x="2" y="65"/>
                  </a:lnTo>
                  <a:lnTo>
                    <a:pt x="6" y="49"/>
                  </a:lnTo>
                  <a:lnTo>
                    <a:pt x="14" y="34"/>
                  </a:lnTo>
                  <a:lnTo>
                    <a:pt x="21" y="22"/>
                  </a:lnTo>
                  <a:lnTo>
                    <a:pt x="33" y="12"/>
                  </a:lnTo>
                  <a:lnTo>
                    <a:pt x="47" y="4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86" y="0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Freeform 23"/>
            <p:cNvSpPr>
              <a:spLocks/>
            </p:cNvSpPr>
            <p:nvPr/>
          </p:nvSpPr>
          <p:spPr bwMode="auto">
            <a:xfrm>
              <a:off x="1188" y="3516"/>
              <a:ext cx="4" cy="3"/>
            </a:xfrm>
            <a:custGeom>
              <a:avLst/>
              <a:gdLst>
                <a:gd name="T0" fmla="*/ 0 w 4"/>
                <a:gd name="T1" fmla="*/ 0 h 2"/>
                <a:gd name="T2" fmla="*/ 2 w 4"/>
                <a:gd name="T3" fmla="*/ 0 h 2"/>
                <a:gd name="T4" fmla="*/ 2 w 4"/>
                <a:gd name="T5" fmla="*/ 0 h 2"/>
                <a:gd name="T6" fmla="*/ 2 w 4"/>
                <a:gd name="T7" fmla="*/ 0 h 2"/>
                <a:gd name="T8" fmla="*/ 4 w 4"/>
                <a:gd name="T9" fmla="*/ 0 h 2"/>
                <a:gd name="T10" fmla="*/ 2 w 4"/>
                <a:gd name="T11" fmla="*/ 3 h 2"/>
                <a:gd name="T12" fmla="*/ 0 w 4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2"/>
                <a:gd name="T23" fmla="*/ 4 w 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Freeform 24"/>
            <p:cNvSpPr>
              <a:spLocks/>
            </p:cNvSpPr>
            <p:nvPr/>
          </p:nvSpPr>
          <p:spPr bwMode="auto">
            <a:xfrm>
              <a:off x="2560" y="2588"/>
              <a:ext cx="36" cy="49"/>
            </a:xfrm>
            <a:custGeom>
              <a:avLst/>
              <a:gdLst>
                <a:gd name="T0" fmla="*/ 36 w 32"/>
                <a:gd name="T1" fmla="*/ 22 h 33"/>
                <a:gd name="T2" fmla="*/ 34 w 32"/>
                <a:gd name="T3" fmla="*/ 34 h 33"/>
                <a:gd name="T4" fmla="*/ 31 w 32"/>
                <a:gd name="T5" fmla="*/ 40 h 33"/>
                <a:gd name="T6" fmla="*/ 25 w 32"/>
                <a:gd name="T7" fmla="*/ 46 h 33"/>
                <a:gd name="T8" fmla="*/ 18 w 32"/>
                <a:gd name="T9" fmla="*/ 49 h 33"/>
                <a:gd name="T10" fmla="*/ 11 w 32"/>
                <a:gd name="T11" fmla="*/ 46 h 33"/>
                <a:gd name="T12" fmla="*/ 5 w 32"/>
                <a:gd name="T13" fmla="*/ 40 h 33"/>
                <a:gd name="T14" fmla="*/ 2 w 32"/>
                <a:gd name="T15" fmla="*/ 34 h 33"/>
                <a:gd name="T16" fmla="*/ 0 w 32"/>
                <a:gd name="T17" fmla="*/ 22 h 33"/>
                <a:gd name="T18" fmla="*/ 2 w 32"/>
                <a:gd name="T19" fmla="*/ 15 h 33"/>
                <a:gd name="T20" fmla="*/ 5 w 32"/>
                <a:gd name="T21" fmla="*/ 6 h 33"/>
                <a:gd name="T22" fmla="*/ 11 w 32"/>
                <a:gd name="T23" fmla="*/ 3 h 33"/>
                <a:gd name="T24" fmla="*/ 18 w 32"/>
                <a:gd name="T25" fmla="*/ 0 h 33"/>
                <a:gd name="T26" fmla="*/ 25 w 32"/>
                <a:gd name="T27" fmla="*/ 3 h 33"/>
                <a:gd name="T28" fmla="*/ 31 w 32"/>
                <a:gd name="T29" fmla="*/ 6 h 33"/>
                <a:gd name="T30" fmla="*/ 34 w 32"/>
                <a:gd name="T31" fmla="*/ 15 h 33"/>
                <a:gd name="T32" fmla="*/ 36 w 32"/>
                <a:gd name="T33" fmla="*/ 2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3"/>
                <a:gd name="T53" fmla="*/ 32 w 3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3">
                  <a:moveTo>
                    <a:pt x="32" y="15"/>
                  </a:moveTo>
                  <a:lnTo>
                    <a:pt x="30" y="23"/>
                  </a:lnTo>
                  <a:lnTo>
                    <a:pt x="28" y="27"/>
                  </a:lnTo>
                  <a:lnTo>
                    <a:pt x="22" y="31"/>
                  </a:lnTo>
                  <a:lnTo>
                    <a:pt x="16" y="33"/>
                  </a:lnTo>
                  <a:lnTo>
                    <a:pt x="10" y="31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Freeform 25"/>
            <p:cNvSpPr>
              <a:spLocks/>
            </p:cNvSpPr>
            <p:nvPr/>
          </p:nvSpPr>
          <p:spPr bwMode="auto">
            <a:xfrm>
              <a:off x="2859" y="2948"/>
              <a:ext cx="36" cy="48"/>
            </a:xfrm>
            <a:custGeom>
              <a:avLst/>
              <a:gdLst>
                <a:gd name="T0" fmla="*/ 2 w 32"/>
                <a:gd name="T1" fmla="*/ 15 h 32"/>
                <a:gd name="T2" fmla="*/ 5 w 32"/>
                <a:gd name="T3" fmla="*/ 6 h 32"/>
                <a:gd name="T4" fmla="*/ 11 w 32"/>
                <a:gd name="T5" fmla="*/ 3 h 32"/>
                <a:gd name="T6" fmla="*/ 18 w 32"/>
                <a:gd name="T7" fmla="*/ 0 h 32"/>
                <a:gd name="T8" fmla="*/ 25 w 32"/>
                <a:gd name="T9" fmla="*/ 3 h 32"/>
                <a:gd name="T10" fmla="*/ 31 w 32"/>
                <a:gd name="T11" fmla="*/ 9 h 32"/>
                <a:gd name="T12" fmla="*/ 34 w 32"/>
                <a:gd name="T13" fmla="*/ 15 h 32"/>
                <a:gd name="T14" fmla="*/ 36 w 32"/>
                <a:gd name="T15" fmla="*/ 24 h 32"/>
                <a:gd name="T16" fmla="*/ 34 w 32"/>
                <a:gd name="T17" fmla="*/ 33 h 32"/>
                <a:gd name="T18" fmla="*/ 31 w 32"/>
                <a:gd name="T19" fmla="*/ 42 h 32"/>
                <a:gd name="T20" fmla="*/ 25 w 32"/>
                <a:gd name="T21" fmla="*/ 45 h 32"/>
                <a:gd name="T22" fmla="*/ 18 w 32"/>
                <a:gd name="T23" fmla="*/ 48 h 32"/>
                <a:gd name="T24" fmla="*/ 11 w 32"/>
                <a:gd name="T25" fmla="*/ 48 h 32"/>
                <a:gd name="T26" fmla="*/ 5 w 32"/>
                <a:gd name="T27" fmla="*/ 42 h 32"/>
                <a:gd name="T28" fmla="*/ 2 w 32"/>
                <a:gd name="T29" fmla="*/ 33 h 32"/>
                <a:gd name="T30" fmla="*/ 0 w 32"/>
                <a:gd name="T31" fmla="*/ 24 h 32"/>
                <a:gd name="T32" fmla="*/ 2 w 32"/>
                <a:gd name="T33" fmla="*/ 15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2" y="10"/>
                  </a:move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2" y="30"/>
                  </a:lnTo>
                  <a:lnTo>
                    <a:pt x="16" y="32"/>
                  </a:lnTo>
                  <a:lnTo>
                    <a:pt x="10" y="32"/>
                  </a:lnTo>
                  <a:lnTo>
                    <a:pt x="4" y="28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Freeform 26"/>
            <p:cNvSpPr>
              <a:spLocks/>
            </p:cNvSpPr>
            <p:nvPr/>
          </p:nvSpPr>
          <p:spPr bwMode="auto">
            <a:xfrm>
              <a:off x="992" y="1018"/>
              <a:ext cx="62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4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4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Freeform 27"/>
            <p:cNvSpPr>
              <a:spLocks/>
            </p:cNvSpPr>
            <p:nvPr/>
          </p:nvSpPr>
          <p:spPr bwMode="auto">
            <a:xfrm>
              <a:off x="924" y="1450"/>
              <a:ext cx="59" cy="82"/>
            </a:xfrm>
            <a:custGeom>
              <a:avLst/>
              <a:gdLst>
                <a:gd name="T0" fmla="*/ 0 w 53"/>
                <a:gd name="T1" fmla="*/ 42 h 55"/>
                <a:gd name="T2" fmla="*/ 2 w 53"/>
                <a:gd name="T3" fmla="*/ 60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60 h 55"/>
                <a:gd name="T16" fmla="*/ 59 w 53"/>
                <a:gd name="T17" fmla="*/ 42 h 55"/>
                <a:gd name="T18" fmla="*/ 57 w 53"/>
                <a:gd name="T19" fmla="*/ 27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7 h 55"/>
                <a:gd name="T32" fmla="*/ 0 w 53"/>
                <a:gd name="T33" fmla="*/ 42 h 55"/>
                <a:gd name="T34" fmla="*/ 0 w 53"/>
                <a:gd name="T35" fmla="*/ 42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40"/>
                  </a:lnTo>
                  <a:lnTo>
                    <a:pt x="53" y="28"/>
                  </a:lnTo>
                  <a:lnTo>
                    <a:pt x="51" y="18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Freeform 28"/>
            <p:cNvSpPr>
              <a:spLocks/>
            </p:cNvSpPr>
            <p:nvPr/>
          </p:nvSpPr>
          <p:spPr bwMode="auto">
            <a:xfrm>
              <a:off x="924" y="2117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Freeform 29"/>
            <p:cNvSpPr>
              <a:spLocks/>
            </p:cNvSpPr>
            <p:nvPr/>
          </p:nvSpPr>
          <p:spPr bwMode="auto">
            <a:xfrm>
              <a:off x="3360" y="417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3" name="Freeform 30"/>
            <p:cNvSpPr>
              <a:spLocks/>
            </p:cNvSpPr>
            <p:nvPr/>
          </p:nvSpPr>
          <p:spPr bwMode="auto">
            <a:xfrm>
              <a:off x="3081" y="1704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20 w 55"/>
                <a:gd name="T7" fmla="*/ 78 h 55"/>
                <a:gd name="T8" fmla="*/ 31 w 55"/>
                <a:gd name="T9" fmla="*/ 81 h 55"/>
                <a:gd name="T10" fmla="*/ 44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1 w 55"/>
                <a:gd name="T17" fmla="*/ 41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1 w 55"/>
                <a:gd name="T25" fmla="*/ 0 h 55"/>
                <a:gd name="T26" fmla="*/ 20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8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4" y="39"/>
                  </a:lnTo>
                  <a:lnTo>
                    <a:pt x="55" y="28"/>
                  </a:lnTo>
                  <a:lnTo>
                    <a:pt x="54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4" name="Freeform 31"/>
            <p:cNvSpPr>
              <a:spLocks/>
            </p:cNvSpPr>
            <p:nvPr/>
          </p:nvSpPr>
          <p:spPr bwMode="auto">
            <a:xfrm>
              <a:off x="3411" y="93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29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4 h 55"/>
                <a:gd name="T20" fmla="*/ 50 w 53"/>
                <a:gd name="T21" fmla="*/ 12 h 55"/>
                <a:gd name="T22" fmla="*/ 41 w 53"/>
                <a:gd name="T23" fmla="*/ 3 h 55"/>
                <a:gd name="T24" fmla="*/ 29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4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6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5" name="Freeform 32"/>
            <p:cNvSpPr>
              <a:spLocks/>
            </p:cNvSpPr>
            <p:nvPr/>
          </p:nvSpPr>
          <p:spPr bwMode="auto">
            <a:xfrm>
              <a:off x="3463" y="2329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2 w 55"/>
                <a:gd name="T11" fmla="*/ 78 h 55"/>
                <a:gd name="T12" fmla="*/ 53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7 h 55"/>
                <a:gd name="T20" fmla="*/ 53 w 55"/>
                <a:gd name="T21" fmla="*/ 12 h 55"/>
                <a:gd name="T22" fmla="*/ 42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6" name="Freeform 33"/>
            <p:cNvSpPr>
              <a:spLocks/>
            </p:cNvSpPr>
            <p:nvPr/>
          </p:nvSpPr>
          <p:spPr bwMode="auto">
            <a:xfrm>
              <a:off x="894" y="254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9 h 55"/>
                <a:gd name="T4" fmla="*/ 9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1 w 55"/>
                <a:gd name="T11" fmla="*/ 78 h 55"/>
                <a:gd name="T12" fmla="*/ 52 w 55"/>
                <a:gd name="T13" fmla="*/ 69 h 55"/>
                <a:gd name="T14" fmla="*/ 59 w 55"/>
                <a:gd name="T15" fmla="*/ 59 h 55"/>
                <a:gd name="T16" fmla="*/ 61 w 55"/>
                <a:gd name="T17" fmla="*/ 41 h 55"/>
                <a:gd name="T18" fmla="*/ 59 w 55"/>
                <a:gd name="T19" fmla="*/ 27 h 55"/>
                <a:gd name="T20" fmla="*/ 52 w 55"/>
                <a:gd name="T21" fmla="*/ 12 h 55"/>
                <a:gd name="T22" fmla="*/ 41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9 w 55"/>
                <a:gd name="T29" fmla="*/ 12 h 55"/>
                <a:gd name="T30" fmla="*/ 2 w 55"/>
                <a:gd name="T31" fmla="*/ 27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40"/>
                  </a:lnTo>
                  <a:lnTo>
                    <a:pt x="8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7" y="53"/>
                  </a:lnTo>
                  <a:lnTo>
                    <a:pt x="47" y="47"/>
                  </a:lnTo>
                  <a:lnTo>
                    <a:pt x="53" y="40"/>
                  </a:lnTo>
                  <a:lnTo>
                    <a:pt x="55" y="28"/>
                  </a:lnTo>
                  <a:lnTo>
                    <a:pt x="53" y="18"/>
                  </a:lnTo>
                  <a:lnTo>
                    <a:pt x="47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Freeform 34"/>
            <p:cNvSpPr>
              <a:spLocks/>
            </p:cNvSpPr>
            <p:nvPr/>
          </p:nvSpPr>
          <p:spPr bwMode="auto">
            <a:xfrm>
              <a:off x="2227" y="1332"/>
              <a:ext cx="62" cy="78"/>
            </a:xfrm>
            <a:custGeom>
              <a:avLst/>
              <a:gdLst>
                <a:gd name="T0" fmla="*/ 0 w 55"/>
                <a:gd name="T1" fmla="*/ 37 h 53"/>
                <a:gd name="T2" fmla="*/ 2 w 55"/>
                <a:gd name="T3" fmla="*/ 54 h 53"/>
                <a:gd name="T4" fmla="*/ 8 w 55"/>
                <a:gd name="T5" fmla="*/ 66 h 53"/>
                <a:gd name="T6" fmla="*/ 19 w 55"/>
                <a:gd name="T7" fmla="*/ 75 h 53"/>
                <a:gd name="T8" fmla="*/ 30 w 55"/>
                <a:gd name="T9" fmla="*/ 78 h 53"/>
                <a:gd name="T10" fmla="*/ 44 w 55"/>
                <a:gd name="T11" fmla="*/ 75 h 53"/>
                <a:gd name="T12" fmla="*/ 53 w 55"/>
                <a:gd name="T13" fmla="*/ 66 h 53"/>
                <a:gd name="T14" fmla="*/ 60 w 55"/>
                <a:gd name="T15" fmla="*/ 54 h 53"/>
                <a:gd name="T16" fmla="*/ 62 w 55"/>
                <a:gd name="T17" fmla="*/ 37 h 53"/>
                <a:gd name="T18" fmla="*/ 60 w 55"/>
                <a:gd name="T19" fmla="*/ 24 h 53"/>
                <a:gd name="T20" fmla="*/ 53 w 55"/>
                <a:gd name="T21" fmla="*/ 12 h 53"/>
                <a:gd name="T22" fmla="*/ 44 w 55"/>
                <a:gd name="T23" fmla="*/ 3 h 53"/>
                <a:gd name="T24" fmla="*/ 30 w 55"/>
                <a:gd name="T25" fmla="*/ 0 h 53"/>
                <a:gd name="T26" fmla="*/ 19 w 55"/>
                <a:gd name="T27" fmla="*/ 3 h 53"/>
                <a:gd name="T28" fmla="*/ 8 w 55"/>
                <a:gd name="T29" fmla="*/ 12 h 53"/>
                <a:gd name="T30" fmla="*/ 2 w 55"/>
                <a:gd name="T31" fmla="*/ 24 h 53"/>
                <a:gd name="T32" fmla="*/ 0 w 55"/>
                <a:gd name="T33" fmla="*/ 37 h 53"/>
                <a:gd name="T34" fmla="*/ 0 w 55"/>
                <a:gd name="T35" fmla="*/ 37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5"/>
                  </a:moveTo>
                  <a:lnTo>
                    <a:pt x="2" y="37"/>
                  </a:lnTo>
                  <a:lnTo>
                    <a:pt x="7" y="45"/>
                  </a:lnTo>
                  <a:lnTo>
                    <a:pt x="17" y="51"/>
                  </a:lnTo>
                  <a:lnTo>
                    <a:pt x="27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5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Freeform 35"/>
            <p:cNvSpPr>
              <a:spLocks/>
            </p:cNvSpPr>
            <p:nvPr/>
          </p:nvSpPr>
          <p:spPr bwMode="auto">
            <a:xfrm>
              <a:off x="2877" y="142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5 h 55"/>
                <a:gd name="T4" fmla="*/ 9 w 53"/>
                <a:gd name="T5" fmla="*/ 70 h 55"/>
                <a:gd name="T6" fmla="*/ 18 w 53"/>
                <a:gd name="T7" fmla="*/ 79 h 55"/>
                <a:gd name="T8" fmla="*/ 28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5 h 55"/>
                <a:gd name="T16" fmla="*/ 59 w 53"/>
                <a:gd name="T17" fmla="*/ 40 h 55"/>
                <a:gd name="T18" fmla="*/ 57 w 53"/>
                <a:gd name="T19" fmla="*/ 22 h 55"/>
                <a:gd name="T20" fmla="*/ 50 w 53"/>
                <a:gd name="T21" fmla="*/ 12 h 55"/>
                <a:gd name="T22" fmla="*/ 41 w 53"/>
                <a:gd name="T23" fmla="*/ 3 h 55"/>
                <a:gd name="T24" fmla="*/ 28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2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5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7"/>
                  </a:lnTo>
                  <a:lnTo>
                    <a:pt x="53" y="27"/>
                  </a:lnTo>
                  <a:lnTo>
                    <a:pt x="51" y="15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5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Freeform 36"/>
            <p:cNvSpPr>
              <a:spLocks/>
            </p:cNvSpPr>
            <p:nvPr/>
          </p:nvSpPr>
          <p:spPr bwMode="auto">
            <a:xfrm>
              <a:off x="2982" y="936"/>
              <a:ext cx="62" cy="82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8 h 55"/>
                <a:gd name="T4" fmla="*/ 9 w 55"/>
                <a:gd name="T5" fmla="*/ 70 h 55"/>
                <a:gd name="T6" fmla="*/ 18 w 55"/>
                <a:gd name="T7" fmla="*/ 79 h 55"/>
                <a:gd name="T8" fmla="*/ 32 w 55"/>
                <a:gd name="T9" fmla="*/ 82 h 55"/>
                <a:gd name="T10" fmla="*/ 44 w 55"/>
                <a:gd name="T11" fmla="*/ 79 h 55"/>
                <a:gd name="T12" fmla="*/ 53 w 55"/>
                <a:gd name="T13" fmla="*/ 70 h 55"/>
                <a:gd name="T14" fmla="*/ 60 w 55"/>
                <a:gd name="T15" fmla="*/ 58 h 55"/>
                <a:gd name="T16" fmla="*/ 62 w 55"/>
                <a:gd name="T17" fmla="*/ 40 h 55"/>
                <a:gd name="T18" fmla="*/ 60 w 55"/>
                <a:gd name="T19" fmla="*/ 24 h 55"/>
                <a:gd name="T20" fmla="*/ 53 w 55"/>
                <a:gd name="T21" fmla="*/ 12 h 55"/>
                <a:gd name="T22" fmla="*/ 44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Freeform 37"/>
            <p:cNvSpPr>
              <a:spLocks/>
            </p:cNvSpPr>
            <p:nvPr/>
          </p:nvSpPr>
          <p:spPr bwMode="auto">
            <a:xfrm>
              <a:off x="2251" y="876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2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5 h 55"/>
                <a:gd name="T20" fmla="*/ 52 w 55"/>
                <a:gd name="T21" fmla="*/ 12 h 55"/>
                <a:gd name="T22" fmla="*/ 42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5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8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1" name="Freeform 38"/>
            <p:cNvSpPr>
              <a:spLocks/>
            </p:cNvSpPr>
            <p:nvPr/>
          </p:nvSpPr>
          <p:spPr bwMode="auto">
            <a:xfrm>
              <a:off x="723" y="332"/>
              <a:ext cx="2909" cy="203"/>
            </a:xfrm>
            <a:custGeom>
              <a:avLst/>
              <a:gdLst>
                <a:gd name="T0" fmla="*/ 2778 w 2601"/>
                <a:gd name="T1" fmla="*/ 43 h 137"/>
                <a:gd name="T2" fmla="*/ 2676 w 2601"/>
                <a:gd name="T3" fmla="*/ 127 h 137"/>
                <a:gd name="T4" fmla="*/ 2580 w 2601"/>
                <a:gd name="T5" fmla="*/ 130 h 137"/>
                <a:gd name="T6" fmla="*/ 2468 w 2601"/>
                <a:gd name="T7" fmla="*/ 22 h 137"/>
                <a:gd name="T8" fmla="*/ 2257 w 2601"/>
                <a:gd name="T9" fmla="*/ 64 h 137"/>
                <a:gd name="T10" fmla="*/ 2143 w 2601"/>
                <a:gd name="T11" fmla="*/ 124 h 137"/>
                <a:gd name="T12" fmla="*/ 2047 w 2601"/>
                <a:gd name="T13" fmla="*/ 55 h 137"/>
                <a:gd name="T14" fmla="*/ 1919 w 2601"/>
                <a:gd name="T15" fmla="*/ 0 h 137"/>
                <a:gd name="T16" fmla="*/ 1831 w 2601"/>
                <a:gd name="T17" fmla="*/ 49 h 137"/>
                <a:gd name="T18" fmla="*/ 1750 w 2601"/>
                <a:gd name="T19" fmla="*/ 127 h 137"/>
                <a:gd name="T20" fmla="*/ 1637 w 2601"/>
                <a:gd name="T21" fmla="*/ 130 h 137"/>
                <a:gd name="T22" fmla="*/ 1526 w 2601"/>
                <a:gd name="T23" fmla="*/ 25 h 137"/>
                <a:gd name="T24" fmla="*/ 1383 w 2601"/>
                <a:gd name="T25" fmla="*/ 37 h 137"/>
                <a:gd name="T26" fmla="*/ 1288 w 2601"/>
                <a:gd name="T27" fmla="*/ 116 h 137"/>
                <a:gd name="T28" fmla="*/ 1216 w 2601"/>
                <a:gd name="T29" fmla="*/ 145 h 137"/>
                <a:gd name="T30" fmla="*/ 1128 w 2601"/>
                <a:gd name="T31" fmla="*/ 93 h 137"/>
                <a:gd name="T32" fmla="*/ 1028 w 2601"/>
                <a:gd name="T33" fmla="*/ 6 h 137"/>
                <a:gd name="T34" fmla="*/ 915 w 2601"/>
                <a:gd name="T35" fmla="*/ 31 h 137"/>
                <a:gd name="T36" fmla="*/ 846 w 2601"/>
                <a:gd name="T37" fmla="*/ 101 h 137"/>
                <a:gd name="T38" fmla="*/ 742 w 2601"/>
                <a:gd name="T39" fmla="*/ 151 h 137"/>
                <a:gd name="T40" fmla="*/ 627 w 2601"/>
                <a:gd name="T41" fmla="*/ 61 h 137"/>
                <a:gd name="T42" fmla="*/ 436 w 2601"/>
                <a:gd name="T43" fmla="*/ 22 h 137"/>
                <a:gd name="T44" fmla="*/ 294 w 2601"/>
                <a:gd name="T45" fmla="*/ 127 h 137"/>
                <a:gd name="T46" fmla="*/ 197 w 2601"/>
                <a:gd name="T47" fmla="*/ 87 h 137"/>
                <a:gd name="T48" fmla="*/ 83 w 2601"/>
                <a:gd name="T49" fmla="*/ 6 h 137"/>
                <a:gd name="T50" fmla="*/ 1 w 2601"/>
                <a:gd name="T51" fmla="*/ 22 h 137"/>
                <a:gd name="T52" fmla="*/ 23 w 2601"/>
                <a:gd name="T53" fmla="*/ 58 h 137"/>
                <a:gd name="T54" fmla="*/ 126 w 2601"/>
                <a:gd name="T55" fmla="*/ 87 h 137"/>
                <a:gd name="T56" fmla="*/ 237 w 2601"/>
                <a:gd name="T57" fmla="*/ 172 h 137"/>
                <a:gd name="T58" fmla="*/ 349 w 2601"/>
                <a:gd name="T59" fmla="*/ 154 h 137"/>
                <a:gd name="T60" fmla="*/ 452 w 2601"/>
                <a:gd name="T61" fmla="*/ 70 h 137"/>
                <a:gd name="T62" fmla="*/ 593 w 2601"/>
                <a:gd name="T63" fmla="*/ 90 h 137"/>
                <a:gd name="T64" fmla="*/ 707 w 2601"/>
                <a:gd name="T65" fmla="*/ 194 h 137"/>
                <a:gd name="T66" fmla="*/ 849 w 2601"/>
                <a:gd name="T67" fmla="*/ 160 h 137"/>
                <a:gd name="T68" fmla="*/ 924 w 2601"/>
                <a:gd name="T69" fmla="*/ 87 h 137"/>
                <a:gd name="T70" fmla="*/ 1003 w 2601"/>
                <a:gd name="T71" fmla="*/ 52 h 137"/>
                <a:gd name="T72" fmla="*/ 1090 w 2601"/>
                <a:gd name="T73" fmla="*/ 119 h 137"/>
                <a:gd name="T74" fmla="*/ 1194 w 2601"/>
                <a:gd name="T75" fmla="*/ 194 h 137"/>
                <a:gd name="T76" fmla="*/ 1293 w 2601"/>
                <a:gd name="T77" fmla="*/ 175 h 137"/>
                <a:gd name="T78" fmla="*/ 1381 w 2601"/>
                <a:gd name="T79" fmla="*/ 101 h 137"/>
                <a:gd name="T80" fmla="*/ 1493 w 2601"/>
                <a:gd name="T81" fmla="*/ 64 h 137"/>
                <a:gd name="T82" fmla="*/ 1600 w 2601"/>
                <a:gd name="T83" fmla="*/ 163 h 137"/>
                <a:gd name="T84" fmla="*/ 1748 w 2601"/>
                <a:gd name="T85" fmla="*/ 188 h 137"/>
                <a:gd name="T86" fmla="*/ 1842 w 2601"/>
                <a:gd name="T87" fmla="*/ 104 h 137"/>
                <a:gd name="T88" fmla="*/ 1906 w 2601"/>
                <a:gd name="T89" fmla="*/ 58 h 137"/>
                <a:gd name="T90" fmla="*/ 2009 w 2601"/>
                <a:gd name="T91" fmla="*/ 84 h 137"/>
                <a:gd name="T92" fmla="*/ 2116 w 2601"/>
                <a:gd name="T93" fmla="*/ 169 h 137"/>
                <a:gd name="T94" fmla="*/ 2231 w 2601"/>
                <a:gd name="T95" fmla="*/ 151 h 137"/>
                <a:gd name="T96" fmla="*/ 2334 w 2601"/>
                <a:gd name="T97" fmla="*/ 67 h 137"/>
                <a:gd name="T98" fmla="*/ 2475 w 2601"/>
                <a:gd name="T99" fmla="*/ 87 h 137"/>
                <a:gd name="T100" fmla="*/ 2589 w 2601"/>
                <a:gd name="T101" fmla="*/ 194 h 137"/>
                <a:gd name="T102" fmla="*/ 2710 w 2601"/>
                <a:gd name="T103" fmla="*/ 163 h 137"/>
                <a:gd name="T104" fmla="*/ 2808 w 2601"/>
                <a:gd name="T105" fmla="*/ 84 h 137"/>
                <a:gd name="T106" fmla="*/ 2890 w 2601"/>
                <a:gd name="T107" fmla="*/ 93 h 137"/>
                <a:gd name="T108" fmla="*/ 2905 w 2601"/>
                <a:gd name="T109" fmla="*/ 46 h 1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7"/>
                <a:gd name="T167" fmla="*/ 2601 w 2601"/>
                <a:gd name="T168" fmla="*/ 137 h 1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7">
                  <a:moveTo>
                    <a:pt x="2592" y="27"/>
                  </a:moveTo>
                  <a:lnTo>
                    <a:pt x="2568" y="19"/>
                  </a:lnTo>
                  <a:lnTo>
                    <a:pt x="2544" y="15"/>
                  </a:lnTo>
                  <a:lnTo>
                    <a:pt x="2523" y="17"/>
                  </a:lnTo>
                  <a:lnTo>
                    <a:pt x="2503" y="21"/>
                  </a:lnTo>
                  <a:lnTo>
                    <a:pt x="2484" y="29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0"/>
                  </a:lnTo>
                  <a:lnTo>
                    <a:pt x="2405" y="78"/>
                  </a:lnTo>
                  <a:lnTo>
                    <a:pt x="2393" y="86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8"/>
                  </a:lnTo>
                  <a:lnTo>
                    <a:pt x="2291" y="78"/>
                  </a:lnTo>
                  <a:lnTo>
                    <a:pt x="2275" y="66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7"/>
                  </a:lnTo>
                  <a:lnTo>
                    <a:pt x="2207" y="15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3"/>
                  </a:lnTo>
                  <a:lnTo>
                    <a:pt x="2046" y="27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2"/>
                  </a:lnTo>
                  <a:lnTo>
                    <a:pt x="1959" y="82"/>
                  </a:lnTo>
                  <a:lnTo>
                    <a:pt x="1946" y="86"/>
                  </a:lnTo>
                  <a:lnTo>
                    <a:pt x="1930" y="86"/>
                  </a:lnTo>
                  <a:lnTo>
                    <a:pt x="1916" y="84"/>
                  </a:lnTo>
                  <a:lnTo>
                    <a:pt x="1902" y="80"/>
                  </a:lnTo>
                  <a:lnTo>
                    <a:pt x="1889" y="74"/>
                  </a:lnTo>
                  <a:lnTo>
                    <a:pt x="1875" y="66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7"/>
                  </a:lnTo>
                  <a:lnTo>
                    <a:pt x="1812" y="25"/>
                  </a:lnTo>
                  <a:lnTo>
                    <a:pt x="1794" y="17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5"/>
                  </a:lnTo>
                  <a:lnTo>
                    <a:pt x="1659" y="19"/>
                  </a:lnTo>
                  <a:lnTo>
                    <a:pt x="1649" y="27"/>
                  </a:lnTo>
                  <a:lnTo>
                    <a:pt x="1637" y="33"/>
                  </a:lnTo>
                  <a:lnTo>
                    <a:pt x="1627" y="41"/>
                  </a:lnTo>
                  <a:lnTo>
                    <a:pt x="1618" y="47"/>
                  </a:lnTo>
                  <a:lnTo>
                    <a:pt x="1608" y="55"/>
                  </a:lnTo>
                  <a:lnTo>
                    <a:pt x="1594" y="66"/>
                  </a:lnTo>
                  <a:lnTo>
                    <a:pt x="1578" y="76"/>
                  </a:lnTo>
                  <a:lnTo>
                    <a:pt x="1565" y="86"/>
                  </a:lnTo>
                  <a:lnTo>
                    <a:pt x="1551" y="92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8"/>
                  </a:lnTo>
                  <a:lnTo>
                    <a:pt x="1447" y="78"/>
                  </a:lnTo>
                  <a:lnTo>
                    <a:pt x="1431" y="66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29"/>
                  </a:lnTo>
                  <a:lnTo>
                    <a:pt x="1364" y="17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7"/>
                  </a:lnTo>
                  <a:lnTo>
                    <a:pt x="1237" y="25"/>
                  </a:lnTo>
                  <a:lnTo>
                    <a:pt x="1219" y="37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2"/>
                  </a:lnTo>
                  <a:lnTo>
                    <a:pt x="1152" y="78"/>
                  </a:lnTo>
                  <a:lnTo>
                    <a:pt x="1142" y="84"/>
                  </a:lnTo>
                  <a:lnTo>
                    <a:pt x="1133" y="90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6"/>
                  </a:lnTo>
                  <a:lnTo>
                    <a:pt x="1060" y="92"/>
                  </a:lnTo>
                  <a:lnTo>
                    <a:pt x="1046" y="86"/>
                  </a:lnTo>
                  <a:lnTo>
                    <a:pt x="1034" y="80"/>
                  </a:lnTo>
                  <a:lnTo>
                    <a:pt x="1023" y="70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29"/>
                  </a:lnTo>
                  <a:lnTo>
                    <a:pt x="952" y="19"/>
                  </a:lnTo>
                  <a:lnTo>
                    <a:pt x="936" y="10"/>
                  </a:lnTo>
                  <a:lnTo>
                    <a:pt x="919" y="4"/>
                  </a:lnTo>
                  <a:lnTo>
                    <a:pt x="899" y="0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5"/>
                  </a:lnTo>
                  <a:lnTo>
                    <a:pt x="818" y="21"/>
                  </a:lnTo>
                  <a:lnTo>
                    <a:pt x="809" y="27"/>
                  </a:lnTo>
                  <a:lnTo>
                    <a:pt x="799" y="35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8"/>
                  </a:lnTo>
                  <a:lnTo>
                    <a:pt x="740" y="78"/>
                  </a:lnTo>
                  <a:lnTo>
                    <a:pt x="726" y="88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0"/>
                  </a:lnTo>
                  <a:lnTo>
                    <a:pt x="608" y="80"/>
                  </a:lnTo>
                  <a:lnTo>
                    <a:pt x="593" y="68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29"/>
                  </a:lnTo>
                  <a:lnTo>
                    <a:pt x="524" y="17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5"/>
                  </a:lnTo>
                  <a:lnTo>
                    <a:pt x="363" y="27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2"/>
                  </a:lnTo>
                  <a:lnTo>
                    <a:pt x="276" y="82"/>
                  </a:lnTo>
                  <a:lnTo>
                    <a:pt x="263" y="86"/>
                  </a:lnTo>
                  <a:lnTo>
                    <a:pt x="247" y="88"/>
                  </a:lnTo>
                  <a:lnTo>
                    <a:pt x="233" y="86"/>
                  </a:lnTo>
                  <a:lnTo>
                    <a:pt x="219" y="80"/>
                  </a:lnTo>
                  <a:lnTo>
                    <a:pt x="206" y="74"/>
                  </a:lnTo>
                  <a:lnTo>
                    <a:pt x="192" y="66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7"/>
                  </a:lnTo>
                  <a:lnTo>
                    <a:pt x="129" y="27"/>
                  </a:lnTo>
                  <a:lnTo>
                    <a:pt x="113" y="17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5"/>
                  </a:lnTo>
                  <a:lnTo>
                    <a:pt x="55" y="35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8"/>
                  </a:lnTo>
                  <a:lnTo>
                    <a:pt x="143" y="78"/>
                  </a:lnTo>
                  <a:lnTo>
                    <a:pt x="159" y="88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1"/>
                  </a:lnTo>
                  <a:lnTo>
                    <a:pt x="249" y="123"/>
                  </a:lnTo>
                  <a:lnTo>
                    <a:pt x="269" y="121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6"/>
                  </a:lnTo>
                  <a:lnTo>
                    <a:pt x="353" y="74"/>
                  </a:lnTo>
                  <a:lnTo>
                    <a:pt x="369" y="65"/>
                  </a:lnTo>
                  <a:lnTo>
                    <a:pt x="386" y="55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2"/>
                  </a:lnTo>
                  <a:lnTo>
                    <a:pt x="561" y="86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3"/>
                  </a:lnTo>
                  <a:lnTo>
                    <a:pt x="632" y="131"/>
                  </a:lnTo>
                  <a:lnTo>
                    <a:pt x="657" y="137"/>
                  </a:lnTo>
                  <a:lnTo>
                    <a:pt x="681" y="137"/>
                  </a:lnTo>
                  <a:lnTo>
                    <a:pt x="703" y="133"/>
                  </a:lnTo>
                  <a:lnTo>
                    <a:pt x="724" y="127"/>
                  </a:lnTo>
                  <a:lnTo>
                    <a:pt x="742" y="119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4"/>
                  </a:lnTo>
                  <a:lnTo>
                    <a:pt x="799" y="78"/>
                  </a:lnTo>
                  <a:lnTo>
                    <a:pt x="809" y="70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5"/>
                  </a:lnTo>
                  <a:lnTo>
                    <a:pt x="897" y="35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0"/>
                  </a:lnTo>
                  <a:lnTo>
                    <a:pt x="975" y="80"/>
                  </a:lnTo>
                  <a:lnTo>
                    <a:pt x="989" y="90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19"/>
                  </a:lnTo>
                  <a:lnTo>
                    <a:pt x="1050" y="127"/>
                  </a:lnTo>
                  <a:lnTo>
                    <a:pt x="1068" y="131"/>
                  </a:lnTo>
                  <a:lnTo>
                    <a:pt x="1087" y="135"/>
                  </a:lnTo>
                  <a:lnTo>
                    <a:pt x="1107" y="133"/>
                  </a:lnTo>
                  <a:lnTo>
                    <a:pt x="1119" y="131"/>
                  </a:lnTo>
                  <a:lnTo>
                    <a:pt x="1133" y="127"/>
                  </a:lnTo>
                  <a:lnTo>
                    <a:pt x="1144" y="123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8"/>
                  </a:lnTo>
                  <a:lnTo>
                    <a:pt x="1219" y="78"/>
                  </a:lnTo>
                  <a:lnTo>
                    <a:pt x="1235" y="68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2"/>
                  </a:lnTo>
                  <a:lnTo>
                    <a:pt x="1398" y="84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1"/>
                  </a:lnTo>
                  <a:lnTo>
                    <a:pt x="1472" y="131"/>
                  </a:lnTo>
                  <a:lnTo>
                    <a:pt x="1498" y="135"/>
                  </a:lnTo>
                  <a:lnTo>
                    <a:pt x="1521" y="137"/>
                  </a:lnTo>
                  <a:lnTo>
                    <a:pt x="1543" y="133"/>
                  </a:lnTo>
                  <a:lnTo>
                    <a:pt x="1563" y="127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4"/>
                  </a:lnTo>
                  <a:lnTo>
                    <a:pt x="1639" y="76"/>
                  </a:lnTo>
                  <a:lnTo>
                    <a:pt x="1647" y="70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5"/>
                  </a:lnTo>
                  <a:lnTo>
                    <a:pt x="1737" y="35"/>
                  </a:lnTo>
                  <a:lnTo>
                    <a:pt x="1751" y="37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7"/>
                  </a:lnTo>
                  <a:lnTo>
                    <a:pt x="1812" y="66"/>
                  </a:lnTo>
                  <a:lnTo>
                    <a:pt x="1826" y="76"/>
                  </a:lnTo>
                  <a:lnTo>
                    <a:pt x="1841" y="86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19"/>
                  </a:lnTo>
                  <a:lnTo>
                    <a:pt x="1930" y="121"/>
                  </a:lnTo>
                  <a:lnTo>
                    <a:pt x="1949" y="119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4"/>
                  </a:lnTo>
                  <a:lnTo>
                    <a:pt x="2036" y="74"/>
                  </a:lnTo>
                  <a:lnTo>
                    <a:pt x="2052" y="63"/>
                  </a:lnTo>
                  <a:lnTo>
                    <a:pt x="2069" y="55"/>
                  </a:lnTo>
                  <a:lnTo>
                    <a:pt x="2087" y="45"/>
                  </a:lnTo>
                  <a:lnTo>
                    <a:pt x="2107" y="41"/>
                  </a:lnTo>
                  <a:lnTo>
                    <a:pt x="2128" y="37"/>
                  </a:lnTo>
                  <a:lnTo>
                    <a:pt x="2152" y="37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0"/>
                  </a:lnTo>
                  <a:lnTo>
                    <a:pt x="2244" y="84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1"/>
                  </a:lnTo>
                  <a:lnTo>
                    <a:pt x="2315" y="131"/>
                  </a:lnTo>
                  <a:lnTo>
                    <a:pt x="2334" y="135"/>
                  </a:lnTo>
                  <a:lnTo>
                    <a:pt x="2354" y="135"/>
                  </a:lnTo>
                  <a:lnTo>
                    <a:pt x="2372" y="131"/>
                  </a:lnTo>
                  <a:lnTo>
                    <a:pt x="2389" y="125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0"/>
                  </a:lnTo>
                  <a:lnTo>
                    <a:pt x="2468" y="80"/>
                  </a:lnTo>
                  <a:lnTo>
                    <a:pt x="2482" y="70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7"/>
                  </a:lnTo>
                  <a:lnTo>
                    <a:pt x="2597" y="31"/>
                  </a:lnTo>
                  <a:lnTo>
                    <a:pt x="2592" y="27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2" name="Freeform 39"/>
            <p:cNvSpPr>
              <a:spLocks/>
            </p:cNvSpPr>
            <p:nvPr/>
          </p:nvSpPr>
          <p:spPr bwMode="auto">
            <a:xfrm>
              <a:off x="153" y="884"/>
              <a:ext cx="156" cy="3969"/>
            </a:xfrm>
            <a:custGeom>
              <a:avLst/>
              <a:gdLst>
                <a:gd name="T0" fmla="*/ 90 w 139"/>
                <a:gd name="T1" fmla="*/ 2480 h 2679"/>
                <a:gd name="T2" fmla="*/ 143 w 139"/>
                <a:gd name="T3" fmla="*/ 2369 h 2679"/>
                <a:gd name="T4" fmla="*/ 131 w 139"/>
                <a:gd name="T5" fmla="*/ 2206 h 2679"/>
                <a:gd name="T6" fmla="*/ 48 w 139"/>
                <a:gd name="T7" fmla="*/ 1985 h 2679"/>
                <a:gd name="T8" fmla="*/ 97 w 139"/>
                <a:gd name="T9" fmla="*/ 1834 h 2679"/>
                <a:gd name="T10" fmla="*/ 152 w 139"/>
                <a:gd name="T11" fmla="*/ 1686 h 2679"/>
                <a:gd name="T12" fmla="*/ 121 w 139"/>
                <a:gd name="T13" fmla="*/ 1532 h 2679"/>
                <a:gd name="T14" fmla="*/ 53 w 139"/>
                <a:gd name="T15" fmla="*/ 1402 h 2679"/>
                <a:gd name="T16" fmla="*/ 85 w 139"/>
                <a:gd name="T17" fmla="*/ 1182 h 2679"/>
                <a:gd name="T18" fmla="*/ 134 w 139"/>
                <a:gd name="T19" fmla="*/ 1052 h 2679"/>
                <a:gd name="T20" fmla="*/ 117 w 139"/>
                <a:gd name="T21" fmla="*/ 924 h 2679"/>
                <a:gd name="T22" fmla="*/ 62 w 139"/>
                <a:gd name="T23" fmla="*/ 813 h 2679"/>
                <a:gd name="T24" fmla="*/ 48 w 139"/>
                <a:gd name="T25" fmla="*/ 647 h 2679"/>
                <a:gd name="T26" fmla="*/ 110 w 139"/>
                <a:gd name="T27" fmla="*/ 523 h 2679"/>
                <a:gd name="T28" fmla="*/ 143 w 139"/>
                <a:gd name="T29" fmla="*/ 321 h 2679"/>
                <a:gd name="T30" fmla="*/ 57 w 139"/>
                <a:gd name="T31" fmla="*/ 89 h 2679"/>
                <a:gd name="T32" fmla="*/ 57 w 139"/>
                <a:gd name="T33" fmla="*/ 3 h 2679"/>
                <a:gd name="T34" fmla="*/ 33 w 139"/>
                <a:gd name="T35" fmla="*/ 16 h 2679"/>
                <a:gd name="T36" fmla="*/ 33 w 139"/>
                <a:gd name="T37" fmla="*/ 176 h 2679"/>
                <a:gd name="T38" fmla="*/ 103 w 139"/>
                <a:gd name="T39" fmla="*/ 336 h 2679"/>
                <a:gd name="T40" fmla="*/ 74 w 139"/>
                <a:gd name="T41" fmla="*/ 499 h 2679"/>
                <a:gd name="T42" fmla="*/ 10 w 139"/>
                <a:gd name="T43" fmla="*/ 633 h 2679"/>
                <a:gd name="T44" fmla="*/ 48 w 139"/>
                <a:gd name="T45" fmla="*/ 889 h 2679"/>
                <a:gd name="T46" fmla="*/ 90 w 139"/>
                <a:gd name="T47" fmla="*/ 1067 h 2679"/>
                <a:gd name="T48" fmla="*/ 19 w 139"/>
                <a:gd name="T49" fmla="*/ 1230 h 2679"/>
                <a:gd name="T50" fmla="*/ 7 w 139"/>
                <a:gd name="T51" fmla="*/ 1384 h 2679"/>
                <a:gd name="T52" fmla="*/ 88 w 139"/>
                <a:gd name="T53" fmla="*/ 1559 h 2679"/>
                <a:gd name="T54" fmla="*/ 90 w 139"/>
                <a:gd name="T55" fmla="*/ 1762 h 2679"/>
                <a:gd name="T56" fmla="*/ 19 w 139"/>
                <a:gd name="T57" fmla="*/ 1886 h 2679"/>
                <a:gd name="T58" fmla="*/ 19 w 139"/>
                <a:gd name="T59" fmla="*/ 2052 h 2679"/>
                <a:gd name="T60" fmla="*/ 81 w 139"/>
                <a:gd name="T61" fmla="*/ 2194 h 2679"/>
                <a:gd name="T62" fmla="*/ 99 w 139"/>
                <a:gd name="T63" fmla="*/ 2372 h 2679"/>
                <a:gd name="T64" fmla="*/ 21 w 139"/>
                <a:gd name="T65" fmla="*/ 2517 h 2679"/>
                <a:gd name="T66" fmla="*/ 9 w 139"/>
                <a:gd name="T67" fmla="*/ 2665 h 2679"/>
                <a:gd name="T68" fmla="*/ 88 w 139"/>
                <a:gd name="T69" fmla="*/ 2840 h 2679"/>
                <a:gd name="T70" fmla="*/ 90 w 139"/>
                <a:gd name="T71" fmla="*/ 3043 h 2679"/>
                <a:gd name="T72" fmla="*/ 19 w 139"/>
                <a:gd name="T73" fmla="*/ 3169 h 2679"/>
                <a:gd name="T74" fmla="*/ 33 w 139"/>
                <a:gd name="T75" fmla="*/ 3419 h 2679"/>
                <a:gd name="T76" fmla="*/ 99 w 139"/>
                <a:gd name="T77" fmla="*/ 3593 h 2679"/>
                <a:gd name="T78" fmla="*/ 30 w 139"/>
                <a:gd name="T79" fmla="*/ 3770 h 2679"/>
                <a:gd name="T80" fmla="*/ 2 w 139"/>
                <a:gd name="T81" fmla="*/ 3916 h 2679"/>
                <a:gd name="T82" fmla="*/ 24 w 139"/>
                <a:gd name="T83" fmla="*/ 3969 h 2679"/>
                <a:gd name="T84" fmla="*/ 46 w 139"/>
                <a:gd name="T85" fmla="*/ 3936 h 2679"/>
                <a:gd name="T86" fmla="*/ 101 w 139"/>
                <a:gd name="T87" fmla="*/ 3725 h 2679"/>
                <a:gd name="T88" fmla="*/ 138 w 139"/>
                <a:gd name="T89" fmla="*/ 3590 h 2679"/>
                <a:gd name="T90" fmla="*/ 108 w 139"/>
                <a:gd name="T91" fmla="*/ 3477 h 2679"/>
                <a:gd name="T92" fmla="*/ 55 w 139"/>
                <a:gd name="T93" fmla="*/ 3353 h 2679"/>
                <a:gd name="T94" fmla="*/ 57 w 139"/>
                <a:gd name="T95" fmla="*/ 3187 h 2679"/>
                <a:gd name="T96" fmla="*/ 126 w 139"/>
                <a:gd name="T97" fmla="*/ 3064 h 2679"/>
                <a:gd name="T98" fmla="*/ 152 w 139"/>
                <a:gd name="T99" fmla="*/ 2895 h 2679"/>
                <a:gd name="T100" fmla="*/ 97 w 139"/>
                <a:gd name="T101" fmla="*/ 2765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9"/>
                <a:gd name="T154" fmla="*/ 0 h 2679"/>
                <a:gd name="T155" fmla="*/ 139 w 139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9" h="2679">
                  <a:moveTo>
                    <a:pt x="41" y="1790"/>
                  </a:moveTo>
                  <a:lnTo>
                    <a:pt x="37" y="1756"/>
                  </a:lnTo>
                  <a:lnTo>
                    <a:pt x="45" y="1729"/>
                  </a:lnTo>
                  <a:lnTo>
                    <a:pt x="61" y="1701"/>
                  </a:lnTo>
                  <a:lnTo>
                    <a:pt x="80" y="1674"/>
                  </a:lnTo>
                  <a:lnTo>
                    <a:pt x="92" y="1660"/>
                  </a:lnTo>
                  <a:lnTo>
                    <a:pt x="102" y="1646"/>
                  </a:lnTo>
                  <a:lnTo>
                    <a:pt x="112" y="1631"/>
                  </a:lnTo>
                  <a:lnTo>
                    <a:pt x="121" y="1615"/>
                  </a:lnTo>
                  <a:lnTo>
                    <a:pt x="127" y="1599"/>
                  </a:lnTo>
                  <a:lnTo>
                    <a:pt x="133" y="1580"/>
                  </a:lnTo>
                  <a:lnTo>
                    <a:pt x="135" y="1560"/>
                  </a:lnTo>
                  <a:lnTo>
                    <a:pt x="133" y="1538"/>
                  </a:lnTo>
                  <a:lnTo>
                    <a:pt x="127" y="1513"/>
                  </a:lnTo>
                  <a:lnTo>
                    <a:pt x="117" y="1489"/>
                  </a:lnTo>
                  <a:lnTo>
                    <a:pt x="104" y="1466"/>
                  </a:lnTo>
                  <a:lnTo>
                    <a:pt x="88" y="1440"/>
                  </a:lnTo>
                  <a:lnTo>
                    <a:pt x="68" y="1409"/>
                  </a:lnTo>
                  <a:lnTo>
                    <a:pt x="51" y="1375"/>
                  </a:lnTo>
                  <a:lnTo>
                    <a:pt x="43" y="1340"/>
                  </a:lnTo>
                  <a:lnTo>
                    <a:pt x="43" y="1305"/>
                  </a:lnTo>
                  <a:lnTo>
                    <a:pt x="51" y="1287"/>
                  </a:lnTo>
                  <a:lnTo>
                    <a:pt x="61" y="1269"/>
                  </a:lnTo>
                  <a:lnTo>
                    <a:pt x="72" y="1254"/>
                  </a:lnTo>
                  <a:lnTo>
                    <a:pt x="86" y="1238"/>
                  </a:lnTo>
                  <a:lnTo>
                    <a:pt x="98" y="1222"/>
                  </a:lnTo>
                  <a:lnTo>
                    <a:pt x="112" y="1205"/>
                  </a:lnTo>
                  <a:lnTo>
                    <a:pt x="123" y="1185"/>
                  </a:lnTo>
                  <a:lnTo>
                    <a:pt x="131" y="1163"/>
                  </a:lnTo>
                  <a:lnTo>
                    <a:pt x="135" y="1138"/>
                  </a:lnTo>
                  <a:lnTo>
                    <a:pt x="137" y="1114"/>
                  </a:lnTo>
                  <a:lnTo>
                    <a:pt x="133" y="1091"/>
                  </a:lnTo>
                  <a:lnTo>
                    <a:pt x="127" y="1071"/>
                  </a:lnTo>
                  <a:lnTo>
                    <a:pt x="117" y="1052"/>
                  </a:lnTo>
                  <a:lnTo>
                    <a:pt x="108" y="1034"/>
                  </a:lnTo>
                  <a:lnTo>
                    <a:pt x="96" y="1016"/>
                  </a:lnTo>
                  <a:lnTo>
                    <a:pt x="84" y="1001"/>
                  </a:lnTo>
                  <a:lnTo>
                    <a:pt x="70" y="983"/>
                  </a:lnTo>
                  <a:lnTo>
                    <a:pt x="57" y="965"/>
                  </a:lnTo>
                  <a:lnTo>
                    <a:pt x="47" y="946"/>
                  </a:lnTo>
                  <a:lnTo>
                    <a:pt x="39" y="924"/>
                  </a:lnTo>
                  <a:lnTo>
                    <a:pt x="35" y="891"/>
                  </a:lnTo>
                  <a:lnTo>
                    <a:pt x="43" y="859"/>
                  </a:lnTo>
                  <a:lnTo>
                    <a:pt x="59" y="828"/>
                  </a:lnTo>
                  <a:lnTo>
                    <a:pt x="76" y="798"/>
                  </a:lnTo>
                  <a:lnTo>
                    <a:pt x="88" y="781"/>
                  </a:lnTo>
                  <a:lnTo>
                    <a:pt x="98" y="763"/>
                  </a:lnTo>
                  <a:lnTo>
                    <a:pt x="108" y="745"/>
                  </a:lnTo>
                  <a:lnTo>
                    <a:pt x="114" y="728"/>
                  </a:lnTo>
                  <a:lnTo>
                    <a:pt x="119" y="710"/>
                  </a:lnTo>
                  <a:lnTo>
                    <a:pt x="121" y="690"/>
                  </a:lnTo>
                  <a:lnTo>
                    <a:pt x="121" y="671"/>
                  </a:lnTo>
                  <a:lnTo>
                    <a:pt x="116" y="649"/>
                  </a:lnTo>
                  <a:lnTo>
                    <a:pt x="110" y="637"/>
                  </a:lnTo>
                  <a:lnTo>
                    <a:pt x="104" y="624"/>
                  </a:lnTo>
                  <a:lnTo>
                    <a:pt x="94" y="612"/>
                  </a:lnTo>
                  <a:lnTo>
                    <a:pt x="86" y="600"/>
                  </a:lnTo>
                  <a:lnTo>
                    <a:pt x="74" y="584"/>
                  </a:lnTo>
                  <a:lnTo>
                    <a:pt x="64" y="567"/>
                  </a:lnTo>
                  <a:lnTo>
                    <a:pt x="55" y="549"/>
                  </a:lnTo>
                  <a:lnTo>
                    <a:pt x="47" y="530"/>
                  </a:lnTo>
                  <a:lnTo>
                    <a:pt x="41" y="510"/>
                  </a:lnTo>
                  <a:lnTo>
                    <a:pt x="37" y="486"/>
                  </a:lnTo>
                  <a:lnTo>
                    <a:pt x="37" y="463"/>
                  </a:lnTo>
                  <a:lnTo>
                    <a:pt x="43" y="437"/>
                  </a:lnTo>
                  <a:lnTo>
                    <a:pt x="51" y="418"/>
                  </a:lnTo>
                  <a:lnTo>
                    <a:pt x="61" y="400"/>
                  </a:lnTo>
                  <a:lnTo>
                    <a:pt x="72" y="384"/>
                  </a:lnTo>
                  <a:lnTo>
                    <a:pt x="84" y="369"/>
                  </a:lnTo>
                  <a:lnTo>
                    <a:pt x="98" y="353"/>
                  </a:lnTo>
                  <a:lnTo>
                    <a:pt x="112" y="335"/>
                  </a:lnTo>
                  <a:lnTo>
                    <a:pt x="121" y="316"/>
                  </a:lnTo>
                  <a:lnTo>
                    <a:pt x="131" y="294"/>
                  </a:lnTo>
                  <a:lnTo>
                    <a:pt x="135" y="253"/>
                  </a:lnTo>
                  <a:lnTo>
                    <a:pt x="127" y="217"/>
                  </a:lnTo>
                  <a:lnTo>
                    <a:pt x="110" y="184"/>
                  </a:lnTo>
                  <a:lnTo>
                    <a:pt x="90" y="155"/>
                  </a:lnTo>
                  <a:lnTo>
                    <a:pt x="70" y="123"/>
                  </a:lnTo>
                  <a:lnTo>
                    <a:pt x="57" y="92"/>
                  </a:lnTo>
                  <a:lnTo>
                    <a:pt x="51" y="60"/>
                  </a:lnTo>
                  <a:lnTo>
                    <a:pt x="61" y="25"/>
                  </a:lnTo>
                  <a:lnTo>
                    <a:pt x="62" y="17"/>
                  </a:lnTo>
                  <a:lnTo>
                    <a:pt x="61" y="11"/>
                  </a:lnTo>
                  <a:lnTo>
                    <a:pt x="57" y="5"/>
                  </a:lnTo>
                  <a:lnTo>
                    <a:pt x="51" y="2"/>
                  </a:lnTo>
                  <a:lnTo>
                    <a:pt x="45" y="0"/>
                  </a:lnTo>
                  <a:lnTo>
                    <a:pt x="39" y="2"/>
                  </a:lnTo>
                  <a:lnTo>
                    <a:pt x="33" y="5"/>
                  </a:lnTo>
                  <a:lnTo>
                    <a:pt x="29" y="11"/>
                  </a:lnTo>
                  <a:lnTo>
                    <a:pt x="19" y="35"/>
                  </a:lnTo>
                  <a:lnTo>
                    <a:pt x="17" y="58"/>
                  </a:lnTo>
                  <a:lnTo>
                    <a:pt x="17" y="80"/>
                  </a:lnTo>
                  <a:lnTo>
                    <a:pt x="21" y="100"/>
                  </a:lnTo>
                  <a:lnTo>
                    <a:pt x="29" y="119"/>
                  </a:lnTo>
                  <a:lnTo>
                    <a:pt x="39" y="139"/>
                  </a:lnTo>
                  <a:lnTo>
                    <a:pt x="49" y="157"/>
                  </a:lnTo>
                  <a:lnTo>
                    <a:pt x="61" y="172"/>
                  </a:lnTo>
                  <a:lnTo>
                    <a:pt x="78" y="200"/>
                  </a:lnTo>
                  <a:lnTo>
                    <a:pt x="92" y="227"/>
                  </a:lnTo>
                  <a:lnTo>
                    <a:pt x="100" y="255"/>
                  </a:lnTo>
                  <a:lnTo>
                    <a:pt x="98" y="284"/>
                  </a:lnTo>
                  <a:lnTo>
                    <a:pt x="90" y="304"/>
                  </a:lnTo>
                  <a:lnTo>
                    <a:pt x="78" y="321"/>
                  </a:lnTo>
                  <a:lnTo>
                    <a:pt x="66" y="337"/>
                  </a:lnTo>
                  <a:lnTo>
                    <a:pt x="53" y="353"/>
                  </a:lnTo>
                  <a:lnTo>
                    <a:pt x="39" y="369"/>
                  </a:lnTo>
                  <a:lnTo>
                    <a:pt x="27" y="386"/>
                  </a:lnTo>
                  <a:lnTo>
                    <a:pt x="17" y="406"/>
                  </a:lnTo>
                  <a:lnTo>
                    <a:pt x="9" y="427"/>
                  </a:lnTo>
                  <a:lnTo>
                    <a:pt x="2" y="471"/>
                  </a:lnTo>
                  <a:lnTo>
                    <a:pt x="4" y="510"/>
                  </a:lnTo>
                  <a:lnTo>
                    <a:pt x="13" y="543"/>
                  </a:lnTo>
                  <a:lnTo>
                    <a:pt x="27" y="573"/>
                  </a:lnTo>
                  <a:lnTo>
                    <a:pt x="43" y="600"/>
                  </a:lnTo>
                  <a:lnTo>
                    <a:pt x="59" y="622"/>
                  </a:lnTo>
                  <a:lnTo>
                    <a:pt x="72" y="643"/>
                  </a:lnTo>
                  <a:lnTo>
                    <a:pt x="82" y="661"/>
                  </a:lnTo>
                  <a:lnTo>
                    <a:pt x="88" y="690"/>
                  </a:lnTo>
                  <a:lnTo>
                    <a:pt x="80" y="720"/>
                  </a:lnTo>
                  <a:lnTo>
                    <a:pt x="66" y="749"/>
                  </a:lnTo>
                  <a:lnTo>
                    <a:pt x="47" y="779"/>
                  </a:lnTo>
                  <a:lnTo>
                    <a:pt x="37" y="794"/>
                  </a:lnTo>
                  <a:lnTo>
                    <a:pt x="25" y="812"/>
                  </a:lnTo>
                  <a:lnTo>
                    <a:pt x="17" y="830"/>
                  </a:lnTo>
                  <a:lnTo>
                    <a:pt x="9" y="849"/>
                  </a:lnTo>
                  <a:lnTo>
                    <a:pt x="4" y="869"/>
                  </a:lnTo>
                  <a:lnTo>
                    <a:pt x="0" y="891"/>
                  </a:lnTo>
                  <a:lnTo>
                    <a:pt x="0" y="912"/>
                  </a:lnTo>
                  <a:lnTo>
                    <a:pt x="6" y="934"/>
                  </a:lnTo>
                  <a:lnTo>
                    <a:pt x="15" y="959"/>
                  </a:lnTo>
                  <a:lnTo>
                    <a:pt x="27" y="981"/>
                  </a:lnTo>
                  <a:lnTo>
                    <a:pt x="41" y="1003"/>
                  </a:lnTo>
                  <a:lnTo>
                    <a:pt x="57" y="1022"/>
                  </a:lnTo>
                  <a:lnTo>
                    <a:pt x="78" y="1052"/>
                  </a:lnTo>
                  <a:lnTo>
                    <a:pt x="94" y="1081"/>
                  </a:lnTo>
                  <a:lnTo>
                    <a:pt x="102" y="1114"/>
                  </a:lnTo>
                  <a:lnTo>
                    <a:pt x="98" y="1154"/>
                  </a:lnTo>
                  <a:lnTo>
                    <a:pt x="90" y="1173"/>
                  </a:lnTo>
                  <a:lnTo>
                    <a:pt x="80" y="1189"/>
                  </a:lnTo>
                  <a:lnTo>
                    <a:pt x="66" y="1205"/>
                  </a:lnTo>
                  <a:lnTo>
                    <a:pt x="55" y="1220"/>
                  </a:lnTo>
                  <a:lnTo>
                    <a:pt x="41" y="1238"/>
                  </a:lnTo>
                  <a:lnTo>
                    <a:pt x="29" y="1254"/>
                  </a:lnTo>
                  <a:lnTo>
                    <a:pt x="17" y="1273"/>
                  </a:lnTo>
                  <a:lnTo>
                    <a:pt x="9" y="1297"/>
                  </a:lnTo>
                  <a:lnTo>
                    <a:pt x="6" y="1320"/>
                  </a:lnTo>
                  <a:lnTo>
                    <a:pt x="8" y="1344"/>
                  </a:lnTo>
                  <a:lnTo>
                    <a:pt x="11" y="1364"/>
                  </a:lnTo>
                  <a:lnTo>
                    <a:pt x="17" y="1385"/>
                  </a:lnTo>
                  <a:lnTo>
                    <a:pt x="27" y="1405"/>
                  </a:lnTo>
                  <a:lnTo>
                    <a:pt x="37" y="1424"/>
                  </a:lnTo>
                  <a:lnTo>
                    <a:pt x="47" y="1442"/>
                  </a:lnTo>
                  <a:lnTo>
                    <a:pt x="59" y="1460"/>
                  </a:lnTo>
                  <a:lnTo>
                    <a:pt x="72" y="1481"/>
                  </a:lnTo>
                  <a:lnTo>
                    <a:pt x="84" y="1503"/>
                  </a:lnTo>
                  <a:lnTo>
                    <a:pt x="94" y="1523"/>
                  </a:lnTo>
                  <a:lnTo>
                    <a:pt x="98" y="1544"/>
                  </a:lnTo>
                  <a:lnTo>
                    <a:pt x="98" y="1574"/>
                  </a:lnTo>
                  <a:lnTo>
                    <a:pt x="88" y="1601"/>
                  </a:lnTo>
                  <a:lnTo>
                    <a:pt x="72" y="1627"/>
                  </a:lnTo>
                  <a:lnTo>
                    <a:pt x="53" y="1652"/>
                  </a:lnTo>
                  <a:lnTo>
                    <a:pt x="41" y="1668"/>
                  </a:lnTo>
                  <a:lnTo>
                    <a:pt x="29" y="1684"/>
                  </a:lnTo>
                  <a:lnTo>
                    <a:pt x="19" y="1699"/>
                  </a:lnTo>
                  <a:lnTo>
                    <a:pt x="11" y="1717"/>
                  </a:lnTo>
                  <a:lnTo>
                    <a:pt x="6" y="1735"/>
                  </a:lnTo>
                  <a:lnTo>
                    <a:pt x="2" y="1754"/>
                  </a:lnTo>
                  <a:lnTo>
                    <a:pt x="2" y="1776"/>
                  </a:lnTo>
                  <a:lnTo>
                    <a:pt x="8" y="1799"/>
                  </a:lnTo>
                  <a:lnTo>
                    <a:pt x="17" y="1825"/>
                  </a:lnTo>
                  <a:lnTo>
                    <a:pt x="29" y="1846"/>
                  </a:lnTo>
                  <a:lnTo>
                    <a:pt x="43" y="1868"/>
                  </a:lnTo>
                  <a:lnTo>
                    <a:pt x="57" y="1888"/>
                  </a:lnTo>
                  <a:lnTo>
                    <a:pt x="78" y="1917"/>
                  </a:lnTo>
                  <a:lnTo>
                    <a:pt x="96" y="1947"/>
                  </a:lnTo>
                  <a:lnTo>
                    <a:pt x="102" y="1980"/>
                  </a:lnTo>
                  <a:lnTo>
                    <a:pt x="98" y="2017"/>
                  </a:lnTo>
                  <a:lnTo>
                    <a:pt x="90" y="2037"/>
                  </a:lnTo>
                  <a:lnTo>
                    <a:pt x="80" y="2054"/>
                  </a:lnTo>
                  <a:lnTo>
                    <a:pt x="68" y="2070"/>
                  </a:lnTo>
                  <a:lnTo>
                    <a:pt x="55" y="2086"/>
                  </a:lnTo>
                  <a:lnTo>
                    <a:pt x="41" y="2102"/>
                  </a:lnTo>
                  <a:lnTo>
                    <a:pt x="29" y="2119"/>
                  </a:lnTo>
                  <a:lnTo>
                    <a:pt x="17" y="2139"/>
                  </a:lnTo>
                  <a:lnTo>
                    <a:pt x="9" y="2162"/>
                  </a:lnTo>
                  <a:lnTo>
                    <a:pt x="4" y="2206"/>
                  </a:lnTo>
                  <a:lnTo>
                    <a:pt x="6" y="2243"/>
                  </a:lnTo>
                  <a:lnTo>
                    <a:pt x="15" y="2276"/>
                  </a:lnTo>
                  <a:lnTo>
                    <a:pt x="29" y="2308"/>
                  </a:lnTo>
                  <a:lnTo>
                    <a:pt x="45" y="2333"/>
                  </a:lnTo>
                  <a:lnTo>
                    <a:pt x="61" y="2357"/>
                  </a:lnTo>
                  <a:lnTo>
                    <a:pt x="74" y="2378"/>
                  </a:lnTo>
                  <a:lnTo>
                    <a:pt x="84" y="2396"/>
                  </a:lnTo>
                  <a:lnTo>
                    <a:pt x="88" y="2425"/>
                  </a:lnTo>
                  <a:lnTo>
                    <a:pt x="82" y="2453"/>
                  </a:lnTo>
                  <a:lnTo>
                    <a:pt x="68" y="2482"/>
                  </a:lnTo>
                  <a:lnTo>
                    <a:pt x="49" y="2512"/>
                  </a:lnTo>
                  <a:lnTo>
                    <a:pt x="39" y="2527"/>
                  </a:lnTo>
                  <a:lnTo>
                    <a:pt x="27" y="2545"/>
                  </a:lnTo>
                  <a:lnTo>
                    <a:pt x="19" y="2563"/>
                  </a:lnTo>
                  <a:lnTo>
                    <a:pt x="11" y="2582"/>
                  </a:lnTo>
                  <a:lnTo>
                    <a:pt x="6" y="2602"/>
                  </a:lnTo>
                  <a:lnTo>
                    <a:pt x="2" y="2622"/>
                  </a:lnTo>
                  <a:lnTo>
                    <a:pt x="2" y="2643"/>
                  </a:lnTo>
                  <a:lnTo>
                    <a:pt x="8" y="2667"/>
                  </a:lnTo>
                  <a:lnTo>
                    <a:pt x="9" y="2673"/>
                  </a:lnTo>
                  <a:lnTo>
                    <a:pt x="15" y="2677"/>
                  </a:lnTo>
                  <a:lnTo>
                    <a:pt x="21" y="2679"/>
                  </a:lnTo>
                  <a:lnTo>
                    <a:pt x="29" y="2679"/>
                  </a:lnTo>
                  <a:lnTo>
                    <a:pt x="35" y="2675"/>
                  </a:lnTo>
                  <a:lnTo>
                    <a:pt x="39" y="2669"/>
                  </a:lnTo>
                  <a:lnTo>
                    <a:pt x="41" y="2663"/>
                  </a:lnTo>
                  <a:lnTo>
                    <a:pt x="41" y="2657"/>
                  </a:lnTo>
                  <a:lnTo>
                    <a:pt x="37" y="2624"/>
                  </a:lnTo>
                  <a:lnTo>
                    <a:pt x="45" y="2590"/>
                  </a:lnTo>
                  <a:lnTo>
                    <a:pt x="59" y="2561"/>
                  </a:lnTo>
                  <a:lnTo>
                    <a:pt x="78" y="2529"/>
                  </a:lnTo>
                  <a:lnTo>
                    <a:pt x="90" y="2514"/>
                  </a:lnTo>
                  <a:lnTo>
                    <a:pt x="100" y="2496"/>
                  </a:lnTo>
                  <a:lnTo>
                    <a:pt x="110" y="2480"/>
                  </a:lnTo>
                  <a:lnTo>
                    <a:pt x="116" y="2461"/>
                  </a:lnTo>
                  <a:lnTo>
                    <a:pt x="121" y="2443"/>
                  </a:lnTo>
                  <a:lnTo>
                    <a:pt x="123" y="2423"/>
                  </a:lnTo>
                  <a:lnTo>
                    <a:pt x="121" y="2404"/>
                  </a:lnTo>
                  <a:lnTo>
                    <a:pt x="116" y="2382"/>
                  </a:lnTo>
                  <a:lnTo>
                    <a:pt x="110" y="2370"/>
                  </a:lnTo>
                  <a:lnTo>
                    <a:pt x="104" y="2359"/>
                  </a:lnTo>
                  <a:lnTo>
                    <a:pt x="96" y="2347"/>
                  </a:lnTo>
                  <a:lnTo>
                    <a:pt x="88" y="2333"/>
                  </a:lnTo>
                  <a:lnTo>
                    <a:pt x="76" y="2317"/>
                  </a:lnTo>
                  <a:lnTo>
                    <a:pt x="66" y="2300"/>
                  </a:lnTo>
                  <a:lnTo>
                    <a:pt x="57" y="2282"/>
                  </a:lnTo>
                  <a:lnTo>
                    <a:pt x="49" y="2263"/>
                  </a:lnTo>
                  <a:lnTo>
                    <a:pt x="43" y="2243"/>
                  </a:lnTo>
                  <a:lnTo>
                    <a:pt x="39" y="2221"/>
                  </a:lnTo>
                  <a:lnTo>
                    <a:pt x="39" y="2196"/>
                  </a:lnTo>
                  <a:lnTo>
                    <a:pt x="45" y="2170"/>
                  </a:lnTo>
                  <a:lnTo>
                    <a:pt x="51" y="2151"/>
                  </a:lnTo>
                  <a:lnTo>
                    <a:pt x="61" y="2133"/>
                  </a:lnTo>
                  <a:lnTo>
                    <a:pt x="72" y="2117"/>
                  </a:lnTo>
                  <a:lnTo>
                    <a:pt x="86" y="2102"/>
                  </a:lnTo>
                  <a:lnTo>
                    <a:pt x="100" y="2086"/>
                  </a:lnTo>
                  <a:lnTo>
                    <a:pt x="112" y="2068"/>
                  </a:lnTo>
                  <a:lnTo>
                    <a:pt x="123" y="2049"/>
                  </a:lnTo>
                  <a:lnTo>
                    <a:pt x="133" y="2027"/>
                  </a:lnTo>
                  <a:lnTo>
                    <a:pt x="137" y="2002"/>
                  </a:lnTo>
                  <a:lnTo>
                    <a:pt x="139" y="1978"/>
                  </a:lnTo>
                  <a:lnTo>
                    <a:pt x="135" y="1954"/>
                  </a:lnTo>
                  <a:lnTo>
                    <a:pt x="129" y="1935"/>
                  </a:lnTo>
                  <a:lnTo>
                    <a:pt x="119" y="1915"/>
                  </a:lnTo>
                  <a:lnTo>
                    <a:pt x="110" y="1897"/>
                  </a:lnTo>
                  <a:lnTo>
                    <a:pt x="98" y="1882"/>
                  </a:lnTo>
                  <a:lnTo>
                    <a:pt x="86" y="1866"/>
                  </a:lnTo>
                  <a:lnTo>
                    <a:pt x="72" y="1848"/>
                  </a:lnTo>
                  <a:lnTo>
                    <a:pt x="59" y="1829"/>
                  </a:lnTo>
                  <a:lnTo>
                    <a:pt x="49" y="1811"/>
                  </a:lnTo>
                  <a:lnTo>
                    <a:pt x="41" y="179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3" name="Freeform 40"/>
            <p:cNvSpPr>
              <a:spLocks/>
            </p:cNvSpPr>
            <p:nvPr/>
          </p:nvSpPr>
          <p:spPr bwMode="auto">
            <a:xfrm>
              <a:off x="3963" y="945"/>
              <a:ext cx="170" cy="3969"/>
            </a:xfrm>
            <a:custGeom>
              <a:avLst/>
              <a:gdLst>
                <a:gd name="T0" fmla="*/ 104 w 140"/>
                <a:gd name="T1" fmla="*/ 2816 h 2679"/>
                <a:gd name="T2" fmla="*/ 153 w 140"/>
                <a:gd name="T3" fmla="*/ 2683 h 2679"/>
                <a:gd name="T4" fmla="*/ 126 w 140"/>
                <a:gd name="T5" fmla="*/ 2517 h 2679"/>
                <a:gd name="T6" fmla="*/ 43 w 140"/>
                <a:gd name="T7" fmla="*/ 2320 h 2679"/>
                <a:gd name="T8" fmla="*/ 95 w 140"/>
                <a:gd name="T9" fmla="*/ 2163 h 2679"/>
                <a:gd name="T10" fmla="*/ 150 w 140"/>
                <a:gd name="T11" fmla="*/ 2018 h 2679"/>
                <a:gd name="T12" fmla="*/ 116 w 140"/>
                <a:gd name="T13" fmla="*/ 1864 h 2679"/>
                <a:gd name="T14" fmla="*/ 52 w 140"/>
                <a:gd name="T15" fmla="*/ 1716 h 2679"/>
                <a:gd name="T16" fmla="*/ 98 w 140"/>
                <a:gd name="T17" fmla="*/ 1523 h 2679"/>
                <a:gd name="T18" fmla="*/ 150 w 140"/>
                <a:gd name="T19" fmla="*/ 1404 h 2679"/>
                <a:gd name="T20" fmla="*/ 123 w 140"/>
                <a:gd name="T21" fmla="*/ 1236 h 2679"/>
                <a:gd name="T22" fmla="*/ 43 w 140"/>
                <a:gd name="T23" fmla="*/ 1037 h 2679"/>
                <a:gd name="T24" fmla="*/ 95 w 140"/>
                <a:gd name="T25" fmla="*/ 880 h 2679"/>
                <a:gd name="T26" fmla="*/ 153 w 140"/>
                <a:gd name="T27" fmla="*/ 707 h 2679"/>
                <a:gd name="T28" fmla="*/ 89 w 140"/>
                <a:gd name="T29" fmla="*/ 481 h 2679"/>
                <a:gd name="T30" fmla="*/ 80 w 140"/>
                <a:gd name="T31" fmla="*/ 293 h 2679"/>
                <a:gd name="T32" fmla="*/ 146 w 140"/>
                <a:gd name="T33" fmla="*/ 145 h 2679"/>
                <a:gd name="T34" fmla="*/ 146 w 140"/>
                <a:gd name="T35" fmla="*/ 10 h 2679"/>
                <a:gd name="T36" fmla="*/ 113 w 140"/>
                <a:gd name="T37" fmla="*/ 13 h 2679"/>
                <a:gd name="T38" fmla="*/ 89 w 140"/>
                <a:gd name="T39" fmla="*/ 176 h 2679"/>
                <a:gd name="T40" fmla="*/ 27 w 140"/>
                <a:gd name="T41" fmla="*/ 324 h 2679"/>
                <a:gd name="T42" fmla="*/ 34 w 140"/>
                <a:gd name="T43" fmla="*/ 459 h 2679"/>
                <a:gd name="T44" fmla="*/ 82 w 140"/>
                <a:gd name="T45" fmla="*/ 563 h 2679"/>
                <a:gd name="T46" fmla="*/ 113 w 140"/>
                <a:gd name="T47" fmla="*/ 717 h 2679"/>
                <a:gd name="T48" fmla="*/ 59 w 140"/>
                <a:gd name="T49" fmla="*/ 858 h 2679"/>
                <a:gd name="T50" fmla="*/ 2 w 140"/>
                <a:gd name="T51" fmla="*/ 1006 h 2679"/>
                <a:gd name="T52" fmla="*/ 34 w 140"/>
                <a:gd name="T53" fmla="*/ 1160 h 2679"/>
                <a:gd name="T54" fmla="*/ 102 w 140"/>
                <a:gd name="T55" fmla="*/ 1290 h 2679"/>
                <a:gd name="T56" fmla="*/ 66 w 140"/>
                <a:gd name="T57" fmla="*/ 1490 h 2679"/>
                <a:gd name="T58" fmla="*/ 13 w 140"/>
                <a:gd name="T59" fmla="*/ 1604 h 2679"/>
                <a:gd name="T60" fmla="*/ 25 w 140"/>
                <a:gd name="T61" fmla="*/ 1764 h 2679"/>
                <a:gd name="T62" fmla="*/ 109 w 140"/>
                <a:gd name="T63" fmla="*/ 1985 h 2679"/>
                <a:gd name="T64" fmla="*/ 59 w 140"/>
                <a:gd name="T65" fmla="*/ 2136 h 2679"/>
                <a:gd name="T66" fmla="*/ 4 w 140"/>
                <a:gd name="T67" fmla="*/ 2287 h 2679"/>
                <a:gd name="T68" fmla="*/ 36 w 140"/>
                <a:gd name="T69" fmla="*/ 2442 h 2679"/>
                <a:gd name="T70" fmla="*/ 104 w 140"/>
                <a:gd name="T71" fmla="*/ 2570 h 2679"/>
                <a:gd name="T72" fmla="*/ 71 w 140"/>
                <a:gd name="T73" fmla="*/ 2791 h 2679"/>
                <a:gd name="T74" fmla="*/ 22 w 140"/>
                <a:gd name="T75" fmla="*/ 2919 h 2679"/>
                <a:gd name="T76" fmla="*/ 40 w 140"/>
                <a:gd name="T77" fmla="*/ 3046 h 2679"/>
                <a:gd name="T78" fmla="*/ 95 w 140"/>
                <a:gd name="T79" fmla="*/ 3157 h 2679"/>
                <a:gd name="T80" fmla="*/ 109 w 140"/>
                <a:gd name="T81" fmla="*/ 3323 h 2679"/>
                <a:gd name="T82" fmla="*/ 47 w 140"/>
                <a:gd name="T83" fmla="*/ 3448 h 2679"/>
                <a:gd name="T84" fmla="*/ 13 w 140"/>
                <a:gd name="T85" fmla="*/ 3649 h 2679"/>
                <a:gd name="T86" fmla="*/ 100 w 140"/>
                <a:gd name="T87" fmla="*/ 3879 h 2679"/>
                <a:gd name="T88" fmla="*/ 100 w 140"/>
                <a:gd name="T89" fmla="*/ 3966 h 2679"/>
                <a:gd name="T90" fmla="*/ 135 w 140"/>
                <a:gd name="T91" fmla="*/ 3916 h 2679"/>
                <a:gd name="T92" fmla="*/ 113 w 140"/>
                <a:gd name="T93" fmla="*/ 3765 h 2679"/>
                <a:gd name="T94" fmla="*/ 45 w 140"/>
                <a:gd name="T95" fmla="*/ 3593 h 2679"/>
                <a:gd name="T96" fmla="*/ 98 w 140"/>
                <a:gd name="T97" fmla="*/ 3450 h 2679"/>
                <a:gd name="T98" fmla="*/ 155 w 140"/>
                <a:gd name="T99" fmla="*/ 3274 h 2679"/>
                <a:gd name="T100" fmla="*/ 91 w 140"/>
                <a:gd name="T101" fmla="*/ 3049 h 2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"/>
                <a:gd name="T154" fmla="*/ 0 h 2679"/>
                <a:gd name="T155" fmla="*/ 140 w 140"/>
                <a:gd name="T156" fmla="*/ 2679 h 2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" h="2679">
                  <a:moveTo>
                    <a:pt x="57" y="2019"/>
                  </a:moveTo>
                  <a:lnTo>
                    <a:pt x="52" y="1990"/>
                  </a:lnTo>
                  <a:lnTo>
                    <a:pt x="59" y="1960"/>
                  </a:lnTo>
                  <a:lnTo>
                    <a:pt x="73" y="1931"/>
                  </a:lnTo>
                  <a:lnTo>
                    <a:pt x="93" y="1901"/>
                  </a:lnTo>
                  <a:lnTo>
                    <a:pt x="103" y="1886"/>
                  </a:lnTo>
                  <a:lnTo>
                    <a:pt x="114" y="1868"/>
                  </a:lnTo>
                  <a:lnTo>
                    <a:pt x="122" y="1850"/>
                  </a:lnTo>
                  <a:lnTo>
                    <a:pt x="132" y="1831"/>
                  </a:lnTo>
                  <a:lnTo>
                    <a:pt x="136" y="1811"/>
                  </a:lnTo>
                  <a:lnTo>
                    <a:pt x="140" y="1792"/>
                  </a:lnTo>
                  <a:lnTo>
                    <a:pt x="140" y="1770"/>
                  </a:lnTo>
                  <a:lnTo>
                    <a:pt x="134" y="1746"/>
                  </a:lnTo>
                  <a:lnTo>
                    <a:pt x="124" y="1721"/>
                  </a:lnTo>
                  <a:lnTo>
                    <a:pt x="112" y="1699"/>
                  </a:lnTo>
                  <a:lnTo>
                    <a:pt x="99" y="1678"/>
                  </a:lnTo>
                  <a:lnTo>
                    <a:pt x="83" y="1658"/>
                  </a:lnTo>
                  <a:lnTo>
                    <a:pt x="61" y="1629"/>
                  </a:lnTo>
                  <a:lnTo>
                    <a:pt x="46" y="1599"/>
                  </a:lnTo>
                  <a:lnTo>
                    <a:pt x="38" y="1566"/>
                  </a:lnTo>
                  <a:lnTo>
                    <a:pt x="42" y="1529"/>
                  </a:lnTo>
                  <a:lnTo>
                    <a:pt x="50" y="1509"/>
                  </a:lnTo>
                  <a:lnTo>
                    <a:pt x="59" y="1491"/>
                  </a:lnTo>
                  <a:lnTo>
                    <a:pt x="73" y="1476"/>
                  </a:lnTo>
                  <a:lnTo>
                    <a:pt x="85" y="1460"/>
                  </a:lnTo>
                  <a:lnTo>
                    <a:pt x="99" y="1444"/>
                  </a:lnTo>
                  <a:lnTo>
                    <a:pt x="110" y="1426"/>
                  </a:lnTo>
                  <a:lnTo>
                    <a:pt x="122" y="1407"/>
                  </a:lnTo>
                  <a:lnTo>
                    <a:pt x="130" y="1385"/>
                  </a:lnTo>
                  <a:lnTo>
                    <a:pt x="134" y="1362"/>
                  </a:lnTo>
                  <a:lnTo>
                    <a:pt x="132" y="1338"/>
                  </a:lnTo>
                  <a:lnTo>
                    <a:pt x="128" y="1317"/>
                  </a:lnTo>
                  <a:lnTo>
                    <a:pt x="122" y="1297"/>
                  </a:lnTo>
                  <a:lnTo>
                    <a:pt x="112" y="1275"/>
                  </a:lnTo>
                  <a:lnTo>
                    <a:pt x="103" y="1258"/>
                  </a:lnTo>
                  <a:lnTo>
                    <a:pt x="93" y="1238"/>
                  </a:lnTo>
                  <a:lnTo>
                    <a:pt x="81" y="1220"/>
                  </a:lnTo>
                  <a:lnTo>
                    <a:pt x="67" y="1199"/>
                  </a:lnTo>
                  <a:lnTo>
                    <a:pt x="55" y="1177"/>
                  </a:lnTo>
                  <a:lnTo>
                    <a:pt x="46" y="1158"/>
                  </a:lnTo>
                  <a:lnTo>
                    <a:pt x="40" y="1138"/>
                  </a:lnTo>
                  <a:lnTo>
                    <a:pt x="42" y="1107"/>
                  </a:lnTo>
                  <a:lnTo>
                    <a:pt x="52" y="1079"/>
                  </a:lnTo>
                  <a:lnTo>
                    <a:pt x="67" y="1054"/>
                  </a:lnTo>
                  <a:lnTo>
                    <a:pt x="87" y="1028"/>
                  </a:lnTo>
                  <a:lnTo>
                    <a:pt x="99" y="1014"/>
                  </a:lnTo>
                  <a:lnTo>
                    <a:pt x="108" y="999"/>
                  </a:lnTo>
                  <a:lnTo>
                    <a:pt x="120" y="983"/>
                  </a:lnTo>
                  <a:lnTo>
                    <a:pt x="128" y="965"/>
                  </a:lnTo>
                  <a:lnTo>
                    <a:pt x="134" y="948"/>
                  </a:lnTo>
                  <a:lnTo>
                    <a:pt x="138" y="926"/>
                  </a:lnTo>
                  <a:lnTo>
                    <a:pt x="136" y="904"/>
                  </a:lnTo>
                  <a:lnTo>
                    <a:pt x="132" y="881"/>
                  </a:lnTo>
                  <a:lnTo>
                    <a:pt x="122" y="857"/>
                  </a:lnTo>
                  <a:lnTo>
                    <a:pt x="110" y="834"/>
                  </a:lnTo>
                  <a:lnTo>
                    <a:pt x="97" y="814"/>
                  </a:lnTo>
                  <a:lnTo>
                    <a:pt x="83" y="793"/>
                  </a:lnTo>
                  <a:lnTo>
                    <a:pt x="61" y="763"/>
                  </a:lnTo>
                  <a:lnTo>
                    <a:pt x="46" y="734"/>
                  </a:lnTo>
                  <a:lnTo>
                    <a:pt x="38" y="700"/>
                  </a:lnTo>
                  <a:lnTo>
                    <a:pt x="42" y="663"/>
                  </a:lnTo>
                  <a:lnTo>
                    <a:pt x="50" y="643"/>
                  </a:lnTo>
                  <a:lnTo>
                    <a:pt x="59" y="626"/>
                  </a:lnTo>
                  <a:lnTo>
                    <a:pt x="71" y="610"/>
                  </a:lnTo>
                  <a:lnTo>
                    <a:pt x="85" y="594"/>
                  </a:lnTo>
                  <a:lnTo>
                    <a:pt x="99" y="579"/>
                  </a:lnTo>
                  <a:lnTo>
                    <a:pt x="110" y="561"/>
                  </a:lnTo>
                  <a:lnTo>
                    <a:pt x="122" y="541"/>
                  </a:lnTo>
                  <a:lnTo>
                    <a:pt x="130" y="520"/>
                  </a:lnTo>
                  <a:lnTo>
                    <a:pt x="136" y="477"/>
                  </a:lnTo>
                  <a:lnTo>
                    <a:pt x="134" y="437"/>
                  </a:lnTo>
                  <a:lnTo>
                    <a:pt x="124" y="404"/>
                  </a:lnTo>
                  <a:lnTo>
                    <a:pt x="110" y="374"/>
                  </a:lnTo>
                  <a:lnTo>
                    <a:pt x="95" y="347"/>
                  </a:lnTo>
                  <a:lnTo>
                    <a:pt x="79" y="325"/>
                  </a:lnTo>
                  <a:lnTo>
                    <a:pt x="65" y="304"/>
                  </a:lnTo>
                  <a:lnTo>
                    <a:pt x="55" y="286"/>
                  </a:lnTo>
                  <a:lnTo>
                    <a:pt x="52" y="257"/>
                  </a:lnTo>
                  <a:lnTo>
                    <a:pt x="57" y="227"/>
                  </a:lnTo>
                  <a:lnTo>
                    <a:pt x="71" y="198"/>
                  </a:lnTo>
                  <a:lnTo>
                    <a:pt x="91" y="168"/>
                  </a:lnTo>
                  <a:lnTo>
                    <a:pt x="101" y="153"/>
                  </a:lnTo>
                  <a:lnTo>
                    <a:pt x="112" y="135"/>
                  </a:lnTo>
                  <a:lnTo>
                    <a:pt x="120" y="117"/>
                  </a:lnTo>
                  <a:lnTo>
                    <a:pt x="130" y="98"/>
                  </a:lnTo>
                  <a:lnTo>
                    <a:pt x="134" y="78"/>
                  </a:lnTo>
                  <a:lnTo>
                    <a:pt x="138" y="57"/>
                  </a:lnTo>
                  <a:lnTo>
                    <a:pt x="138" y="35"/>
                  </a:lnTo>
                  <a:lnTo>
                    <a:pt x="132" y="13"/>
                  </a:lnTo>
                  <a:lnTo>
                    <a:pt x="130" y="7"/>
                  </a:lnTo>
                  <a:lnTo>
                    <a:pt x="124" y="2"/>
                  </a:lnTo>
                  <a:lnTo>
                    <a:pt x="118" y="0"/>
                  </a:lnTo>
                  <a:lnTo>
                    <a:pt x="110" y="2"/>
                  </a:lnTo>
                  <a:lnTo>
                    <a:pt x="105" y="4"/>
                  </a:lnTo>
                  <a:lnTo>
                    <a:pt x="101" y="9"/>
                  </a:lnTo>
                  <a:lnTo>
                    <a:pt x="99" y="15"/>
                  </a:lnTo>
                  <a:lnTo>
                    <a:pt x="99" y="23"/>
                  </a:lnTo>
                  <a:lnTo>
                    <a:pt x="103" y="57"/>
                  </a:lnTo>
                  <a:lnTo>
                    <a:pt x="95" y="88"/>
                  </a:lnTo>
                  <a:lnTo>
                    <a:pt x="79" y="119"/>
                  </a:lnTo>
                  <a:lnTo>
                    <a:pt x="61" y="149"/>
                  </a:lnTo>
                  <a:lnTo>
                    <a:pt x="50" y="166"/>
                  </a:lnTo>
                  <a:lnTo>
                    <a:pt x="40" y="182"/>
                  </a:lnTo>
                  <a:lnTo>
                    <a:pt x="30" y="202"/>
                  </a:lnTo>
                  <a:lnTo>
                    <a:pt x="24" y="219"/>
                  </a:lnTo>
                  <a:lnTo>
                    <a:pt x="18" y="237"/>
                  </a:lnTo>
                  <a:lnTo>
                    <a:pt x="16" y="257"/>
                  </a:lnTo>
                  <a:lnTo>
                    <a:pt x="18" y="276"/>
                  </a:lnTo>
                  <a:lnTo>
                    <a:pt x="24" y="298"/>
                  </a:lnTo>
                  <a:lnTo>
                    <a:pt x="30" y="310"/>
                  </a:lnTo>
                  <a:lnTo>
                    <a:pt x="36" y="321"/>
                  </a:lnTo>
                  <a:lnTo>
                    <a:pt x="44" y="333"/>
                  </a:lnTo>
                  <a:lnTo>
                    <a:pt x="52" y="347"/>
                  </a:lnTo>
                  <a:lnTo>
                    <a:pt x="63" y="363"/>
                  </a:lnTo>
                  <a:lnTo>
                    <a:pt x="73" y="380"/>
                  </a:lnTo>
                  <a:lnTo>
                    <a:pt x="83" y="398"/>
                  </a:lnTo>
                  <a:lnTo>
                    <a:pt x="91" y="418"/>
                  </a:lnTo>
                  <a:lnTo>
                    <a:pt x="97" y="437"/>
                  </a:lnTo>
                  <a:lnTo>
                    <a:pt x="101" y="461"/>
                  </a:lnTo>
                  <a:lnTo>
                    <a:pt x="101" y="484"/>
                  </a:lnTo>
                  <a:lnTo>
                    <a:pt x="95" y="510"/>
                  </a:lnTo>
                  <a:lnTo>
                    <a:pt x="89" y="530"/>
                  </a:lnTo>
                  <a:lnTo>
                    <a:pt x="79" y="547"/>
                  </a:lnTo>
                  <a:lnTo>
                    <a:pt x="67" y="563"/>
                  </a:lnTo>
                  <a:lnTo>
                    <a:pt x="53" y="579"/>
                  </a:lnTo>
                  <a:lnTo>
                    <a:pt x="40" y="594"/>
                  </a:lnTo>
                  <a:lnTo>
                    <a:pt x="28" y="612"/>
                  </a:lnTo>
                  <a:lnTo>
                    <a:pt x="16" y="632"/>
                  </a:lnTo>
                  <a:lnTo>
                    <a:pt x="6" y="653"/>
                  </a:lnTo>
                  <a:lnTo>
                    <a:pt x="2" y="679"/>
                  </a:lnTo>
                  <a:lnTo>
                    <a:pt x="0" y="702"/>
                  </a:lnTo>
                  <a:lnTo>
                    <a:pt x="4" y="726"/>
                  </a:lnTo>
                  <a:lnTo>
                    <a:pt x="10" y="745"/>
                  </a:lnTo>
                  <a:lnTo>
                    <a:pt x="20" y="765"/>
                  </a:lnTo>
                  <a:lnTo>
                    <a:pt x="30" y="783"/>
                  </a:lnTo>
                  <a:lnTo>
                    <a:pt x="42" y="798"/>
                  </a:lnTo>
                  <a:lnTo>
                    <a:pt x="53" y="814"/>
                  </a:lnTo>
                  <a:lnTo>
                    <a:pt x="67" y="834"/>
                  </a:lnTo>
                  <a:lnTo>
                    <a:pt x="81" y="851"/>
                  </a:lnTo>
                  <a:lnTo>
                    <a:pt x="91" y="871"/>
                  </a:lnTo>
                  <a:lnTo>
                    <a:pt x="99" y="891"/>
                  </a:lnTo>
                  <a:lnTo>
                    <a:pt x="103" y="924"/>
                  </a:lnTo>
                  <a:lnTo>
                    <a:pt x="95" y="953"/>
                  </a:lnTo>
                  <a:lnTo>
                    <a:pt x="79" y="981"/>
                  </a:lnTo>
                  <a:lnTo>
                    <a:pt x="59" y="1006"/>
                  </a:lnTo>
                  <a:lnTo>
                    <a:pt x="48" y="1020"/>
                  </a:lnTo>
                  <a:lnTo>
                    <a:pt x="38" y="1034"/>
                  </a:lnTo>
                  <a:lnTo>
                    <a:pt x="28" y="1050"/>
                  </a:lnTo>
                  <a:lnTo>
                    <a:pt x="18" y="1065"/>
                  </a:lnTo>
                  <a:lnTo>
                    <a:pt x="12" y="1083"/>
                  </a:lnTo>
                  <a:lnTo>
                    <a:pt x="6" y="1101"/>
                  </a:lnTo>
                  <a:lnTo>
                    <a:pt x="4" y="1120"/>
                  </a:lnTo>
                  <a:lnTo>
                    <a:pt x="6" y="1142"/>
                  </a:lnTo>
                  <a:lnTo>
                    <a:pt x="12" y="1167"/>
                  </a:lnTo>
                  <a:lnTo>
                    <a:pt x="22" y="1191"/>
                  </a:lnTo>
                  <a:lnTo>
                    <a:pt x="36" y="1214"/>
                  </a:lnTo>
                  <a:lnTo>
                    <a:pt x="52" y="1240"/>
                  </a:lnTo>
                  <a:lnTo>
                    <a:pt x="71" y="1273"/>
                  </a:lnTo>
                  <a:lnTo>
                    <a:pt x="89" y="1305"/>
                  </a:lnTo>
                  <a:lnTo>
                    <a:pt x="97" y="1340"/>
                  </a:lnTo>
                  <a:lnTo>
                    <a:pt x="97" y="1375"/>
                  </a:lnTo>
                  <a:lnTo>
                    <a:pt x="89" y="1395"/>
                  </a:lnTo>
                  <a:lnTo>
                    <a:pt x="79" y="1411"/>
                  </a:lnTo>
                  <a:lnTo>
                    <a:pt x="67" y="1426"/>
                  </a:lnTo>
                  <a:lnTo>
                    <a:pt x="53" y="1442"/>
                  </a:lnTo>
                  <a:lnTo>
                    <a:pt x="42" y="1460"/>
                  </a:lnTo>
                  <a:lnTo>
                    <a:pt x="28" y="1476"/>
                  </a:lnTo>
                  <a:lnTo>
                    <a:pt x="16" y="1495"/>
                  </a:lnTo>
                  <a:lnTo>
                    <a:pt x="8" y="1519"/>
                  </a:lnTo>
                  <a:lnTo>
                    <a:pt x="4" y="1544"/>
                  </a:lnTo>
                  <a:lnTo>
                    <a:pt x="2" y="1568"/>
                  </a:lnTo>
                  <a:lnTo>
                    <a:pt x="6" y="1591"/>
                  </a:lnTo>
                  <a:lnTo>
                    <a:pt x="12" y="1611"/>
                  </a:lnTo>
                  <a:lnTo>
                    <a:pt x="22" y="1631"/>
                  </a:lnTo>
                  <a:lnTo>
                    <a:pt x="32" y="1648"/>
                  </a:lnTo>
                  <a:lnTo>
                    <a:pt x="44" y="1664"/>
                  </a:lnTo>
                  <a:lnTo>
                    <a:pt x="55" y="1680"/>
                  </a:lnTo>
                  <a:lnTo>
                    <a:pt x="69" y="1697"/>
                  </a:lnTo>
                  <a:lnTo>
                    <a:pt x="83" y="1717"/>
                  </a:lnTo>
                  <a:lnTo>
                    <a:pt x="93" y="1735"/>
                  </a:lnTo>
                  <a:lnTo>
                    <a:pt x="101" y="1756"/>
                  </a:lnTo>
                  <a:lnTo>
                    <a:pt x="105" y="1790"/>
                  </a:lnTo>
                  <a:lnTo>
                    <a:pt x="97" y="1823"/>
                  </a:lnTo>
                  <a:lnTo>
                    <a:pt x="81" y="1852"/>
                  </a:lnTo>
                  <a:lnTo>
                    <a:pt x="63" y="1884"/>
                  </a:lnTo>
                  <a:lnTo>
                    <a:pt x="52" y="1899"/>
                  </a:lnTo>
                  <a:lnTo>
                    <a:pt x="42" y="1917"/>
                  </a:lnTo>
                  <a:lnTo>
                    <a:pt x="32" y="1935"/>
                  </a:lnTo>
                  <a:lnTo>
                    <a:pt x="26" y="1952"/>
                  </a:lnTo>
                  <a:lnTo>
                    <a:pt x="20" y="1970"/>
                  </a:lnTo>
                  <a:lnTo>
                    <a:pt x="18" y="1990"/>
                  </a:lnTo>
                  <a:lnTo>
                    <a:pt x="18" y="2009"/>
                  </a:lnTo>
                  <a:lnTo>
                    <a:pt x="24" y="2031"/>
                  </a:lnTo>
                  <a:lnTo>
                    <a:pt x="30" y="2045"/>
                  </a:lnTo>
                  <a:lnTo>
                    <a:pt x="36" y="2056"/>
                  </a:lnTo>
                  <a:lnTo>
                    <a:pt x="46" y="2068"/>
                  </a:lnTo>
                  <a:lnTo>
                    <a:pt x="53" y="2082"/>
                  </a:lnTo>
                  <a:lnTo>
                    <a:pt x="65" y="2098"/>
                  </a:lnTo>
                  <a:lnTo>
                    <a:pt x="75" y="2113"/>
                  </a:lnTo>
                  <a:lnTo>
                    <a:pt x="85" y="2131"/>
                  </a:lnTo>
                  <a:lnTo>
                    <a:pt x="93" y="2151"/>
                  </a:lnTo>
                  <a:lnTo>
                    <a:pt x="99" y="2170"/>
                  </a:lnTo>
                  <a:lnTo>
                    <a:pt x="103" y="2194"/>
                  </a:lnTo>
                  <a:lnTo>
                    <a:pt x="103" y="2217"/>
                  </a:lnTo>
                  <a:lnTo>
                    <a:pt x="97" y="2243"/>
                  </a:lnTo>
                  <a:lnTo>
                    <a:pt x="89" y="2263"/>
                  </a:lnTo>
                  <a:lnTo>
                    <a:pt x="79" y="2280"/>
                  </a:lnTo>
                  <a:lnTo>
                    <a:pt x="67" y="2296"/>
                  </a:lnTo>
                  <a:lnTo>
                    <a:pt x="55" y="2312"/>
                  </a:lnTo>
                  <a:lnTo>
                    <a:pt x="42" y="2327"/>
                  </a:lnTo>
                  <a:lnTo>
                    <a:pt x="28" y="2345"/>
                  </a:lnTo>
                  <a:lnTo>
                    <a:pt x="18" y="2365"/>
                  </a:lnTo>
                  <a:lnTo>
                    <a:pt x="8" y="2386"/>
                  </a:lnTo>
                  <a:lnTo>
                    <a:pt x="4" y="2427"/>
                  </a:lnTo>
                  <a:lnTo>
                    <a:pt x="12" y="2463"/>
                  </a:lnTo>
                  <a:lnTo>
                    <a:pt x="30" y="2496"/>
                  </a:lnTo>
                  <a:lnTo>
                    <a:pt x="50" y="2526"/>
                  </a:lnTo>
                  <a:lnTo>
                    <a:pt x="69" y="2555"/>
                  </a:lnTo>
                  <a:lnTo>
                    <a:pt x="83" y="2586"/>
                  </a:lnTo>
                  <a:lnTo>
                    <a:pt x="89" y="2618"/>
                  </a:lnTo>
                  <a:lnTo>
                    <a:pt x="79" y="2653"/>
                  </a:lnTo>
                  <a:lnTo>
                    <a:pt x="77" y="2661"/>
                  </a:lnTo>
                  <a:lnTo>
                    <a:pt x="79" y="2667"/>
                  </a:lnTo>
                  <a:lnTo>
                    <a:pt x="83" y="2673"/>
                  </a:lnTo>
                  <a:lnTo>
                    <a:pt x="89" y="2677"/>
                  </a:lnTo>
                  <a:lnTo>
                    <a:pt x="95" y="2679"/>
                  </a:lnTo>
                  <a:lnTo>
                    <a:pt x="101" y="2677"/>
                  </a:lnTo>
                  <a:lnTo>
                    <a:pt x="106" y="2675"/>
                  </a:lnTo>
                  <a:lnTo>
                    <a:pt x="110" y="2669"/>
                  </a:lnTo>
                  <a:lnTo>
                    <a:pt x="120" y="2643"/>
                  </a:lnTo>
                  <a:lnTo>
                    <a:pt x="122" y="2622"/>
                  </a:lnTo>
                  <a:lnTo>
                    <a:pt x="122" y="2598"/>
                  </a:lnTo>
                  <a:lnTo>
                    <a:pt x="118" y="2579"/>
                  </a:lnTo>
                  <a:lnTo>
                    <a:pt x="110" y="2559"/>
                  </a:lnTo>
                  <a:lnTo>
                    <a:pt x="101" y="2541"/>
                  </a:lnTo>
                  <a:lnTo>
                    <a:pt x="91" y="2524"/>
                  </a:lnTo>
                  <a:lnTo>
                    <a:pt x="79" y="2508"/>
                  </a:lnTo>
                  <a:lnTo>
                    <a:pt x="61" y="2480"/>
                  </a:lnTo>
                  <a:lnTo>
                    <a:pt x="48" y="2453"/>
                  </a:lnTo>
                  <a:lnTo>
                    <a:pt x="40" y="2425"/>
                  </a:lnTo>
                  <a:lnTo>
                    <a:pt x="42" y="2396"/>
                  </a:lnTo>
                  <a:lnTo>
                    <a:pt x="50" y="2376"/>
                  </a:lnTo>
                  <a:lnTo>
                    <a:pt x="61" y="2361"/>
                  </a:lnTo>
                  <a:lnTo>
                    <a:pt x="73" y="2345"/>
                  </a:lnTo>
                  <a:lnTo>
                    <a:pt x="87" y="2329"/>
                  </a:lnTo>
                  <a:lnTo>
                    <a:pt x="101" y="2312"/>
                  </a:lnTo>
                  <a:lnTo>
                    <a:pt x="112" y="2296"/>
                  </a:lnTo>
                  <a:lnTo>
                    <a:pt x="122" y="2276"/>
                  </a:lnTo>
                  <a:lnTo>
                    <a:pt x="130" y="2253"/>
                  </a:lnTo>
                  <a:lnTo>
                    <a:pt x="138" y="2210"/>
                  </a:lnTo>
                  <a:lnTo>
                    <a:pt x="136" y="2172"/>
                  </a:lnTo>
                  <a:lnTo>
                    <a:pt x="126" y="2139"/>
                  </a:lnTo>
                  <a:lnTo>
                    <a:pt x="112" y="2107"/>
                  </a:lnTo>
                  <a:lnTo>
                    <a:pt x="97" y="2082"/>
                  </a:lnTo>
                  <a:lnTo>
                    <a:pt x="81" y="2058"/>
                  </a:lnTo>
                  <a:lnTo>
                    <a:pt x="67" y="2037"/>
                  </a:lnTo>
                  <a:lnTo>
                    <a:pt x="57" y="2019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4" name="Freeform 41"/>
            <p:cNvSpPr>
              <a:spLocks/>
            </p:cNvSpPr>
            <p:nvPr/>
          </p:nvSpPr>
          <p:spPr bwMode="auto">
            <a:xfrm>
              <a:off x="723" y="5196"/>
              <a:ext cx="2909" cy="204"/>
            </a:xfrm>
            <a:custGeom>
              <a:avLst/>
              <a:gdLst>
                <a:gd name="T0" fmla="*/ 2778 w 2601"/>
                <a:gd name="T1" fmla="*/ 44 h 138"/>
                <a:gd name="T2" fmla="*/ 2676 w 2601"/>
                <a:gd name="T3" fmla="*/ 129 h 138"/>
                <a:gd name="T4" fmla="*/ 2580 w 2601"/>
                <a:gd name="T5" fmla="*/ 132 h 138"/>
                <a:gd name="T6" fmla="*/ 2468 w 2601"/>
                <a:gd name="T7" fmla="*/ 24 h 138"/>
                <a:gd name="T8" fmla="*/ 2257 w 2601"/>
                <a:gd name="T9" fmla="*/ 64 h 138"/>
                <a:gd name="T10" fmla="*/ 2143 w 2601"/>
                <a:gd name="T11" fmla="*/ 126 h 138"/>
                <a:gd name="T12" fmla="*/ 2047 w 2601"/>
                <a:gd name="T13" fmla="*/ 56 h 138"/>
                <a:gd name="T14" fmla="*/ 1919 w 2601"/>
                <a:gd name="T15" fmla="*/ 0 h 138"/>
                <a:gd name="T16" fmla="*/ 1831 w 2601"/>
                <a:gd name="T17" fmla="*/ 50 h 138"/>
                <a:gd name="T18" fmla="*/ 1750 w 2601"/>
                <a:gd name="T19" fmla="*/ 129 h 138"/>
                <a:gd name="T20" fmla="*/ 1637 w 2601"/>
                <a:gd name="T21" fmla="*/ 132 h 138"/>
                <a:gd name="T22" fmla="*/ 1526 w 2601"/>
                <a:gd name="T23" fmla="*/ 27 h 138"/>
                <a:gd name="T24" fmla="*/ 1383 w 2601"/>
                <a:gd name="T25" fmla="*/ 38 h 138"/>
                <a:gd name="T26" fmla="*/ 1288 w 2601"/>
                <a:gd name="T27" fmla="*/ 117 h 138"/>
                <a:gd name="T28" fmla="*/ 1216 w 2601"/>
                <a:gd name="T29" fmla="*/ 145 h 138"/>
                <a:gd name="T30" fmla="*/ 1128 w 2601"/>
                <a:gd name="T31" fmla="*/ 93 h 138"/>
                <a:gd name="T32" fmla="*/ 1028 w 2601"/>
                <a:gd name="T33" fmla="*/ 6 h 138"/>
                <a:gd name="T34" fmla="*/ 915 w 2601"/>
                <a:gd name="T35" fmla="*/ 33 h 138"/>
                <a:gd name="T36" fmla="*/ 846 w 2601"/>
                <a:gd name="T37" fmla="*/ 102 h 138"/>
                <a:gd name="T38" fmla="*/ 742 w 2601"/>
                <a:gd name="T39" fmla="*/ 151 h 138"/>
                <a:gd name="T40" fmla="*/ 627 w 2601"/>
                <a:gd name="T41" fmla="*/ 61 h 138"/>
                <a:gd name="T42" fmla="*/ 436 w 2601"/>
                <a:gd name="T43" fmla="*/ 24 h 138"/>
                <a:gd name="T44" fmla="*/ 294 w 2601"/>
                <a:gd name="T45" fmla="*/ 129 h 138"/>
                <a:gd name="T46" fmla="*/ 197 w 2601"/>
                <a:gd name="T47" fmla="*/ 87 h 138"/>
                <a:gd name="T48" fmla="*/ 83 w 2601"/>
                <a:gd name="T49" fmla="*/ 6 h 138"/>
                <a:gd name="T50" fmla="*/ 0 w 2601"/>
                <a:gd name="T51" fmla="*/ 33 h 138"/>
                <a:gd name="T52" fmla="*/ 41 w 2601"/>
                <a:gd name="T53" fmla="*/ 56 h 138"/>
                <a:gd name="T54" fmla="*/ 144 w 2601"/>
                <a:gd name="T55" fmla="*/ 102 h 138"/>
                <a:gd name="T56" fmla="*/ 256 w 2601"/>
                <a:gd name="T57" fmla="*/ 180 h 138"/>
                <a:gd name="T58" fmla="*/ 362 w 2601"/>
                <a:gd name="T59" fmla="*/ 139 h 138"/>
                <a:gd name="T60" fmla="*/ 474 w 2601"/>
                <a:gd name="T61" fmla="*/ 61 h 138"/>
                <a:gd name="T62" fmla="*/ 610 w 2601"/>
                <a:gd name="T63" fmla="*/ 108 h 138"/>
                <a:gd name="T64" fmla="*/ 735 w 2601"/>
                <a:gd name="T65" fmla="*/ 204 h 138"/>
                <a:gd name="T66" fmla="*/ 867 w 2601"/>
                <a:gd name="T67" fmla="*/ 142 h 138"/>
                <a:gd name="T68" fmla="*/ 935 w 2601"/>
                <a:gd name="T69" fmla="*/ 78 h 138"/>
                <a:gd name="T70" fmla="*/ 1019 w 2601"/>
                <a:gd name="T71" fmla="*/ 58 h 138"/>
                <a:gd name="T72" fmla="*/ 1106 w 2601"/>
                <a:gd name="T73" fmla="*/ 135 h 138"/>
                <a:gd name="T74" fmla="*/ 1216 w 2601"/>
                <a:gd name="T75" fmla="*/ 201 h 138"/>
                <a:gd name="T76" fmla="*/ 1306 w 2601"/>
                <a:gd name="T77" fmla="*/ 166 h 138"/>
                <a:gd name="T78" fmla="*/ 1398 w 2601"/>
                <a:gd name="T79" fmla="*/ 87 h 138"/>
                <a:gd name="T80" fmla="*/ 1512 w 2601"/>
                <a:gd name="T81" fmla="*/ 75 h 138"/>
                <a:gd name="T82" fmla="*/ 1623 w 2601"/>
                <a:gd name="T83" fmla="*/ 180 h 138"/>
                <a:gd name="T84" fmla="*/ 1767 w 2601"/>
                <a:gd name="T85" fmla="*/ 174 h 138"/>
                <a:gd name="T86" fmla="*/ 1853 w 2601"/>
                <a:gd name="T87" fmla="*/ 93 h 138"/>
                <a:gd name="T88" fmla="*/ 1924 w 2601"/>
                <a:gd name="T89" fmla="*/ 53 h 138"/>
                <a:gd name="T90" fmla="*/ 2027 w 2601"/>
                <a:gd name="T91" fmla="*/ 99 h 138"/>
                <a:gd name="T92" fmla="*/ 2136 w 2601"/>
                <a:gd name="T93" fmla="*/ 177 h 138"/>
                <a:gd name="T94" fmla="*/ 2244 w 2601"/>
                <a:gd name="T95" fmla="*/ 139 h 138"/>
                <a:gd name="T96" fmla="*/ 2357 w 2601"/>
                <a:gd name="T97" fmla="*/ 61 h 138"/>
                <a:gd name="T98" fmla="*/ 2492 w 2601"/>
                <a:gd name="T99" fmla="*/ 105 h 138"/>
                <a:gd name="T100" fmla="*/ 2610 w 2601"/>
                <a:gd name="T101" fmla="*/ 201 h 138"/>
                <a:gd name="T102" fmla="*/ 2727 w 2601"/>
                <a:gd name="T103" fmla="*/ 148 h 138"/>
                <a:gd name="T104" fmla="*/ 2826 w 2601"/>
                <a:gd name="T105" fmla="*/ 78 h 138"/>
                <a:gd name="T106" fmla="*/ 2897 w 2601"/>
                <a:gd name="T107" fmla="*/ 90 h 138"/>
                <a:gd name="T108" fmla="*/ 2899 w 2601"/>
                <a:gd name="T109" fmla="*/ 41 h 1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01"/>
                <a:gd name="T166" fmla="*/ 0 h 138"/>
                <a:gd name="T167" fmla="*/ 2601 w 2601"/>
                <a:gd name="T168" fmla="*/ 138 h 1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01" h="138">
                  <a:moveTo>
                    <a:pt x="2592" y="28"/>
                  </a:moveTo>
                  <a:lnTo>
                    <a:pt x="2568" y="20"/>
                  </a:lnTo>
                  <a:lnTo>
                    <a:pt x="2544" y="16"/>
                  </a:lnTo>
                  <a:lnTo>
                    <a:pt x="2523" y="18"/>
                  </a:lnTo>
                  <a:lnTo>
                    <a:pt x="2503" y="22"/>
                  </a:lnTo>
                  <a:lnTo>
                    <a:pt x="2484" y="30"/>
                  </a:lnTo>
                  <a:lnTo>
                    <a:pt x="2466" y="39"/>
                  </a:lnTo>
                  <a:lnTo>
                    <a:pt x="2448" y="49"/>
                  </a:lnTo>
                  <a:lnTo>
                    <a:pt x="2432" y="61"/>
                  </a:lnTo>
                  <a:lnTo>
                    <a:pt x="2419" y="71"/>
                  </a:lnTo>
                  <a:lnTo>
                    <a:pt x="2405" y="79"/>
                  </a:lnTo>
                  <a:lnTo>
                    <a:pt x="2393" y="87"/>
                  </a:lnTo>
                  <a:lnTo>
                    <a:pt x="2379" y="92"/>
                  </a:lnTo>
                  <a:lnTo>
                    <a:pt x="2366" y="96"/>
                  </a:lnTo>
                  <a:lnTo>
                    <a:pt x="2352" y="100"/>
                  </a:lnTo>
                  <a:lnTo>
                    <a:pt x="2338" y="98"/>
                  </a:lnTo>
                  <a:lnTo>
                    <a:pt x="2324" y="96"/>
                  </a:lnTo>
                  <a:lnTo>
                    <a:pt x="2307" y="89"/>
                  </a:lnTo>
                  <a:lnTo>
                    <a:pt x="2291" y="79"/>
                  </a:lnTo>
                  <a:lnTo>
                    <a:pt x="2275" y="67"/>
                  </a:lnTo>
                  <a:lnTo>
                    <a:pt x="2260" y="53"/>
                  </a:lnTo>
                  <a:lnTo>
                    <a:pt x="2244" y="39"/>
                  </a:lnTo>
                  <a:lnTo>
                    <a:pt x="2226" y="28"/>
                  </a:lnTo>
                  <a:lnTo>
                    <a:pt x="2207" y="16"/>
                  </a:lnTo>
                  <a:lnTo>
                    <a:pt x="2185" y="8"/>
                  </a:lnTo>
                  <a:lnTo>
                    <a:pt x="2144" y="2"/>
                  </a:lnTo>
                  <a:lnTo>
                    <a:pt x="2107" y="4"/>
                  </a:lnTo>
                  <a:lnTo>
                    <a:pt x="2073" y="14"/>
                  </a:lnTo>
                  <a:lnTo>
                    <a:pt x="2046" y="28"/>
                  </a:lnTo>
                  <a:lnTo>
                    <a:pt x="2018" y="43"/>
                  </a:lnTo>
                  <a:lnTo>
                    <a:pt x="1997" y="59"/>
                  </a:lnTo>
                  <a:lnTo>
                    <a:pt x="1977" y="73"/>
                  </a:lnTo>
                  <a:lnTo>
                    <a:pt x="1959" y="83"/>
                  </a:lnTo>
                  <a:lnTo>
                    <a:pt x="1946" y="87"/>
                  </a:lnTo>
                  <a:lnTo>
                    <a:pt x="1930" y="87"/>
                  </a:lnTo>
                  <a:lnTo>
                    <a:pt x="1916" y="85"/>
                  </a:lnTo>
                  <a:lnTo>
                    <a:pt x="1902" y="81"/>
                  </a:lnTo>
                  <a:lnTo>
                    <a:pt x="1889" y="75"/>
                  </a:lnTo>
                  <a:lnTo>
                    <a:pt x="1875" y="67"/>
                  </a:lnTo>
                  <a:lnTo>
                    <a:pt x="1859" y="57"/>
                  </a:lnTo>
                  <a:lnTo>
                    <a:pt x="1845" y="47"/>
                  </a:lnTo>
                  <a:lnTo>
                    <a:pt x="1830" y="38"/>
                  </a:lnTo>
                  <a:lnTo>
                    <a:pt x="1812" y="26"/>
                  </a:lnTo>
                  <a:lnTo>
                    <a:pt x="1794" y="18"/>
                  </a:lnTo>
                  <a:lnTo>
                    <a:pt x="1777" y="8"/>
                  </a:lnTo>
                  <a:lnTo>
                    <a:pt x="1757" y="4"/>
                  </a:lnTo>
                  <a:lnTo>
                    <a:pt x="1737" y="0"/>
                  </a:lnTo>
                  <a:lnTo>
                    <a:pt x="1716" y="0"/>
                  </a:lnTo>
                  <a:lnTo>
                    <a:pt x="1694" y="6"/>
                  </a:lnTo>
                  <a:lnTo>
                    <a:pt x="1682" y="10"/>
                  </a:lnTo>
                  <a:lnTo>
                    <a:pt x="1671" y="16"/>
                  </a:lnTo>
                  <a:lnTo>
                    <a:pt x="1659" y="22"/>
                  </a:lnTo>
                  <a:lnTo>
                    <a:pt x="1649" y="28"/>
                  </a:lnTo>
                  <a:lnTo>
                    <a:pt x="1637" y="34"/>
                  </a:lnTo>
                  <a:lnTo>
                    <a:pt x="1627" y="41"/>
                  </a:lnTo>
                  <a:lnTo>
                    <a:pt x="1618" y="49"/>
                  </a:lnTo>
                  <a:lnTo>
                    <a:pt x="1608" y="57"/>
                  </a:lnTo>
                  <a:lnTo>
                    <a:pt x="1594" y="67"/>
                  </a:lnTo>
                  <a:lnTo>
                    <a:pt x="1578" y="79"/>
                  </a:lnTo>
                  <a:lnTo>
                    <a:pt x="1565" y="87"/>
                  </a:lnTo>
                  <a:lnTo>
                    <a:pt x="1551" y="94"/>
                  </a:lnTo>
                  <a:lnTo>
                    <a:pt x="1535" y="98"/>
                  </a:lnTo>
                  <a:lnTo>
                    <a:pt x="1519" y="100"/>
                  </a:lnTo>
                  <a:lnTo>
                    <a:pt x="1502" y="100"/>
                  </a:lnTo>
                  <a:lnTo>
                    <a:pt x="1482" y="96"/>
                  </a:lnTo>
                  <a:lnTo>
                    <a:pt x="1464" y="89"/>
                  </a:lnTo>
                  <a:lnTo>
                    <a:pt x="1447" y="79"/>
                  </a:lnTo>
                  <a:lnTo>
                    <a:pt x="1431" y="67"/>
                  </a:lnTo>
                  <a:lnTo>
                    <a:pt x="1415" y="55"/>
                  </a:lnTo>
                  <a:lnTo>
                    <a:pt x="1400" y="41"/>
                  </a:lnTo>
                  <a:lnTo>
                    <a:pt x="1384" y="30"/>
                  </a:lnTo>
                  <a:lnTo>
                    <a:pt x="1364" y="18"/>
                  </a:lnTo>
                  <a:lnTo>
                    <a:pt x="1343" y="8"/>
                  </a:lnTo>
                  <a:lnTo>
                    <a:pt x="1319" y="4"/>
                  </a:lnTo>
                  <a:lnTo>
                    <a:pt x="1298" y="6"/>
                  </a:lnTo>
                  <a:lnTo>
                    <a:pt x="1276" y="10"/>
                  </a:lnTo>
                  <a:lnTo>
                    <a:pt x="1256" y="18"/>
                  </a:lnTo>
                  <a:lnTo>
                    <a:pt x="1237" y="26"/>
                  </a:lnTo>
                  <a:lnTo>
                    <a:pt x="1219" y="38"/>
                  </a:lnTo>
                  <a:lnTo>
                    <a:pt x="1201" y="47"/>
                  </a:lnTo>
                  <a:lnTo>
                    <a:pt x="1184" y="59"/>
                  </a:lnTo>
                  <a:lnTo>
                    <a:pt x="1174" y="65"/>
                  </a:lnTo>
                  <a:lnTo>
                    <a:pt x="1164" y="73"/>
                  </a:lnTo>
                  <a:lnTo>
                    <a:pt x="1152" y="79"/>
                  </a:lnTo>
                  <a:lnTo>
                    <a:pt x="1142" y="85"/>
                  </a:lnTo>
                  <a:lnTo>
                    <a:pt x="1133" y="91"/>
                  </a:lnTo>
                  <a:lnTo>
                    <a:pt x="1123" y="94"/>
                  </a:lnTo>
                  <a:lnTo>
                    <a:pt x="1113" y="96"/>
                  </a:lnTo>
                  <a:lnTo>
                    <a:pt x="1103" y="98"/>
                  </a:lnTo>
                  <a:lnTo>
                    <a:pt x="1087" y="98"/>
                  </a:lnTo>
                  <a:lnTo>
                    <a:pt x="1074" y="98"/>
                  </a:lnTo>
                  <a:lnTo>
                    <a:pt x="1060" y="94"/>
                  </a:lnTo>
                  <a:lnTo>
                    <a:pt x="1046" y="89"/>
                  </a:lnTo>
                  <a:lnTo>
                    <a:pt x="1034" y="81"/>
                  </a:lnTo>
                  <a:lnTo>
                    <a:pt x="1023" y="73"/>
                  </a:lnTo>
                  <a:lnTo>
                    <a:pt x="1009" y="63"/>
                  </a:lnTo>
                  <a:lnTo>
                    <a:pt x="997" y="53"/>
                  </a:lnTo>
                  <a:lnTo>
                    <a:pt x="983" y="41"/>
                  </a:lnTo>
                  <a:lnTo>
                    <a:pt x="968" y="30"/>
                  </a:lnTo>
                  <a:lnTo>
                    <a:pt x="952" y="20"/>
                  </a:lnTo>
                  <a:lnTo>
                    <a:pt x="936" y="12"/>
                  </a:lnTo>
                  <a:lnTo>
                    <a:pt x="919" y="4"/>
                  </a:lnTo>
                  <a:lnTo>
                    <a:pt x="899" y="2"/>
                  </a:lnTo>
                  <a:lnTo>
                    <a:pt x="877" y="2"/>
                  </a:lnTo>
                  <a:lnTo>
                    <a:pt x="854" y="6"/>
                  </a:lnTo>
                  <a:lnTo>
                    <a:pt x="842" y="10"/>
                  </a:lnTo>
                  <a:lnTo>
                    <a:pt x="830" y="16"/>
                  </a:lnTo>
                  <a:lnTo>
                    <a:pt x="818" y="22"/>
                  </a:lnTo>
                  <a:lnTo>
                    <a:pt x="809" y="28"/>
                  </a:lnTo>
                  <a:lnTo>
                    <a:pt x="799" y="36"/>
                  </a:lnTo>
                  <a:lnTo>
                    <a:pt x="789" y="43"/>
                  </a:lnTo>
                  <a:lnTo>
                    <a:pt x="779" y="49"/>
                  </a:lnTo>
                  <a:lnTo>
                    <a:pt x="769" y="57"/>
                  </a:lnTo>
                  <a:lnTo>
                    <a:pt x="756" y="69"/>
                  </a:lnTo>
                  <a:lnTo>
                    <a:pt x="740" y="79"/>
                  </a:lnTo>
                  <a:lnTo>
                    <a:pt x="726" y="89"/>
                  </a:lnTo>
                  <a:lnTo>
                    <a:pt x="712" y="94"/>
                  </a:lnTo>
                  <a:lnTo>
                    <a:pt x="697" y="100"/>
                  </a:lnTo>
                  <a:lnTo>
                    <a:pt x="681" y="102"/>
                  </a:lnTo>
                  <a:lnTo>
                    <a:pt x="663" y="102"/>
                  </a:lnTo>
                  <a:lnTo>
                    <a:pt x="644" y="98"/>
                  </a:lnTo>
                  <a:lnTo>
                    <a:pt x="626" y="91"/>
                  </a:lnTo>
                  <a:lnTo>
                    <a:pt x="608" y="81"/>
                  </a:lnTo>
                  <a:lnTo>
                    <a:pt x="593" y="69"/>
                  </a:lnTo>
                  <a:lnTo>
                    <a:pt x="577" y="55"/>
                  </a:lnTo>
                  <a:lnTo>
                    <a:pt x="561" y="41"/>
                  </a:lnTo>
                  <a:lnTo>
                    <a:pt x="543" y="30"/>
                  </a:lnTo>
                  <a:lnTo>
                    <a:pt x="524" y="18"/>
                  </a:lnTo>
                  <a:lnTo>
                    <a:pt x="502" y="10"/>
                  </a:lnTo>
                  <a:lnTo>
                    <a:pt x="461" y="4"/>
                  </a:lnTo>
                  <a:lnTo>
                    <a:pt x="424" y="6"/>
                  </a:lnTo>
                  <a:lnTo>
                    <a:pt x="390" y="16"/>
                  </a:lnTo>
                  <a:lnTo>
                    <a:pt x="363" y="28"/>
                  </a:lnTo>
                  <a:lnTo>
                    <a:pt x="335" y="45"/>
                  </a:lnTo>
                  <a:lnTo>
                    <a:pt x="314" y="61"/>
                  </a:lnTo>
                  <a:lnTo>
                    <a:pt x="294" y="73"/>
                  </a:lnTo>
                  <a:lnTo>
                    <a:pt x="276" y="83"/>
                  </a:lnTo>
                  <a:lnTo>
                    <a:pt x="263" y="87"/>
                  </a:lnTo>
                  <a:lnTo>
                    <a:pt x="247" y="89"/>
                  </a:lnTo>
                  <a:lnTo>
                    <a:pt x="233" y="87"/>
                  </a:lnTo>
                  <a:lnTo>
                    <a:pt x="219" y="81"/>
                  </a:lnTo>
                  <a:lnTo>
                    <a:pt x="206" y="75"/>
                  </a:lnTo>
                  <a:lnTo>
                    <a:pt x="192" y="67"/>
                  </a:lnTo>
                  <a:lnTo>
                    <a:pt x="176" y="59"/>
                  </a:lnTo>
                  <a:lnTo>
                    <a:pt x="163" y="49"/>
                  </a:lnTo>
                  <a:lnTo>
                    <a:pt x="147" y="38"/>
                  </a:lnTo>
                  <a:lnTo>
                    <a:pt x="129" y="28"/>
                  </a:lnTo>
                  <a:lnTo>
                    <a:pt x="113" y="18"/>
                  </a:lnTo>
                  <a:lnTo>
                    <a:pt x="94" y="10"/>
                  </a:lnTo>
                  <a:lnTo>
                    <a:pt x="74" y="4"/>
                  </a:lnTo>
                  <a:lnTo>
                    <a:pt x="55" y="2"/>
                  </a:lnTo>
                  <a:lnTo>
                    <a:pt x="33" y="2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36"/>
                  </a:lnTo>
                  <a:lnTo>
                    <a:pt x="9" y="39"/>
                  </a:lnTo>
                  <a:lnTo>
                    <a:pt x="15" y="41"/>
                  </a:lnTo>
                  <a:lnTo>
                    <a:pt x="21" y="39"/>
                  </a:lnTo>
                  <a:lnTo>
                    <a:pt x="37" y="38"/>
                  </a:lnTo>
                  <a:lnTo>
                    <a:pt x="55" y="38"/>
                  </a:lnTo>
                  <a:lnTo>
                    <a:pt x="68" y="39"/>
                  </a:lnTo>
                  <a:lnTo>
                    <a:pt x="84" y="43"/>
                  </a:lnTo>
                  <a:lnTo>
                    <a:pt x="100" y="51"/>
                  </a:lnTo>
                  <a:lnTo>
                    <a:pt x="113" y="59"/>
                  </a:lnTo>
                  <a:lnTo>
                    <a:pt x="129" y="69"/>
                  </a:lnTo>
                  <a:lnTo>
                    <a:pt x="143" y="79"/>
                  </a:lnTo>
                  <a:lnTo>
                    <a:pt x="159" y="89"/>
                  </a:lnTo>
                  <a:lnTo>
                    <a:pt x="176" y="98"/>
                  </a:lnTo>
                  <a:lnTo>
                    <a:pt x="194" y="108"/>
                  </a:lnTo>
                  <a:lnTo>
                    <a:pt x="212" y="116"/>
                  </a:lnTo>
                  <a:lnTo>
                    <a:pt x="229" y="122"/>
                  </a:lnTo>
                  <a:lnTo>
                    <a:pt x="249" y="124"/>
                  </a:lnTo>
                  <a:lnTo>
                    <a:pt x="269" y="122"/>
                  </a:lnTo>
                  <a:lnTo>
                    <a:pt x="288" y="116"/>
                  </a:lnTo>
                  <a:lnTo>
                    <a:pt x="300" y="110"/>
                  </a:lnTo>
                  <a:lnTo>
                    <a:pt x="312" y="104"/>
                  </a:lnTo>
                  <a:lnTo>
                    <a:pt x="324" y="94"/>
                  </a:lnTo>
                  <a:lnTo>
                    <a:pt x="337" y="87"/>
                  </a:lnTo>
                  <a:lnTo>
                    <a:pt x="353" y="77"/>
                  </a:lnTo>
                  <a:lnTo>
                    <a:pt x="369" y="65"/>
                  </a:lnTo>
                  <a:lnTo>
                    <a:pt x="386" y="57"/>
                  </a:lnTo>
                  <a:lnTo>
                    <a:pt x="404" y="47"/>
                  </a:lnTo>
                  <a:lnTo>
                    <a:pt x="424" y="41"/>
                  </a:lnTo>
                  <a:lnTo>
                    <a:pt x="445" y="39"/>
                  </a:lnTo>
                  <a:lnTo>
                    <a:pt x="469" y="39"/>
                  </a:lnTo>
                  <a:lnTo>
                    <a:pt x="494" y="43"/>
                  </a:lnTo>
                  <a:lnTo>
                    <a:pt x="512" y="51"/>
                  </a:lnTo>
                  <a:lnTo>
                    <a:pt x="530" y="61"/>
                  </a:lnTo>
                  <a:lnTo>
                    <a:pt x="545" y="73"/>
                  </a:lnTo>
                  <a:lnTo>
                    <a:pt x="561" y="87"/>
                  </a:lnTo>
                  <a:lnTo>
                    <a:pt x="575" y="98"/>
                  </a:lnTo>
                  <a:lnTo>
                    <a:pt x="593" y="112"/>
                  </a:lnTo>
                  <a:lnTo>
                    <a:pt x="610" y="124"/>
                  </a:lnTo>
                  <a:lnTo>
                    <a:pt x="632" y="132"/>
                  </a:lnTo>
                  <a:lnTo>
                    <a:pt x="657" y="138"/>
                  </a:lnTo>
                  <a:lnTo>
                    <a:pt x="681" y="138"/>
                  </a:lnTo>
                  <a:lnTo>
                    <a:pt x="703" y="136"/>
                  </a:lnTo>
                  <a:lnTo>
                    <a:pt x="724" y="128"/>
                  </a:lnTo>
                  <a:lnTo>
                    <a:pt x="742" y="120"/>
                  </a:lnTo>
                  <a:lnTo>
                    <a:pt x="759" y="108"/>
                  </a:lnTo>
                  <a:lnTo>
                    <a:pt x="775" y="96"/>
                  </a:lnTo>
                  <a:lnTo>
                    <a:pt x="791" y="85"/>
                  </a:lnTo>
                  <a:lnTo>
                    <a:pt x="799" y="79"/>
                  </a:lnTo>
                  <a:lnTo>
                    <a:pt x="809" y="71"/>
                  </a:lnTo>
                  <a:lnTo>
                    <a:pt x="816" y="65"/>
                  </a:lnTo>
                  <a:lnTo>
                    <a:pt x="826" y="59"/>
                  </a:lnTo>
                  <a:lnTo>
                    <a:pt x="836" y="53"/>
                  </a:lnTo>
                  <a:lnTo>
                    <a:pt x="844" y="47"/>
                  </a:lnTo>
                  <a:lnTo>
                    <a:pt x="856" y="43"/>
                  </a:lnTo>
                  <a:lnTo>
                    <a:pt x="865" y="39"/>
                  </a:lnTo>
                  <a:lnTo>
                    <a:pt x="881" y="36"/>
                  </a:lnTo>
                  <a:lnTo>
                    <a:pt x="897" y="36"/>
                  </a:lnTo>
                  <a:lnTo>
                    <a:pt x="911" y="39"/>
                  </a:lnTo>
                  <a:lnTo>
                    <a:pt x="924" y="43"/>
                  </a:lnTo>
                  <a:lnTo>
                    <a:pt x="936" y="51"/>
                  </a:lnTo>
                  <a:lnTo>
                    <a:pt x="950" y="59"/>
                  </a:lnTo>
                  <a:lnTo>
                    <a:pt x="962" y="71"/>
                  </a:lnTo>
                  <a:lnTo>
                    <a:pt x="975" y="81"/>
                  </a:lnTo>
                  <a:lnTo>
                    <a:pt x="989" y="91"/>
                  </a:lnTo>
                  <a:lnTo>
                    <a:pt x="1003" y="102"/>
                  </a:lnTo>
                  <a:lnTo>
                    <a:pt x="1017" y="112"/>
                  </a:lnTo>
                  <a:lnTo>
                    <a:pt x="1032" y="120"/>
                  </a:lnTo>
                  <a:lnTo>
                    <a:pt x="1050" y="128"/>
                  </a:lnTo>
                  <a:lnTo>
                    <a:pt x="1068" y="132"/>
                  </a:lnTo>
                  <a:lnTo>
                    <a:pt x="1087" y="136"/>
                  </a:lnTo>
                  <a:lnTo>
                    <a:pt x="1107" y="134"/>
                  </a:lnTo>
                  <a:lnTo>
                    <a:pt x="1119" y="132"/>
                  </a:lnTo>
                  <a:lnTo>
                    <a:pt x="1133" y="128"/>
                  </a:lnTo>
                  <a:lnTo>
                    <a:pt x="1144" y="124"/>
                  </a:lnTo>
                  <a:lnTo>
                    <a:pt x="1156" y="118"/>
                  </a:lnTo>
                  <a:lnTo>
                    <a:pt x="1168" y="112"/>
                  </a:lnTo>
                  <a:lnTo>
                    <a:pt x="1180" y="104"/>
                  </a:lnTo>
                  <a:lnTo>
                    <a:pt x="1191" y="96"/>
                  </a:lnTo>
                  <a:lnTo>
                    <a:pt x="1203" y="89"/>
                  </a:lnTo>
                  <a:lnTo>
                    <a:pt x="1219" y="79"/>
                  </a:lnTo>
                  <a:lnTo>
                    <a:pt x="1235" y="69"/>
                  </a:lnTo>
                  <a:lnTo>
                    <a:pt x="1250" y="59"/>
                  </a:lnTo>
                  <a:lnTo>
                    <a:pt x="1266" y="51"/>
                  </a:lnTo>
                  <a:lnTo>
                    <a:pt x="1284" y="45"/>
                  </a:lnTo>
                  <a:lnTo>
                    <a:pt x="1299" y="41"/>
                  </a:lnTo>
                  <a:lnTo>
                    <a:pt x="1317" y="41"/>
                  </a:lnTo>
                  <a:lnTo>
                    <a:pt x="1335" y="43"/>
                  </a:lnTo>
                  <a:lnTo>
                    <a:pt x="1352" y="51"/>
                  </a:lnTo>
                  <a:lnTo>
                    <a:pt x="1368" y="61"/>
                  </a:lnTo>
                  <a:lnTo>
                    <a:pt x="1384" y="73"/>
                  </a:lnTo>
                  <a:lnTo>
                    <a:pt x="1398" y="85"/>
                  </a:lnTo>
                  <a:lnTo>
                    <a:pt x="1413" y="98"/>
                  </a:lnTo>
                  <a:lnTo>
                    <a:pt x="1431" y="110"/>
                  </a:lnTo>
                  <a:lnTo>
                    <a:pt x="1451" y="122"/>
                  </a:lnTo>
                  <a:lnTo>
                    <a:pt x="1472" y="132"/>
                  </a:lnTo>
                  <a:lnTo>
                    <a:pt x="1498" y="136"/>
                  </a:lnTo>
                  <a:lnTo>
                    <a:pt x="1521" y="138"/>
                  </a:lnTo>
                  <a:lnTo>
                    <a:pt x="1543" y="134"/>
                  </a:lnTo>
                  <a:lnTo>
                    <a:pt x="1563" y="128"/>
                  </a:lnTo>
                  <a:lnTo>
                    <a:pt x="1580" y="118"/>
                  </a:lnTo>
                  <a:lnTo>
                    <a:pt x="1598" y="108"/>
                  </a:lnTo>
                  <a:lnTo>
                    <a:pt x="1614" y="96"/>
                  </a:lnTo>
                  <a:lnTo>
                    <a:pt x="1629" y="85"/>
                  </a:lnTo>
                  <a:lnTo>
                    <a:pt x="1639" y="77"/>
                  </a:lnTo>
                  <a:lnTo>
                    <a:pt x="1647" y="71"/>
                  </a:lnTo>
                  <a:lnTo>
                    <a:pt x="1657" y="63"/>
                  </a:lnTo>
                  <a:lnTo>
                    <a:pt x="1665" y="57"/>
                  </a:lnTo>
                  <a:lnTo>
                    <a:pt x="1675" y="51"/>
                  </a:lnTo>
                  <a:lnTo>
                    <a:pt x="1684" y="47"/>
                  </a:lnTo>
                  <a:lnTo>
                    <a:pt x="1694" y="43"/>
                  </a:lnTo>
                  <a:lnTo>
                    <a:pt x="1704" y="39"/>
                  </a:lnTo>
                  <a:lnTo>
                    <a:pt x="1720" y="36"/>
                  </a:lnTo>
                  <a:lnTo>
                    <a:pt x="1737" y="36"/>
                  </a:lnTo>
                  <a:lnTo>
                    <a:pt x="1751" y="39"/>
                  </a:lnTo>
                  <a:lnTo>
                    <a:pt x="1767" y="43"/>
                  </a:lnTo>
                  <a:lnTo>
                    <a:pt x="1783" y="49"/>
                  </a:lnTo>
                  <a:lnTo>
                    <a:pt x="1796" y="59"/>
                  </a:lnTo>
                  <a:lnTo>
                    <a:pt x="1812" y="67"/>
                  </a:lnTo>
                  <a:lnTo>
                    <a:pt x="1826" y="77"/>
                  </a:lnTo>
                  <a:lnTo>
                    <a:pt x="1841" y="87"/>
                  </a:lnTo>
                  <a:lnTo>
                    <a:pt x="1857" y="96"/>
                  </a:lnTo>
                  <a:lnTo>
                    <a:pt x="1875" y="106"/>
                  </a:lnTo>
                  <a:lnTo>
                    <a:pt x="1892" y="114"/>
                  </a:lnTo>
                  <a:lnTo>
                    <a:pt x="1910" y="120"/>
                  </a:lnTo>
                  <a:lnTo>
                    <a:pt x="1930" y="122"/>
                  </a:lnTo>
                  <a:lnTo>
                    <a:pt x="1949" y="120"/>
                  </a:lnTo>
                  <a:lnTo>
                    <a:pt x="1971" y="114"/>
                  </a:lnTo>
                  <a:lnTo>
                    <a:pt x="1983" y="108"/>
                  </a:lnTo>
                  <a:lnTo>
                    <a:pt x="1995" y="102"/>
                  </a:lnTo>
                  <a:lnTo>
                    <a:pt x="2006" y="94"/>
                  </a:lnTo>
                  <a:lnTo>
                    <a:pt x="2020" y="87"/>
                  </a:lnTo>
                  <a:lnTo>
                    <a:pt x="2036" y="75"/>
                  </a:lnTo>
                  <a:lnTo>
                    <a:pt x="2052" y="65"/>
                  </a:lnTo>
                  <a:lnTo>
                    <a:pt x="2069" y="55"/>
                  </a:lnTo>
                  <a:lnTo>
                    <a:pt x="2087" y="47"/>
                  </a:lnTo>
                  <a:lnTo>
                    <a:pt x="2107" y="41"/>
                  </a:lnTo>
                  <a:lnTo>
                    <a:pt x="2128" y="38"/>
                  </a:lnTo>
                  <a:lnTo>
                    <a:pt x="2152" y="38"/>
                  </a:lnTo>
                  <a:lnTo>
                    <a:pt x="2177" y="43"/>
                  </a:lnTo>
                  <a:lnTo>
                    <a:pt x="2195" y="49"/>
                  </a:lnTo>
                  <a:lnTo>
                    <a:pt x="2213" y="59"/>
                  </a:lnTo>
                  <a:lnTo>
                    <a:pt x="2228" y="71"/>
                  </a:lnTo>
                  <a:lnTo>
                    <a:pt x="2244" y="85"/>
                  </a:lnTo>
                  <a:lnTo>
                    <a:pt x="2258" y="98"/>
                  </a:lnTo>
                  <a:lnTo>
                    <a:pt x="2275" y="110"/>
                  </a:lnTo>
                  <a:lnTo>
                    <a:pt x="2293" y="122"/>
                  </a:lnTo>
                  <a:lnTo>
                    <a:pt x="2315" y="132"/>
                  </a:lnTo>
                  <a:lnTo>
                    <a:pt x="2334" y="136"/>
                  </a:lnTo>
                  <a:lnTo>
                    <a:pt x="2354" y="136"/>
                  </a:lnTo>
                  <a:lnTo>
                    <a:pt x="2372" y="132"/>
                  </a:lnTo>
                  <a:lnTo>
                    <a:pt x="2389" y="126"/>
                  </a:lnTo>
                  <a:lnTo>
                    <a:pt x="2407" y="118"/>
                  </a:lnTo>
                  <a:lnTo>
                    <a:pt x="2423" y="110"/>
                  </a:lnTo>
                  <a:lnTo>
                    <a:pt x="2438" y="100"/>
                  </a:lnTo>
                  <a:lnTo>
                    <a:pt x="2452" y="91"/>
                  </a:lnTo>
                  <a:lnTo>
                    <a:pt x="2468" y="81"/>
                  </a:lnTo>
                  <a:lnTo>
                    <a:pt x="2482" y="71"/>
                  </a:lnTo>
                  <a:lnTo>
                    <a:pt x="2497" y="63"/>
                  </a:lnTo>
                  <a:lnTo>
                    <a:pt x="2511" y="57"/>
                  </a:lnTo>
                  <a:lnTo>
                    <a:pt x="2527" y="53"/>
                  </a:lnTo>
                  <a:lnTo>
                    <a:pt x="2542" y="51"/>
                  </a:lnTo>
                  <a:lnTo>
                    <a:pt x="2558" y="55"/>
                  </a:lnTo>
                  <a:lnTo>
                    <a:pt x="2576" y="61"/>
                  </a:lnTo>
                  <a:lnTo>
                    <a:pt x="2584" y="63"/>
                  </a:lnTo>
                  <a:lnTo>
                    <a:pt x="2590" y="61"/>
                  </a:lnTo>
                  <a:lnTo>
                    <a:pt x="2595" y="57"/>
                  </a:lnTo>
                  <a:lnTo>
                    <a:pt x="2599" y="51"/>
                  </a:lnTo>
                  <a:lnTo>
                    <a:pt x="2601" y="45"/>
                  </a:lnTo>
                  <a:lnTo>
                    <a:pt x="2599" y="39"/>
                  </a:lnTo>
                  <a:lnTo>
                    <a:pt x="2597" y="34"/>
                  </a:lnTo>
                  <a:lnTo>
                    <a:pt x="2592" y="28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5" name="Freeform 42"/>
            <p:cNvSpPr>
              <a:spLocks/>
            </p:cNvSpPr>
            <p:nvPr/>
          </p:nvSpPr>
          <p:spPr bwMode="auto">
            <a:xfrm>
              <a:off x="1922" y="3606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6" name="Freeform 43"/>
            <p:cNvSpPr>
              <a:spLocks/>
            </p:cNvSpPr>
            <p:nvPr/>
          </p:nvSpPr>
          <p:spPr bwMode="auto">
            <a:xfrm>
              <a:off x="1008" y="326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7" name="Freeform 44"/>
            <p:cNvSpPr>
              <a:spLocks/>
            </p:cNvSpPr>
            <p:nvPr/>
          </p:nvSpPr>
          <p:spPr bwMode="auto">
            <a:xfrm>
              <a:off x="1739" y="3806"/>
              <a:ext cx="288" cy="401"/>
            </a:xfrm>
            <a:custGeom>
              <a:avLst/>
              <a:gdLst>
                <a:gd name="T0" fmla="*/ 176 w 257"/>
                <a:gd name="T1" fmla="*/ 3 h 271"/>
                <a:gd name="T2" fmla="*/ 130 w 257"/>
                <a:gd name="T3" fmla="*/ 6 h 271"/>
                <a:gd name="T4" fmla="*/ 87 w 257"/>
                <a:gd name="T5" fmla="*/ 30 h 271"/>
                <a:gd name="T6" fmla="*/ 81 w 257"/>
                <a:gd name="T7" fmla="*/ 52 h 271"/>
                <a:gd name="T8" fmla="*/ 96 w 257"/>
                <a:gd name="T9" fmla="*/ 73 h 271"/>
                <a:gd name="T10" fmla="*/ 119 w 257"/>
                <a:gd name="T11" fmla="*/ 58 h 271"/>
                <a:gd name="T12" fmla="*/ 149 w 257"/>
                <a:gd name="T13" fmla="*/ 47 h 271"/>
                <a:gd name="T14" fmla="*/ 180 w 257"/>
                <a:gd name="T15" fmla="*/ 52 h 271"/>
                <a:gd name="T16" fmla="*/ 193 w 257"/>
                <a:gd name="T17" fmla="*/ 61 h 271"/>
                <a:gd name="T18" fmla="*/ 240 w 257"/>
                <a:gd name="T19" fmla="*/ 102 h 271"/>
                <a:gd name="T20" fmla="*/ 251 w 257"/>
                <a:gd name="T21" fmla="*/ 181 h 271"/>
                <a:gd name="T22" fmla="*/ 240 w 257"/>
                <a:gd name="T23" fmla="*/ 274 h 271"/>
                <a:gd name="T24" fmla="*/ 220 w 257"/>
                <a:gd name="T25" fmla="*/ 308 h 271"/>
                <a:gd name="T26" fmla="*/ 189 w 257"/>
                <a:gd name="T27" fmla="*/ 337 h 271"/>
                <a:gd name="T28" fmla="*/ 140 w 257"/>
                <a:gd name="T29" fmla="*/ 352 h 271"/>
                <a:gd name="T30" fmla="*/ 90 w 257"/>
                <a:gd name="T31" fmla="*/ 349 h 271"/>
                <a:gd name="T32" fmla="*/ 50 w 257"/>
                <a:gd name="T33" fmla="*/ 323 h 271"/>
                <a:gd name="T34" fmla="*/ 37 w 257"/>
                <a:gd name="T35" fmla="*/ 287 h 271"/>
                <a:gd name="T36" fmla="*/ 39 w 257"/>
                <a:gd name="T37" fmla="*/ 232 h 271"/>
                <a:gd name="T38" fmla="*/ 64 w 257"/>
                <a:gd name="T39" fmla="*/ 198 h 271"/>
                <a:gd name="T40" fmla="*/ 110 w 257"/>
                <a:gd name="T41" fmla="*/ 198 h 271"/>
                <a:gd name="T42" fmla="*/ 114 w 257"/>
                <a:gd name="T43" fmla="*/ 201 h 271"/>
                <a:gd name="T44" fmla="*/ 114 w 257"/>
                <a:gd name="T45" fmla="*/ 201 h 271"/>
                <a:gd name="T46" fmla="*/ 114 w 257"/>
                <a:gd name="T47" fmla="*/ 201 h 271"/>
                <a:gd name="T48" fmla="*/ 123 w 257"/>
                <a:gd name="T49" fmla="*/ 215 h 271"/>
                <a:gd name="T50" fmla="*/ 121 w 257"/>
                <a:gd name="T51" fmla="*/ 238 h 271"/>
                <a:gd name="T52" fmla="*/ 108 w 257"/>
                <a:gd name="T53" fmla="*/ 259 h 271"/>
                <a:gd name="T54" fmla="*/ 108 w 257"/>
                <a:gd name="T55" fmla="*/ 284 h 271"/>
                <a:gd name="T56" fmla="*/ 126 w 257"/>
                <a:gd name="T57" fmla="*/ 293 h 271"/>
                <a:gd name="T58" fmla="*/ 154 w 257"/>
                <a:gd name="T59" fmla="*/ 259 h 271"/>
                <a:gd name="T60" fmla="*/ 156 w 257"/>
                <a:gd name="T61" fmla="*/ 203 h 271"/>
                <a:gd name="T62" fmla="*/ 133 w 257"/>
                <a:gd name="T63" fmla="*/ 163 h 271"/>
                <a:gd name="T64" fmla="*/ 90 w 257"/>
                <a:gd name="T65" fmla="*/ 145 h 271"/>
                <a:gd name="T66" fmla="*/ 55 w 257"/>
                <a:gd name="T67" fmla="*/ 154 h 271"/>
                <a:gd name="T68" fmla="*/ 15 w 257"/>
                <a:gd name="T69" fmla="*/ 192 h 271"/>
                <a:gd name="T70" fmla="*/ 0 w 257"/>
                <a:gd name="T71" fmla="*/ 274 h 271"/>
                <a:gd name="T72" fmla="*/ 15 w 257"/>
                <a:gd name="T73" fmla="*/ 346 h 271"/>
                <a:gd name="T74" fmla="*/ 59 w 257"/>
                <a:gd name="T75" fmla="*/ 386 h 271"/>
                <a:gd name="T76" fmla="*/ 121 w 257"/>
                <a:gd name="T77" fmla="*/ 401 h 271"/>
                <a:gd name="T78" fmla="*/ 187 w 257"/>
                <a:gd name="T79" fmla="*/ 389 h 271"/>
                <a:gd name="T80" fmla="*/ 235 w 257"/>
                <a:gd name="T81" fmla="*/ 358 h 271"/>
                <a:gd name="T82" fmla="*/ 266 w 257"/>
                <a:gd name="T83" fmla="*/ 308 h 271"/>
                <a:gd name="T84" fmla="*/ 281 w 257"/>
                <a:gd name="T85" fmla="*/ 247 h 271"/>
                <a:gd name="T86" fmla="*/ 286 w 257"/>
                <a:gd name="T87" fmla="*/ 139 h 271"/>
                <a:gd name="T88" fmla="*/ 240 w 257"/>
                <a:gd name="T89" fmla="*/ 38 h 2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7"/>
                <a:gd name="T136" fmla="*/ 0 h 271"/>
                <a:gd name="T137" fmla="*/ 257 w 257"/>
                <a:gd name="T138" fmla="*/ 271 h 2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7" h="271">
                  <a:moveTo>
                    <a:pt x="182" y="12"/>
                  </a:moveTo>
                  <a:lnTo>
                    <a:pt x="169" y="6"/>
                  </a:lnTo>
                  <a:lnTo>
                    <a:pt x="157" y="2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6" y="4"/>
                  </a:lnTo>
                  <a:lnTo>
                    <a:pt x="104" y="6"/>
                  </a:lnTo>
                  <a:lnTo>
                    <a:pt x="90" y="12"/>
                  </a:lnTo>
                  <a:lnTo>
                    <a:pt x="78" y="20"/>
                  </a:lnTo>
                  <a:lnTo>
                    <a:pt x="74" y="26"/>
                  </a:lnTo>
                  <a:lnTo>
                    <a:pt x="72" y="30"/>
                  </a:lnTo>
                  <a:lnTo>
                    <a:pt x="72" y="35"/>
                  </a:lnTo>
                  <a:lnTo>
                    <a:pt x="76" y="41"/>
                  </a:lnTo>
                  <a:lnTo>
                    <a:pt x="80" y="45"/>
                  </a:lnTo>
                  <a:lnTo>
                    <a:pt x="86" y="49"/>
                  </a:lnTo>
                  <a:lnTo>
                    <a:pt x="92" y="49"/>
                  </a:lnTo>
                  <a:lnTo>
                    <a:pt x="98" y="45"/>
                  </a:lnTo>
                  <a:lnTo>
                    <a:pt x="106" y="39"/>
                  </a:lnTo>
                  <a:lnTo>
                    <a:pt x="116" y="35"/>
                  </a:lnTo>
                  <a:lnTo>
                    <a:pt x="123" y="33"/>
                  </a:lnTo>
                  <a:lnTo>
                    <a:pt x="133" y="32"/>
                  </a:lnTo>
                  <a:lnTo>
                    <a:pt x="143" y="32"/>
                  </a:lnTo>
                  <a:lnTo>
                    <a:pt x="153" y="33"/>
                  </a:lnTo>
                  <a:lnTo>
                    <a:pt x="161" y="35"/>
                  </a:lnTo>
                  <a:lnTo>
                    <a:pt x="171" y="39"/>
                  </a:lnTo>
                  <a:lnTo>
                    <a:pt x="171" y="41"/>
                  </a:lnTo>
                  <a:lnTo>
                    <a:pt x="172" y="41"/>
                  </a:lnTo>
                  <a:lnTo>
                    <a:pt x="190" y="47"/>
                  </a:lnTo>
                  <a:lnTo>
                    <a:pt x="202" y="57"/>
                  </a:lnTo>
                  <a:lnTo>
                    <a:pt x="214" y="69"/>
                  </a:lnTo>
                  <a:lnTo>
                    <a:pt x="220" y="84"/>
                  </a:lnTo>
                  <a:lnTo>
                    <a:pt x="224" y="102"/>
                  </a:lnTo>
                  <a:lnTo>
                    <a:pt x="224" y="122"/>
                  </a:lnTo>
                  <a:lnTo>
                    <a:pt x="222" y="147"/>
                  </a:lnTo>
                  <a:lnTo>
                    <a:pt x="216" y="175"/>
                  </a:lnTo>
                  <a:lnTo>
                    <a:pt x="214" y="185"/>
                  </a:lnTo>
                  <a:lnTo>
                    <a:pt x="208" y="192"/>
                  </a:lnTo>
                  <a:lnTo>
                    <a:pt x="202" y="202"/>
                  </a:lnTo>
                  <a:lnTo>
                    <a:pt x="196" y="208"/>
                  </a:lnTo>
                  <a:lnTo>
                    <a:pt x="188" y="216"/>
                  </a:lnTo>
                  <a:lnTo>
                    <a:pt x="178" y="222"/>
                  </a:lnTo>
                  <a:lnTo>
                    <a:pt x="169" y="228"/>
                  </a:lnTo>
                  <a:lnTo>
                    <a:pt x="157" y="232"/>
                  </a:lnTo>
                  <a:lnTo>
                    <a:pt x="141" y="236"/>
                  </a:lnTo>
                  <a:lnTo>
                    <a:pt x="125" y="238"/>
                  </a:lnTo>
                  <a:lnTo>
                    <a:pt x="112" y="240"/>
                  </a:lnTo>
                  <a:lnTo>
                    <a:pt x="96" y="238"/>
                  </a:lnTo>
                  <a:lnTo>
                    <a:pt x="80" y="236"/>
                  </a:lnTo>
                  <a:lnTo>
                    <a:pt x="68" y="232"/>
                  </a:lnTo>
                  <a:lnTo>
                    <a:pt x="55" y="226"/>
                  </a:lnTo>
                  <a:lnTo>
                    <a:pt x="45" y="218"/>
                  </a:lnTo>
                  <a:lnTo>
                    <a:pt x="41" y="214"/>
                  </a:lnTo>
                  <a:lnTo>
                    <a:pt x="37" y="206"/>
                  </a:lnTo>
                  <a:lnTo>
                    <a:pt x="33" y="194"/>
                  </a:lnTo>
                  <a:lnTo>
                    <a:pt x="31" y="183"/>
                  </a:lnTo>
                  <a:lnTo>
                    <a:pt x="31" y="169"/>
                  </a:lnTo>
                  <a:lnTo>
                    <a:pt x="35" y="157"/>
                  </a:lnTo>
                  <a:lnTo>
                    <a:pt x="39" y="147"/>
                  </a:lnTo>
                  <a:lnTo>
                    <a:pt x="45" y="139"/>
                  </a:lnTo>
                  <a:lnTo>
                    <a:pt x="57" y="134"/>
                  </a:lnTo>
                  <a:lnTo>
                    <a:pt x="72" y="130"/>
                  </a:lnTo>
                  <a:lnTo>
                    <a:pt x="88" y="130"/>
                  </a:lnTo>
                  <a:lnTo>
                    <a:pt x="98" y="134"/>
                  </a:lnTo>
                  <a:lnTo>
                    <a:pt x="100" y="134"/>
                  </a:lnTo>
                  <a:lnTo>
                    <a:pt x="100" y="136"/>
                  </a:lnTo>
                  <a:lnTo>
                    <a:pt x="102" y="136"/>
                  </a:lnTo>
                  <a:lnTo>
                    <a:pt x="104" y="137"/>
                  </a:lnTo>
                  <a:lnTo>
                    <a:pt x="106" y="141"/>
                  </a:lnTo>
                  <a:lnTo>
                    <a:pt x="110" y="145"/>
                  </a:lnTo>
                  <a:lnTo>
                    <a:pt x="110" y="151"/>
                  </a:lnTo>
                  <a:lnTo>
                    <a:pt x="110" y="157"/>
                  </a:lnTo>
                  <a:lnTo>
                    <a:pt x="108" y="161"/>
                  </a:lnTo>
                  <a:lnTo>
                    <a:pt x="104" y="165"/>
                  </a:lnTo>
                  <a:lnTo>
                    <a:pt x="100" y="169"/>
                  </a:lnTo>
                  <a:lnTo>
                    <a:pt x="96" y="175"/>
                  </a:lnTo>
                  <a:lnTo>
                    <a:pt x="92" y="181"/>
                  </a:lnTo>
                  <a:lnTo>
                    <a:pt x="92" y="187"/>
                  </a:lnTo>
                  <a:lnTo>
                    <a:pt x="96" y="192"/>
                  </a:lnTo>
                  <a:lnTo>
                    <a:pt x="102" y="196"/>
                  </a:lnTo>
                  <a:lnTo>
                    <a:pt x="108" y="198"/>
                  </a:lnTo>
                  <a:lnTo>
                    <a:pt x="112" y="198"/>
                  </a:lnTo>
                  <a:lnTo>
                    <a:pt x="118" y="196"/>
                  </a:lnTo>
                  <a:lnTo>
                    <a:pt x="129" y="187"/>
                  </a:lnTo>
                  <a:lnTo>
                    <a:pt x="137" y="175"/>
                  </a:lnTo>
                  <a:lnTo>
                    <a:pt x="141" y="163"/>
                  </a:lnTo>
                  <a:lnTo>
                    <a:pt x="141" y="149"/>
                  </a:lnTo>
                  <a:lnTo>
                    <a:pt x="139" y="137"/>
                  </a:lnTo>
                  <a:lnTo>
                    <a:pt x="135" y="126"/>
                  </a:lnTo>
                  <a:lnTo>
                    <a:pt x="127" y="118"/>
                  </a:lnTo>
                  <a:lnTo>
                    <a:pt x="119" y="110"/>
                  </a:lnTo>
                  <a:lnTo>
                    <a:pt x="108" y="102"/>
                  </a:lnTo>
                  <a:lnTo>
                    <a:pt x="94" y="98"/>
                  </a:lnTo>
                  <a:lnTo>
                    <a:pt x="80" y="98"/>
                  </a:lnTo>
                  <a:lnTo>
                    <a:pt x="70" y="98"/>
                  </a:lnTo>
                  <a:lnTo>
                    <a:pt x="63" y="100"/>
                  </a:lnTo>
                  <a:lnTo>
                    <a:pt x="49" y="104"/>
                  </a:lnTo>
                  <a:lnTo>
                    <a:pt x="35" y="108"/>
                  </a:lnTo>
                  <a:lnTo>
                    <a:pt x="23" y="116"/>
                  </a:lnTo>
                  <a:lnTo>
                    <a:pt x="13" y="130"/>
                  </a:lnTo>
                  <a:lnTo>
                    <a:pt x="6" y="147"/>
                  </a:lnTo>
                  <a:lnTo>
                    <a:pt x="0" y="165"/>
                  </a:lnTo>
                  <a:lnTo>
                    <a:pt x="0" y="185"/>
                  </a:lnTo>
                  <a:lnTo>
                    <a:pt x="2" y="202"/>
                  </a:lnTo>
                  <a:lnTo>
                    <a:pt x="8" y="220"/>
                  </a:lnTo>
                  <a:lnTo>
                    <a:pt x="13" y="234"/>
                  </a:lnTo>
                  <a:lnTo>
                    <a:pt x="23" y="243"/>
                  </a:lnTo>
                  <a:lnTo>
                    <a:pt x="37" y="253"/>
                  </a:lnTo>
                  <a:lnTo>
                    <a:pt x="53" y="261"/>
                  </a:lnTo>
                  <a:lnTo>
                    <a:pt x="70" y="265"/>
                  </a:lnTo>
                  <a:lnTo>
                    <a:pt x="90" y="269"/>
                  </a:lnTo>
                  <a:lnTo>
                    <a:pt x="108" y="271"/>
                  </a:lnTo>
                  <a:lnTo>
                    <a:pt x="127" y="271"/>
                  </a:lnTo>
                  <a:lnTo>
                    <a:pt x="147" y="267"/>
                  </a:lnTo>
                  <a:lnTo>
                    <a:pt x="167" y="263"/>
                  </a:lnTo>
                  <a:lnTo>
                    <a:pt x="182" y="257"/>
                  </a:lnTo>
                  <a:lnTo>
                    <a:pt x="196" y="249"/>
                  </a:lnTo>
                  <a:lnTo>
                    <a:pt x="210" y="242"/>
                  </a:lnTo>
                  <a:lnTo>
                    <a:pt x="220" y="232"/>
                  </a:lnTo>
                  <a:lnTo>
                    <a:pt x="229" y="220"/>
                  </a:lnTo>
                  <a:lnTo>
                    <a:pt x="237" y="208"/>
                  </a:lnTo>
                  <a:lnTo>
                    <a:pt x="243" y="196"/>
                  </a:lnTo>
                  <a:lnTo>
                    <a:pt x="247" y="183"/>
                  </a:lnTo>
                  <a:lnTo>
                    <a:pt x="251" y="167"/>
                  </a:lnTo>
                  <a:lnTo>
                    <a:pt x="255" y="145"/>
                  </a:lnTo>
                  <a:lnTo>
                    <a:pt x="257" y="122"/>
                  </a:lnTo>
                  <a:lnTo>
                    <a:pt x="255" y="94"/>
                  </a:lnTo>
                  <a:lnTo>
                    <a:pt x="247" y="69"/>
                  </a:lnTo>
                  <a:lnTo>
                    <a:pt x="235" y="45"/>
                  </a:lnTo>
                  <a:lnTo>
                    <a:pt x="214" y="26"/>
                  </a:lnTo>
                  <a:lnTo>
                    <a:pt x="182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8" name="Freeform 45"/>
            <p:cNvSpPr>
              <a:spLocks/>
            </p:cNvSpPr>
            <p:nvPr/>
          </p:nvSpPr>
          <p:spPr bwMode="auto">
            <a:xfrm>
              <a:off x="2626" y="4164"/>
              <a:ext cx="326" cy="538"/>
            </a:xfrm>
            <a:custGeom>
              <a:avLst/>
              <a:gdLst>
                <a:gd name="T0" fmla="*/ 258 w 291"/>
                <a:gd name="T1" fmla="*/ 230 h 363"/>
                <a:gd name="T2" fmla="*/ 240 w 291"/>
                <a:gd name="T3" fmla="*/ 218 h 363"/>
                <a:gd name="T4" fmla="*/ 220 w 291"/>
                <a:gd name="T5" fmla="*/ 212 h 363"/>
                <a:gd name="T6" fmla="*/ 201 w 291"/>
                <a:gd name="T7" fmla="*/ 212 h 363"/>
                <a:gd name="T8" fmla="*/ 171 w 291"/>
                <a:gd name="T9" fmla="*/ 221 h 363"/>
                <a:gd name="T10" fmla="*/ 143 w 291"/>
                <a:gd name="T11" fmla="*/ 249 h 363"/>
                <a:gd name="T12" fmla="*/ 123 w 291"/>
                <a:gd name="T13" fmla="*/ 305 h 363"/>
                <a:gd name="T14" fmla="*/ 134 w 291"/>
                <a:gd name="T15" fmla="*/ 372 h 363"/>
                <a:gd name="T16" fmla="*/ 152 w 291"/>
                <a:gd name="T17" fmla="*/ 397 h 363"/>
                <a:gd name="T18" fmla="*/ 162 w 291"/>
                <a:gd name="T19" fmla="*/ 400 h 363"/>
                <a:gd name="T20" fmla="*/ 174 w 291"/>
                <a:gd name="T21" fmla="*/ 387 h 363"/>
                <a:gd name="T22" fmla="*/ 176 w 291"/>
                <a:gd name="T23" fmla="*/ 369 h 363"/>
                <a:gd name="T24" fmla="*/ 171 w 291"/>
                <a:gd name="T25" fmla="*/ 360 h 363"/>
                <a:gd name="T26" fmla="*/ 160 w 291"/>
                <a:gd name="T27" fmla="*/ 336 h 363"/>
                <a:gd name="T28" fmla="*/ 165 w 291"/>
                <a:gd name="T29" fmla="*/ 290 h 363"/>
                <a:gd name="T30" fmla="*/ 180 w 291"/>
                <a:gd name="T31" fmla="*/ 270 h 363"/>
                <a:gd name="T32" fmla="*/ 196 w 291"/>
                <a:gd name="T33" fmla="*/ 261 h 363"/>
                <a:gd name="T34" fmla="*/ 222 w 291"/>
                <a:gd name="T35" fmla="*/ 261 h 363"/>
                <a:gd name="T36" fmla="*/ 244 w 291"/>
                <a:gd name="T37" fmla="*/ 273 h 363"/>
                <a:gd name="T38" fmla="*/ 279 w 291"/>
                <a:gd name="T39" fmla="*/ 328 h 363"/>
                <a:gd name="T40" fmla="*/ 290 w 291"/>
                <a:gd name="T41" fmla="*/ 403 h 363"/>
                <a:gd name="T42" fmla="*/ 274 w 291"/>
                <a:gd name="T43" fmla="*/ 445 h 363"/>
                <a:gd name="T44" fmla="*/ 242 w 291"/>
                <a:gd name="T45" fmla="*/ 473 h 363"/>
                <a:gd name="T46" fmla="*/ 209 w 291"/>
                <a:gd name="T47" fmla="*/ 485 h 363"/>
                <a:gd name="T48" fmla="*/ 174 w 291"/>
                <a:gd name="T49" fmla="*/ 488 h 363"/>
                <a:gd name="T50" fmla="*/ 139 w 291"/>
                <a:gd name="T51" fmla="*/ 485 h 363"/>
                <a:gd name="T52" fmla="*/ 105 w 291"/>
                <a:gd name="T53" fmla="*/ 470 h 363"/>
                <a:gd name="T54" fmla="*/ 73 w 291"/>
                <a:gd name="T55" fmla="*/ 445 h 363"/>
                <a:gd name="T56" fmla="*/ 44 w 291"/>
                <a:gd name="T57" fmla="*/ 397 h 363"/>
                <a:gd name="T58" fmla="*/ 35 w 291"/>
                <a:gd name="T59" fmla="*/ 273 h 363"/>
                <a:gd name="T60" fmla="*/ 64 w 291"/>
                <a:gd name="T61" fmla="*/ 148 h 363"/>
                <a:gd name="T62" fmla="*/ 80 w 291"/>
                <a:gd name="T63" fmla="*/ 119 h 363"/>
                <a:gd name="T64" fmla="*/ 101 w 291"/>
                <a:gd name="T65" fmla="*/ 86 h 363"/>
                <a:gd name="T66" fmla="*/ 132 w 291"/>
                <a:gd name="T67" fmla="*/ 64 h 363"/>
                <a:gd name="T68" fmla="*/ 169 w 291"/>
                <a:gd name="T69" fmla="*/ 46 h 363"/>
                <a:gd name="T70" fmla="*/ 180 w 291"/>
                <a:gd name="T71" fmla="*/ 37 h 363"/>
                <a:gd name="T72" fmla="*/ 183 w 291"/>
                <a:gd name="T73" fmla="*/ 19 h 363"/>
                <a:gd name="T74" fmla="*/ 176 w 291"/>
                <a:gd name="T75" fmla="*/ 1 h 363"/>
                <a:gd name="T76" fmla="*/ 162 w 291"/>
                <a:gd name="T77" fmla="*/ 0 h 363"/>
                <a:gd name="T78" fmla="*/ 123 w 291"/>
                <a:gd name="T79" fmla="*/ 13 h 363"/>
                <a:gd name="T80" fmla="*/ 89 w 291"/>
                <a:gd name="T81" fmla="*/ 40 h 363"/>
                <a:gd name="T82" fmla="*/ 57 w 291"/>
                <a:gd name="T83" fmla="*/ 77 h 363"/>
                <a:gd name="T84" fmla="*/ 32 w 291"/>
                <a:gd name="T85" fmla="*/ 124 h 363"/>
                <a:gd name="T86" fmla="*/ 0 w 291"/>
                <a:gd name="T87" fmla="*/ 267 h 363"/>
                <a:gd name="T88" fmla="*/ 11 w 291"/>
                <a:gd name="T89" fmla="*/ 415 h 363"/>
                <a:gd name="T90" fmla="*/ 25 w 291"/>
                <a:gd name="T91" fmla="*/ 448 h 363"/>
                <a:gd name="T92" fmla="*/ 41 w 291"/>
                <a:gd name="T93" fmla="*/ 473 h 363"/>
                <a:gd name="T94" fmla="*/ 64 w 291"/>
                <a:gd name="T95" fmla="*/ 497 h 363"/>
                <a:gd name="T96" fmla="*/ 92 w 291"/>
                <a:gd name="T97" fmla="*/ 514 h 363"/>
                <a:gd name="T98" fmla="*/ 132 w 291"/>
                <a:gd name="T99" fmla="*/ 532 h 363"/>
                <a:gd name="T100" fmla="*/ 176 w 291"/>
                <a:gd name="T101" fmla="*/ 538 h 363"/>
                <a:gd name="T102" fmla="*/ 217 w 291"/>
                <a:gd name="T103" fmla="*/ 532 h 363"/>
                <a:gd name="T104" fmla="*/ 258 w 291"/>
                <a:gd name="T105" fmla="*/ 517 h 363"/>
                <a:gd name="T106" fmla="*/ 283 w 291"/>
                <a:gd name="T107" fmla="*/ 499 h 363"/>
                <a:gd name="T108" fmla="*/ 306 w 291"/>
                <a:gd name="T109" fmla="*/ 473 h 363"/>
                <a:gd name="T110" fmla="*/ 319 w 291"/>
                <a:gd name="T111" fmla="*/ 445 h 363"/>
                <a:gd name="T112" fmla="*/ 326 w 291"/>
                <a:gd name="T113" fmla="*/ 409 h 363"/>
                <a:gd name="T114" fmla="*/ 324 w 291"/>
                <a:gd name="T115" fmla="*/ 357 h 363"/>
                <a:gd name="T116" fmla="*/ 313 w 291"/>
                <a:gd name="T117" fmla="*/ 308 h 363"/>
                <a:gd name="T118" fmla="*/ 290 w 291"/>
                <a:gd name="T119" fmla="*/ 264 h 363"/>
                <a:gd name="T120" fmla="*/ 267 w 291"/>
                <a:gd name="T121" fmla="*/ 234 h 3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1"/>
                <a:gd name="T184" fmla="*/ 0 h 363"/>
                <a:gd name="T185" fmla="*/ 291 w 291"/>
                <a:gd name="T186" fmla="*/ 363 h 3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1" h="363">
                  <a:moveTo>
                    <a:pt x="238" y="158"/>
                  </a:moveTo>
                  <a:lnTo>
                    <a:pt x="230" y="155"/>
                  </a:lnTo>
                  <a:lnTo>
                    <a:pt x="222" y="151"/>
                  </a:lnTo>
                  <a:lnTo>
                    <a:pt x="214" y="147"/>
                  </a:lnTo>
                  <a:lnTo>
                    <a:pt x="206" y="145"/>
                  </a:lnTo>
                  <a:lnTo>
                    <a:pt x="196" y="143"/>
                  </a:lnTo>
                  <a:lnTo>
                    <a:pt x="187" y="143"/>
                  </a:lnTo>
                  <a:lnTo>
                    <a:pt x="179" y="143"/>
                  </a:lnTo>
                  <a:lnTo>
                    <a:pt x="169" y="145"/>
                  </a:lnTo>
                  <a:lnTo>
                    <a:pt x="153" y="149"/>
                  </a:lnTo>
                  <a:lnTo>
                    <a:pt x="139" y="157"/>
                  </a:lnTo>
                  <a:lnTo>
                    <a:pt x="128" y="168"/>
                  </a:lnTo>
                  <a:lnTo>
                    <a:pt x="118" y="180"/>
                  </a:lnTo>
                  <a:lnTo>
                    <a:pt x="110" y="206"/>
                  </a:lnTo>
                  <a:lnTo>
                    <a:pt x="112" y="231"/>
                  </a:lnTo>
                  <a:lnTo>
                    <a:pt x="120" y="251"/>
                  </a:lnTo>
                  <a:lnTo>
                    <a:pt x="130" y="264"/>
                  </a:lnTo>
                  <a:lnTo>
                    <a:pt x="136" y="268"/>
                  </a:lnTo>
                  <a:lnTo>
                    <a:pt x="141" y="270"/>
                  </a:lnTo>
                  <a:lnTo>
                    <a:pt x="145" y="270"/>
                  </a:lnTo>
                  <a:lnTo>
                    <a:pt x="151" y="266"/>
                  </a:lnTo>
                  <a:lnTo>
                    <a:pt x="155" y="261"/>
                  </a:lnTo>
                  <a:lnTo>
                    <a:pt x="157" y="255"/>
                  </a:lnTo>
                  <a:lnTo>
                    <a:pt x="157" y="249"/>
                  </a:lnTo>
                  <a:lnTo>
                    <a:pt x="153" y="243"/>
                  </a:lnTo>
                  <a:lnTo>
                    <a:pt x="149" y="239"/>
                  </a:lnTo>
                  <a:lnTo>
                    <a:pt x="143" y="227"/>
                  </a:lnTo>
                  <a:lnTo>
                    <a:pt x="141" y="213"/>
                  </a:lnTo>
                  <a:lnTo>
                    <a:pt x="147" y="196"/>
                  </a:lnTo>
                  <a:lnTo>
                    <a:pt x="153" y="188"/>
                  </a:lnTo>
                  <a:lnTo>
                    <a:pt x="161" y="182"/>
                  </a:lnTo>
                  <a:lnTo>
                    <a:pt x="169" y="178"/>
                  </a:lnTo>
                  <a:lnTo>
                    <a:pt x="175" y="176"/>
                  </a:lnTo>
                  <a:lnTo>
                    <a:pt x="187" y="174"/>
                  </a:lnTo>
                  <a:lnTo>
                    <a:pt x="198" y="176"/>
                  </a:lnTo>
                  <a:lnTo>
                    <a:pt x="210" y="178"/>
                  </a:lnTo>
                  <a:lnTo>
                    <a:pt x="218" y="184"/>
                  </a:lnTo>
                  <a:lnTo>
                    <a:pt x="236" y="200"/>
                  </a:lnTo>
                  <a:lnTo>
                    <a:pt x="249" y="221"/>
                  </a:lnTo>
                  <a:lnTo>
                    <a:pt x="257" y="245"/>
                  </a:lnTo>
                  <a:lnTo>
                    <a:pt x="259" y="272"/>
                  </a:lnTo>
                  <a:lnTo>
                    <a:pt x="255" y="288"/>
                  </a:lnTo>
                  <a:lnTo>
                    <a:pt x="245" y="300"/>
                  </a:lnTo>
                  <a:lnTo>
                    <a:pt x="234" y="312"/>
                  </a:lnTo>
                  <a:lnTo>
                    <a:pt x="216" y="319"/>
                  </a:lnTo>
                  <a:lnTo>
                    <a:pt x="202" y="325"/>
                  </a:lnTo>
                  <a:lnTo>
                    <a:pt x="187" y="327"/>
                  </a:lnTo>
                  <a:lnTo>
                    <a:pt x="171" y="329"/>
                  </a:lnTo>
                  <a:lnTo>
                    <a:pt x="155" y="329"/>
                  </a:lnTo>
                  <a:lnTo>
                    <a:pt x="139" y="329"/>
                  </a:lnTo>
                  <a:lnTo>
                    <a:pt x="124" y="327"/>
                  </a:lnTo>
                  <a:lnTo>
                    <a:pt x="108" y="323"/>
                  </a:lnTo>
                  <a:lnTo>
                    <a:pt x="94" y="317"/>
                  </a:lnTo>
                  <a:lnTo>
                    <a:pt x="81" y="310"/>
                  </a:lnTo>
                  <a:lnTo>
                    <a:pt x="65" y="300"/>
                  </a:lnTo>
                  <a:lnTo>
                    <a:pt x="51" y="286"/>
                  </a:lnTo>
                  <a:lnTo>
                    <a:pt x="39" y="268"/>
                  </a:lnTo>
                  <a:lnTo>
                    <a:pt x="31" y="227"/>
                  </a:lnTo>
                  <a:lnTo>
                    <a:pt x="31" y="184"/>
                  </a:lnTo>
                  <a:lnTo>
                    <a:pt x="39" y="139"/>
                  </a:lnTo>
                  <a:lnTo>
                    <a:pt x="57" y="100"/>
                  </a:lnTo>
                  <a:lnTo>
                    <a:pt x="63" y="90"/>
                  </a:lnTo>
                  <a:lnTo>
                    <a:pt x="71" y="80"/>
                  </a:lnTo>
                  <a:lnTo>
                    <a:pt x="81" y="70"/>
                  </a:lnTo>
                  <a:lnTo>
                    <a:pt x="90" y="58"/>
                  </a:lnTo>
                  <a:lnTo>
                    <a:pt x="102" y="51"/>
                  </a:lnTo>
                  <a:lnTo>
                    <a:pt x="118" y="43"/>
                  </a:lnTo>
                  <a:lnTo>
                    <a:pt x="134" y="35"/>
                  </a:lnTo>
                  <a:lnTo>
                    <a:pt x="151" y="31"/>
                  </a:lnTo>
                  <a:lnTo>
                    <a:pt x="157" y="29"/>
                  </a:lnTo>
                  <a:lnTo>
                    <a:pt x="161" y="25"/>
                  </a:lnTo>
                  <a:lnTo>
                    <a:pt x="163" y="19"/>
                  </a:lnTo>
                  <a:lnTo>
                    <a:pt x="163" y="13"/>
                  </a:lnTo>
                  <a:lnTo>
                    <a:pt x="161" y="7"/>
                  </a:lnTo>
                  <a:lnTo>
                    <a:pt x="157" y="1"/>
                  </a:lnTo>
                  <a:lnTo>
                    <a:pt x="151" y="0"/>
                  </a:lnTo>
                  <a:lnTo>
                    <a:pt x="145" y="0"/>
                  </a:lnTo>
                  <a:lnTo>
                    <a:pt x="128" y="3"/>
                  </a:lnTo>
                  <a:lnTo>
                    <a:pt x="110" y="9"/>
                  </a:lnTo>
                  <a:lnTo>
                    <a:pt x="94" y="17"/>
                  </a:lnTo>
                  <a:lnTo>
                    <a:pt x="79" y="27"/>
                  </a:lnTo>
                  <a:lnTo>
                    <a:pt x="65" y="39"/>
                  </a:lnTo>
                  <a:lnTo>
                    <a:pt x="51" y="52"/>
                  </a:lnTo>
                  <a:lnTo>
                    <a:pt x="39" y="66"/>
                  </a:lnTo>
                  <a:lnTo>
                    <a:pt x="29" y="84"/>
                  </a:lnTo>
                  <a:lnTo>
                    <a:pt x="10" y="129"/>
                  </a:lnTo>
                  <a:lnTo>
                    <a:pt x="0" y="180"/>
                  </a:lnTo>
                  <a:lnTo>
                    <a:pt x="0" y="231"/>
                  </a:lnTo>
                  <a:lnTo>
                    <a:pt x="10" y="280"/>
                  </a:lnTo>
                  <a:lnTo>
                    <a:pt x="16" y="290"/>
                  </a:lnTo>
                  <a:lnTo>
                    <a:pt x="22" y="302"/>
                  </a:lnTo>
                  <a:lnTo>
                    <a:pt x="29" y="312"/>
                  </a:lnTo>
                  <a:lnTo>
                    <a:pt x="37" y="319"/>
                  </a:lnTo>
                  <a:lnTo>
                    <a:pt x="47" y="327"/>
                  </a:lnTo>
                  <a:lnTo>
                    <a:pt x="57" y="335"/>
                  </a:lnTo>
                  <a:lnTo>
                    <a:pt x="69" y="341"/>
                  </a:lnTo>
                  <a:lnTo>
                    <a:pt x="82" y="347"/>
                  </a:lnTo>
                  <a:lnTo>
                    <a:pt x="100" y="353"/>
                  </a:lnTo>
                  <a:lnTo>
                    <a:pt x="118" y="359"/>
                  </a:lnTo>
                  <a:lnTo>
                    <a:pt x="137" y="361"/>
                  </a:lnTo>
                  <a:lnTo>
                    <a:pt x="157" y="363"/>
                  </a:lnTo>
                  <a:lnTo>
                    <a:pt x="175" y="361"/>
                  </a:lnTo>
                  <a:lnTo>
                    <a:pt x="194" y="359"/>
                  </a:lnTo>
                  <a:lnTo>
                    <a:pt x="212" y="355"/>
                  </a:lnTo>
                  <a:lnTo>
                    <a:pt x="230" y="349"/>
                  </a:lnTo>
                  <a:lnTo>
                    <a:pt x="242" y="343"/>
                  </a:lnTo>
                  <a:lnTo>
                    <a:pt x="253" y="337"/>
                  </a:lnTo>
                  <a:lnTo>
                    <a:pt x="263" y="327"/>
                  </a:lnTo>
                  <a:lnTo>
                    <a:pt x="273" y="319"/>
                  </a:lnTo>
                  <a:lnTo>
                    <a:pt x="279" y="310"/>
                  </a:lnTo>
                  <a:lnTo>
                    <a:pt x="285" y="300"/>
                  </a:lnTo>
                  <a:lnTo>
                    <a:pt x="289" y="288"/>
                  </a:lnTo>
                  <a:lnTo>
                    <a:pt x="291" y="276"/>
                  </a:lnTo>
                  <a:lnTo>
                    <a:pt x="291" y="259"/>
                  </a:lnTo>
                  <a:lnTo>
                    <a:pt x="289" y="241"/>
                  </a:lnTo>
                  <a:lnTo>
                    <a:pt x="285" y="223"/>
                  </a:lnTo>
                  <a:lnTo>
                    <a:pt x="279" y="208"/>
                  </a:lnTo>
                  <a:lnTo>
                    <a:pt x="269" y="192"/>
                  </a:lnTo>
                  <a:lnTo>
                    <a:pt x="259" y="178"/>
                  </a:lnTo>
                  <a:lnTo>
                    <a:pt x="249" y="168"/>
                  </a:lnTo>
                  <a:lnTo>
                    <a:pt x="238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9" name="Freeform 46"/>
            <p:cNvSpPr>
              <a:spLocks/>
            </p:cNvSpPr>
            <p:nvPr/>
          </p:nvSpPr>
          <p:spPr bwMode="auto">
            <a:xfrm>
              <a:off x="2237" y="3800"/>
              <a:ext cx="62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2 w 55"/>
                <a:gd name="T9" fmla="*/ 81 h 55"/>
                <a:gd name="T10" fmla="*/ 45 w 55"/>
                <a:gd name="T11" fmla="*/ 78 h 55"/>
                <a:gd name="T12" fmla="*/ 54 w 55"/>
                <a:gd name="T13" fmla="*/ 69 h 55"/>
                <a:gd name="T14" fmla="*/ 60 w 55"/>
                <a:gd name="T15" fmla="*/ 57 h 55"/>
                <a:gd name="T16" fmla="*/ 62 w 55"/>
                <a:gd name="T17" fmla="*/ 41 h 55"/>
                <a:gd name="T18" fmla="*/ 60 w 55"/>
                <a:gd name="T19" fmla="*/ 24 h 55"/>
                <a:gd name="T20" fmla="*/ 54 w 55"/>
                <a:gd name="T21" fmla="*/ 12 h 55"/>
                <a:gd name="T22" fmla="*/ 45 w 55"/>
                <a:gd name="T23" fmla="*/ 3 h 55"/>
                <a:gd name="T24" fmla="*/ 32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8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0" name="Freeform 47"/>
            <p:cNvSpPr>
              <a:spLocks/>
            </p:cNvSpPr>
            <p:nvPr/>
          </p:nvSpPr>
          <p:spPr bwMode="auto">
            <a:xfrm>
              <a:off x="1770" y="4501"/>
              <a:ext cx="61" cy="81"/>
            </a:xfrm>
            <a:custGeom>
              <a:avLst/>
              <a:gdLst>
                <a:gd name="T0" fmla="*/ 0 w 55"/>
                <a:gd name="T1" fmla="*/ 41 h 55"/>
                <a:gd name="T2" fmla="*/ 2 w 55"/>
                <a:gd name="T3" fmla="*/ 57 h 55"/>
                <a:gd name="T4" fmla="*/ 9 w 55"/>
                <a:gd name="T5" fmla="*/ 69 h 55"/>
                <a:gd name="T6" fmla="*/ 18 w 55"/>
                <a:gd name="T7" fmla="*/ 78 h 55"/>
                <a:gd name="T8" fmla="*/ 31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1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1 w 55"/>
                <a:gd name="T25" fmla="*/ 0 h 55"/>
                <a:gd name="T26" fmla="*/ 18 w 55"/>
                <a:gd name="T27" fmla="*/ 3 h 55"/>
                <a:gd name="T28" fmla="*/ 9 w 55"/>
                <a:gd name="T29" fmla="*/ 12 h 55"/>
                <a:gd name="T30" fmla="*/ 2 w 55"/>
                <a:gd name="T31" fmla="*/ 24 h 55"/>
                <a:gd name="T32" fmla="*/ 0 w 55"/>
                <a:gd name="T33" fmla="*/ 41 h 55"/>
                <a:gd name="T34" fmla="*/ 0 w 55"/>
                <a:gd name="T35" fmla="*/ 41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8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1" name="Freeform 48"/>
            <p:cNvSpPr>
              <a:spLocks/>
            </p:cNvSpPr>
            <p:nvPr/>
          </p:nvSpPr>
          <p:spPr bwMode="auto">
            <a:xfrm>
              <a:off x="865" y="4542"/>
              <a:ext cx="61" cy="79"/>
            </a:xfrm>
            <a:custGeom>
              <a:avLst/>
              <a:gdLst>
                <a:gd name="T0" fmla="*/ 0 w 55"/>
                <a:gd name="T1" fmla="*/ 40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1 w 55"/>
                <a:gd name="T9" fmla="*/ 79 h 53"/>
                <a:gd name="T10" fmla="*/ 43 w 55"/>
                <a:gd name="T11" fmla="*/ 76 h 53"/>
                <a:gd name="T12" fmla="*/ 52 w 55"/>
                <a:gd name="T13" fmla="*/ 67 h 53"/>
                <a:gd name="T14" fmla="*/ 59 w 55"/>
                <a:gd name="T15" fmla="*/ 55 h 53"/>
                <a:gd name="T16" fmla="*/ 61 w 55"/>
                <a:gd name="T17" fmla="*/ 40 h 53"/>
                <a:gd name="T18" fmla="*/ 59 w 55"/>
                <a:gd name="T19" fmla="*/ 22 h 53"/>
                <a:gd name="T20" fmla="*/ 52 w 55"/>
                <a:gd name="T21" fmla="*/ 12 h 53"/>
                <a:gd name="T22" fmla="*/ 43 w 55"/>
                <a:gd name="T23" fmla="*/ 3 h 53"/>
                <a:gd name="T24" fmla="*/ 31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2 h 53"/>
                <a:gd name="T32" fmla="*/ 0 w 55"/>
                <a:gd name="T33" fmla="*/ 40 h 53"/>
                <a:gd name="T34" fmla="*/ 0 w 55"/>
                <a:gd name="T35" fmla="*/ 40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7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9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5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2" name="Freeform 49"/>
            <p:cNvSpPr>
              <a:spLocks/>
            </p:cNvSpPr>
            <p:nvPr/>
          </p:nvSpPr>
          <p:spPr bwMode="auto">
            <a:xfrm>
              <a:off x="3265" y="4727"/>
              <a:ext cx="59" cy="79"/>
            </a:xfrm>
            <a:custGeom>
              <a:avLst/>
              <a:gdLst>
                <a:gd name="T0" fmla="*/ 0 w 53"/>
                <a:gd name="T1" fmla="*/ 39 h 53"/>
                <a:gd name="T2" fmla="*/ 2 w 53"/>
                <a:gd name="T3" fmla="*/ 57 h 53"/>
                <a:gd name="T4" fmla="*/ 9 w 53"/>
                <a:gd name="T5" fmla="*/ 67 h 53"/>
                <a:gd name="T6" fmla="*/ 18 w 53"/>
                <a:gd name="T7" fmla="*/ 76 h 53"/>
                <a:gd name="T8" fmla="*/ 31 w 53"/>
                <a:gd name="T9" fmla="*/ 79 h 53"/>
                <a:gd name="T10" fmla="*/ 42 w 53"/>
                <a:gd name="T11" fmla="*/ 76 h 53"/>
                <a:gd name="T12" fmla="*/ 51 w 53"/>
                <a:gd name="T13" fmla="*/ 67 h 53"/>
                <a:gd name="T14" fmla="*/ 57 w 53"/>
                <a:gd name="T15" fmla="*/ 57 h 53"/>
                <a:gd name="T16" fmla="*/ 59 w 53"/>
                <a:gd name="T17" fmla="*/ 39 h 53"/>
                <a:gd name="T18" fmla="*/ 57 w 53"/>
                <a:gd name="T19" fmla="*/ 24 h 53"/>
                <a:gd name="T20" fmla="*/ 51 w 53"/>
                <a:gd name="T21" fmla="*/ 12 h 53"/>
                <a:gd name="T22" fmla="*/ 42 w 53"/>
                <a:gd name="T23" fmla="*/ 3 h 53"/>
                <a:gd name="T24" fmla="*/ 31 w 53"/>
                <a:gd name="T25" fmla="*/ 0 h 53"/>
                <a:gd name="T26" fmla="*/ 18 w 53"/>
                <a:gd name="T27" fmla="*/ 3 h 53"/>
                <a:gd name="T28" fmla="*/ 9 w 53"/>
                <a:gd name="T29" fmla="*/ 12 h 53"/>
                <a:gd name="T30" fmla="*/ 2 w 53"/>
                <a:gd name="T31" fmla="*/ 24 h 53"/>
                <a:gd name="T32" fmla="*/ 0 w 53"/>
                <a:gd name="T33" fmla="*/ 39 h 53"/>
                <a:gd name="T34" fmla="*/ 0 w 53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3"/>
                <a:gd name="T56" fmla="*/ 53 w 53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3">
                  <a:moveTo>
                    <a:pt x="0" y="26"/>
                  </a:moveTo>
                  <a:lnTo>
                    <a:pt x="2" y="38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38" y="51"/>
                  </a:lnTo>
                  <a:lnTo>
                    <a:pt x="46" y="45"/>
                  </a:lnTo>
                  <a:lnTo>
                    <a:pt x="51" y="38"/>
                  </a:lnTo>
                  <a:lnTo>
                    <a:pt x="53" y="26"/>
                  </a:lnTo>
                  <a:lnTo>
                    <a:pt x="51" y="16"/>
                  </a:lnTo>
                  <a:lnTo>
                    <a:pt x="46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3" name="Freeform 50"/>
            <p:cNvSpPr>
              <a:spLocks/>
            </p:cNvSpPr>
            <p:nvPr/>
          </p:nvSpPr>
          <p:spPr bwMode="auto">
            <a:xfrm>
              <a:off x="2045" y="4673"/>
              <a:ext cx="61" cy="81"/>
            </a:xfrm>
            <a:custGeom>
              <a:avLst/>
              <a:gdLst>
                <a:gd name="T0" fmla="*/ 0 w 55"/>
                <a:gd name="T1" fmla="*/ 40 h 55"/>
                <a:gd name="T2" fmla="*/ 2 w 55"/>
                <a:gd name="T3" fmla="*/ 57 h 55"/>
                <a:gd name="T4" fmla="*/ 8 w 55"/>
                <a:gd name="T5" fmla="*/ 69 h 55"/>
                <a:gd name="T6" fmla="*/ 17 w 55"/>
                <a:gd name="T7" fmla="*/ 78 h 55"/>
                <a:gd name="T8" fmla="*/ 30 w 55"/>
                <a:gd name="T9" fmla="*/ 81 h 55"/>
                <a:gd name="T10" fmla="*/ 43 w 55"/>
                <a:gd name="T11" fmla="*/ 78 h 55"/>
                <a:gd name="T12" fmla="*/ 52 w 55"/>
                <a:gd name="T13" fmla="*/ 69 h 55"/>
                <a:gd name="T14" fmla="*/ 59 w 55"/>
                <a:gd name="T15" fmla="*/ 57 h 55"/>
                <a:gd name="T16" fmla="*/ 61 w 55"/>
                <a:gd name="T17" fmla="*/ 40 h 55"/>
                <a:gd name="T18" fmla="*/ 59 w 55"/>
                <a:gd name="T19" fmla="*/ 24 h 55"/>
                <a:gd name="T20" fmla="*/ 52 w 55"/>
                <a:gd name="T21" fmla="*/ 12 h 55"/>
                <a:gd name="T22" fmla="*/ 43 w 55"/>
                <a:gd name="T23" fmla="*/ 3 h 55"/>
                <a:gd name="T24" fmla="*/ 30 w 55"/>
                <a:gd name="T25" fmla="*/ 0 h 55"/>
                <a:gd name="T26" fmla="*/ 17 w 55"/>
                <a:gd name="T27" fmla="*/ 3 h 55"/>
                <a:gd name="T28" fmla="*/ 8 w 55"/>
                <a:gd name="T29" fmla="*/ 12 h 55"/>
                <a:gd name="T30" fmla="*/ 2 w 55"/>
                <a:gd name="T31" fmla="*/ 24 h 55"/>
                <a:gd name="T32" fmla="*/ 0 w 55"/>
                <a:gd name="T33" fmla="*/ 40 h 55"/>
                <a:gd name="T34" fmla="*/ 0 w 55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5"/>
                <a:gd name="T56" fmla="*/ 55 w 5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5">
                  <a:moveTo>
                    <a:pt x="0" y="27"/>
                  </a:moveTo>
                  <a:lnTo>
                    <a:pt x="2" y="39"/>
                  </a:lnTo>
                  <a:lnTo>
                    <a:pt x="7" y="47"/>
                  </a:lnTo>
                  <a:lnTo>
                    <a:pt x="15" y="53"/>
                  </a:lnTo>
                  <a:lnTo>
                    <a:pt x="27" y="55"/>
                  </a:ln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7" y="0"/>
                  </a:lnTo>
                  <a:lnTo>
                    <a:pt x="15" y="2"/>
                  </a:lnTo>
                  <a:lnTo>
                    <a:pt x="7" y="8"/>
                  </a:lnTo>
                  <a:lnTo>
                    <a:pt x="2" y="1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4" name="Freeform 51"/>
            <p:cNvSpPr>
              <a:spLocks/>
            </p:cNvSpPr>
            <p:nvPr/>
          </p:nvSpPr>
          <p:spPr bwMode="auto">
            <a:xfrm>
              <a:off x="1071" y="4196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5" name="Freeform 52"/>
            <p:cNvSpPr>
              <a:spLocks/>
            </p:cNvSpPr>
            <p:nvPr/>
          </p:nvSpPr>
          <p:spPr bwMode="auto">
            <a:xfrm>
              <a:off x="357" y="582"/>
              <a:ext cx="3606" cy="968"/>
            </a:xfrm>
            <a:custGeom>
              <a:avLst/>
              <a:gdLst>
                <a:gd name="T0" fmla="*/ 3007 w 2733"/>
                <a:gd name="T1" fmla="*/ 1895 h 2897"/>
                <a:gd name="T2" fmla="*/ 2980 w 2733"/>
                <a:gd name="T3" fmla="*/ 1678 h 2897"/>
                <a:gd name="T4" fmla="*/ 3044 w 2733"/>
                <a:gd name="T5" fmla="*/ 1467 h 2897"/>
                <a:gd name="T6" fmla="*/ 3036 w 2733"/>
                <a:gd name="T7" fmla="*/ 1231 h 2897"/>
                <a:gd name="T8" fmla="*/ 2984 w 2733"/>
                <a:gd name="T9" fmla="*/ 1033 h 2897"/>
                <a:gd name="T10" fmla="*/ 2995 w 2733"/>
                <a:gd name="T11" fmla="*/ 655 h 2897"/>
                <a:gd name="T12" fmla="*/ 2927 w 2733"/>
                <a:gd name="T13" fmla="*/ 480 h 2897"/>
                <a:gd name="T14" fmla="*/ 2982 w 2733"/>
                <a:gd name="T15" fmla="*/ 243 h 2897"/>
                <a:gd name="T16" fmla="*/ 2982 w 2733"/>
                <a:gd name="T17" fmla="*/ 69 h 2897"/>
                <a:gd name="T18" fmla="*/ 2842 w 2733"/>
                <a:gd name="T19" fmla="*/ 9 h 2897"/>
                <a:gd name="T20" fmla="*/ 2710 w 2733"/>
                <a:gd name="T21" fmla="*/ 7 h 2897"/>
                <a:gd name="T22" fmla="*/ 2537 w 2733"/>
                <a:gd name="T23" fmla="*/ 21 h 2897"/>
                <a:gd name="T24" fmla="*/ 2346 w 2733"/>
                <a:gd name="T25" fmla="*/ 30 h 2897"/>
                <a:gd name="T26" fmla="*/ 2223 w 2733"/>
                <a:gd name="T27" fmla="*/ 46 h 2897"/>
                <a:gd name="T28" fmla="*/ 2082 w 2733"/>
                <a:gd name="T29" fmla="*/ 62 h 2897"/>
                <a:gd name="T30" fmla="*/ 1883 w 2733"/>
                <a:gd name="T31" fmla="*/ 58 h 2897"/>
                <a:gd name="T32" fmla="*/ 1753 w 2733"/>
                <a:gd name="T33" fmla="*/ 35 h 2897"/>
                <a:gd name="T34" fmla="*/ 1621 w 2733"/>
                <a:gd name="T35" fmla="*/ 13 h 2897"/>
                <a:gd name="T36" fmla="*/ 1421 w 2733"/>
                <a:gd name="T37" fmla="*/ 11 h 2897"/>
                <a:gd name="T38" fmla="*/ 1281 w 2733"/>
                <a:gd name="T39" fmla="*/ 49 h 2897"/>
                <a:gd name="T40" fmla="*/ 1155 w 2733"/>
                <a:gd name="T41" fmla="*/ 94 h 2897"/>
                <a:gd name="T42" fmla="*/ 962 w 2733"/>
                <a:gd name="T43" fmla="*/ 109 h 2897"/>
                <a:gd name="T44" fmla="*/ 805 w 2733"/>
                <a:gd name="T45" fmla="*/ 81 h 2897"/>
                <a:gd name="T46" fmla="*/ 687 w 2733"/>
                <a:gd name="T47" fmla="*/ 42 h 2897"/>
                <a:gd name="T48" fmla="*/ 513 w 2733"/>
                <a:gd name="T49" fmla="*/ 21 h 2897"/>
                <a:gd name="T50" fmla="*/ 351 w 2733"/>
                <a:gd name="T51" fmla="*/ 9 h 2897"/>
                <a:gd name="T52" fmla="*/ 263 w 2733"/>
                <a:gd name="T53" fmla="*/ 1 h 2897"/>
                <a:gd name="T54" fmla="*/ 162 w 2733"/>
                <a:gd name="T55" fmla="*/ 45 h 2897"/>
                <a:gd name="T56" fmla="*/ 59 w 2733"/>
                <a:gd name="T57" fmla="*/ 212 h 2897"/>
                <a:gd name="T58" fmla="*/ 105 w 2733"/>
                <a:gd name="T59" fmla="*/ 489 h 2897"/>
                <a:gd name="T60" fmla="*/ 85 w 2733"/>
                <a:gd name="T61" fmla="*/ 886 h 2897"/>
                <a:gd name="T62" fmla="*/ 85 w 2733"/>
                <a:gd name="T63" fmla="*/ 1181 h 2897"/>
                <a:gd name="T64" fmla="*/ 30 w 2733"/>
                <a:gd name="T65" fmla="*/ 1373 h 2897"/>
                <a:gd name="T66" fmla="*/ 78 w 2733"/>
                <a:gd name="T67" fmla="*/ 1568 h 2897"/>
                <a:gd name="T68" fmla="*/ 73 w 2733"/>
                <a:gd name="T69" fmla="*/ 1799 h 2897"/>
                <a:gd name="T70" fmla="*/ 21 w 2733"/>
                <a:gd name="T71" fmla="*/ 1959 h 2897"/>
                <a:gd name="T72" fmla="*/ 182 w 2733"/>
                <a:gd name="T73" fmla="*/ 2050 h 2897"/>
                <a:gd name="T74" fmla="*/ 299 w 2733"/>
                <a:gd name="T75" fmla="*/ 2057 h 2897"/>
                <a:gd name="T76" fmla="*/ 450 w 2733"/>
                <a:gd name="T77" fmla="*/ 2040 h 2897"/>
                <a:gd name="T78" fmla="*/ 650 w 2733"/>
                <a:gd name="T79" fmla="*/ 2040 h 2897"/>
                <a:gd name="T80" fmla="*/ 780 w 2733"/>
                <a:gd name="T81" fmla="*/ 2053 h 2897"/>
                <a:gd name="T82" fmla="*/ 912 w 2733"/>
                <a:gd name="T83" fmla="*/ 2065 h 2897"/>
                <a:gd name="T84" fmla="*/ 1108 w 2733"/>
                <a:gd name="T85" fmla="*/ 2065 h 2897"/>
                <a:gd name="T86" fmla="*/ 1252 w 2733"/>
                <a:gd name="T87" fmla="*/ 2049 h 2897"/>
                <a:gd name="T88" fmla="*/ 1375 w 2733"/>
                <a:gd name="T89" fmla="*/ 2026 h 2897"/>
                <a:gd name="T90" fmla="*/ 1566 w 2733"/>
                <a:gd name="T91" fmla="*/ 2019 h 2897"/>
                <a:gd name="T92" fmla="*/ 1721 w 2733"/>
                <a:gd name="T93" fmla="*/ 2015 h 2897"/>
                <a:gd name="T94" fmla="*/ 1844 w 2733"/>
                <a:gd name="T95" fmla="*/ 2011 h 2897"/>
                <a:gd name="T96" fmla="*/ 2020 w 2733"/>
                <a:gd name="T97" fmla="*/ 2008 h 2897"/>
                <a:gd name="T98" fmla="*/ 2193 w 2733"/>
                <a:gd name="T99" fmla="*/ 2014 h 2897"/>
                <a:gd name="T100" fmla="*/ 2317 w 2733"/>
                <a:gd name="T101" fmla="*/ 2029 h 2897"/>
                <a:gd name="T102" fmla="*/ 2471 w 2733"/>
                <a:gd name="T103" fmla="*/ 2050 h 2897"/>
                <a:gd name="T104" fmla="*/ 2660 w 2733"/>
                <a:gd name="T105" fmla="*/ 2062 h 2897"/>
                <a:gd name="T106" fmla="*/ 2800 w 2733"/>
                <a:gd name="T107" fmla="*/ 2049 h 2897"/>
                <a:gd name="T108" fmla="*/ 2932 w 2733"/>
                <a:gd name="T109" fmla="*/ 1992 h 28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3"/>
                <a:gd name="T166" fmla="*/ 0 h 2897"/>
                <a:gd name="T167" fmla="*/ 2733 w 2733"/>
                <a:gd name="T168" fmla="*/ 2897 h 28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3" h="2897">
                  <a:moveTo>
                    <a:pt x="2672" y="2740"/>
                  </a:moveTo>
                  <a:lnTo>
                    <a:pt x="2688" y="2719"/>
                  </a:lnTo>
                  <a:lnTo>
                    <a:pt x="2694" y="2701"/>
                  </a:lnTo>
                  <a:lnTo>
                    <a:pt x="2694" y="2679"/>
                  </a:lnTo>
                  <a:lnTo>
                    <a:pt x="2688" y="2654"/>
                  </a:lnTo>
                  <a:lnTo>
                    <a:pt x="2680" y="2621"/>
                  </a:lnTo>
                  <a:lnTo>
                    <a:pt x="2670" y="2573"/>
                  </a:lnTo>
                  <a:lnTo>
                    <a:pt x="2662" y="2511"/>
                  </a:lnTo>
                  <a:lnTo>
                    <a:pt x="2661" y="2428"/>
                  </a:lnTo>
                  <a:lnTo>
                    <a:pt x="2664" y="2350"/>
                  </a:lnTo>
                  <a:lnTo>
                    <a:pt x="2672" y="2283"/>
                  </a:lnTo>
                  <a:lnTo>
                    <a:pt x="2684" y="2224"/>
                  </a:lnTo>
                  <a:lnTo>
                    <a:pt x="2698" y="2169"/>
                  </a:lnTo>
                  <a:lnTo>
                    <a:pt x="2710" y="2114"/>
                  </a:lnTo>
                  <a:lnTo>
                    <a:pt x="2721" y="2055"/>
                  </a:lnTo>
                  <a:lnTo>
                    <a:pt x="2729" y="1989"/>
                  </a:lnTo>
                  <a:lnTo>
                    <a:pt x="2733" y="1910"/>
                  </a:lnTo>
                  <a:lnTo>
                    <a:pt x="2731" y="1834"/>
                  </a:lnTo>
                  <a:lnTo>
                    <a:pt x="2723" y="1773"/>
                  </a:lnTo>
                  <a:lnTo>
                    <a:pt x="2714" y="1724"/>
                  </a:lnTo>
                  <a:lnTo>
                    <a:pt x="2702" y="1678"/>
                  </a:lnTo>
                  <a:lnTo>
                    <a:pt x="2688" y="1633"/>
                  </a:lnTo>
                  <a:lnTo>
                    <a:pt x="2678" y="1584"/>
                  </a:lnTo>
                  <a:lnTo>
                    <a:pt x="2670" y="1523"/>
                  </a:lnTo>
                  <a:lnTo>
                    <a:pt x="2668" y="1447"/>
                  </a:lnTo>
                  <a:lnTo>
                    <a:pt x="2670" y="1313"/>
                  </a:lnTo>
                  <a:lnTo>
                    <a:pt x="2676" y="1221"/>
                  </a:lnTo>
                  <a:lnTo>
                    <a:pt x="2680" y="1129"/>
                  </a:lnTo>
                  <a:lnTo>
                    <a:pt x="2682" y="994"/>
                  </a:lnTo>
                  <a:lnTo>
                    <a:pt x="2678" y="917"/>
                  </a:lnTo>
                  <a:lnTo>
                    <a:pt x="2670" y="858"/>
                  </a:lnTo>
                  <a:lnTo>
                    <a:pt x="2659" y="807"/>
                  </a:lnTo>
                  <a:lnTo>
                    <a:pt x="2645" y="764"/>
                  </a:lnTo>
                  <a:lnTo>
                    <a:pt x="2629" y="721"/>
                  </a:lnTo>
                  <a:lnTo>
                    <a:pt x="2617" y="672"/>
                  </a:lnTo>
                  <a:lnTo>
                    <a:pt x="2609" y="613"/>
                  </a:lnTo>
                  <a:lnTo>
                    <a:pt x="2606" y="536"/>
                  </a:lnTo>
                  <a:lnTo>
                    <a:pt x="2615" y="460"/>
                  </a:lnTo>
                  <a:lnTo>
                    <a:pt x="2637" y="395"/>
                  </a:lnTo>
                  <a:lnTo>
                    <a:pt x="2666" y="340"/>
                  </a:lnTo>
                  <a:lnTo>
                    <a:pt x="2696" y="293"/>
                  </a:lnTo>
                  <a:lnTo>
                    <a:pt x="2716" y="246"/>
                  </a:lnTo>
                  <a:lnTo>
                    <a:pt x="2723" y="201"/>
                  </a:lnTo>
                  <a:lnTo>
                    <a:pt x="2710" y="152"/>
                  </a:lnTo>
                  <a:lnTo>
                    <a:pt x="2666" y="97"/>
                  </a:lnTo>
                  <a:lnTo>
                    <a:pt x="2639" y="69"/>
                  </a:lnTo>
                  <a:lnTo>
                    <a:pt x="2611" y="49"/>
                  </a:lnTo>
                  <a:lnTo>
                    <a:pt x="2586" y="32"/>
                  </a:lnTo>
                  <a:lnTo>
                    <a:pt x="2562" y="20"/>
                  </a:lnTo>
                  <a:lnTo>
                    <a:pt x="2541" y="12"/>
                  </a:lnTo>
                  <a:lnTo>
                    <a:pt x="2517" y="6"/>
                  </a:lnTo>
                  <a:lnTo>
                    <a:pt x="2496" y="4"/>
                  </a:lnTo>
                  <a:lnTo>
                    <a:pt x="2472" y="4"/>
                  </a:lnTo>
                  <a:lnTo>
                    <a:pt x="2448" y="8"/>
                  </a:lnTo>
                  <a:lnTo>
                    <a:pt x="2423" y="10"/>
                  </a:lnTo>
                  <a:lnTo>
                    <a:pt x="2397" y="16"/>
                  </a:lnTo>
                  <a:lnTo>
                    <a:pt x="2368" y="20"/>
                  </a:lnTo>
                  <a:lnTo>
                    <a:pt x="2338" y="24"/>
                  </a:lnTo>
                  <a:lnTo>
                    <a:pt x="2305" y="28"/>
                  </a:lnTo>
                  <a:lnTo>
                    <a:pt x="2268" y="30"/>
                  </a:lnTo>
                  <a:lnTo>
                    <a:pt x="2229" y="32"/>
                  </a:lnTo>
                  <a:lnTo>
                    <a:pt x="2189" y="32"/>
                  </a:lnTo>
                  <a:lnTo>
                    <a:pt x="2156" y="34"/>
                  </a:lnTo>
                  <a:lnTo>
                    <a:pt x="2124" y="38"/>
                  </a:lnTo>
                  <a:lnTo>
                    <a:pt x="2097" y="42"/>
                  </a:lnTo>
                  <a:lnTo>
                    <a:pt x="2073" y="46"/>
                  </a:lnTo>
                  <a:lnTo>
                    <a:pt x="2050" y="49"/>
                  </a:lnTo>
                  <a:lnTo>
                    <a:pt x="2028" y="55"/>
                  </a:lnTo>
                  <a:lnTo>
                    <a:pt x="2009" y="59"/>
                  </a:lnTo>
                  <a:lnTo>
                    <a:pt x="1987" y="65"/>
                  </a:lnTo>
                  <a:lnTo>
                    <a:pt x="1965" y="71"/>
                  </a:lnTo>
                  <a:lnTo>
                    <a:pt x="1944" y="75"/>
                  </a:lnTo>
                  <a:lnTo>
                    <a:pt x="1918" y="79"/>
                  </a:lnTo>
                  <a:lnTo>
                    <a:pt x="1891" y="83"/>
                  </a:lnTo>
                  <a:lnTo>
                    <a:pt x="1861" y="87"/>
                  </a:lnTo>
                  <a:lnTo>
                    <a:pt x="1826" y="89"/>
                  </a:lnTo>
                  <a:lnTo>
                    <a:pt x="1787" y="89"/>
                  </a:lnTo>
                  <a:lnTo>
                    <a:pt x="1747" y="89"/>
                  </a:lnTo>
                  <a:lnTo>
                    <a:pt x="1714" y="85"/>
                  </a:lnTo>
                  <a:lnTo>
                    <a:pt x="1683" y="81"/>
                  </a:lnTo>
                  <a:lnTo>
                    <a:pt x="1655" y="77"/>
                  </a:lnTo>
                  <a:lnTo>
                    <a:pt x="1632" y="71"/>
                  </a:lnTo>
                  <a:lnTo>
                    <a:pt x="1608" y="63"/>
                  </a:lnTo>
                  <a:lnTo>
                    <a:pt x="1586" y="57"/>
                  </a:lnTo>
                  <a:lnTo>
                    <a:pt x="1567" y="49"/>
                  </a:lnTo>
                  <a:lnTo>
                    <a:pt x="1545" y="42"/>
                  </a:lnTo>
                  <a:lnTo>
                    <a:pt x="1524" y="36"/>
                  </a:lnTo>
                  <a:lnTo>
                    <a:pt x="1502" y="28"/>
                  </a:lnTo>
                  <a:lnTo>
                    <a:pt x="1476" y="22"/>
                  </a:lnTo>
                  <a:lnTo>
                    <a:pt x="1449" y="18"/>
                  </a:lnTo>
                  <a:lnTo>
                    <a:pt x="1419" y="14"/>
                  </a:lnTo>
                  <a:lnTo>
                    <a:pt x="1384" y="10"/>
                  </a:lnTo>
                  <a:lnTo>
                    <a:pt x="1345" y="10"/>
                  </a:lnTo>
                  <a:lnTo>
                    <a:pt x="1306" y="12"/>
                  </a:lnTo>
                  <a:lnTo>
                    <a:pt x="1270" y="16"/>
                  </a:lnTo>
                  <a:lnTo>
                    <a:pt x="1241" y="24"/>
                  </a:lnTo>
                  <a:lnTo>
                    <a:pt x="1213" y="32"/>
                  </a:lnTo>
                  <a:lnTo>
                    <a:pt x="1188" y="44"/>
                  </a:lnTo>
                  <a:lnTo>
                    <a:pt x="1166" y="55"/>
                  </a:lnTo>
                  <a:lnTo>
                    <a:pt x="1145" y="69"/>
                  </a:lnTo>
                  <a:lnTo>
                    <a:pt x="1123" y="81"/>
                  </a:lnTo>
                  <a:lnTo>
                    <a:pt x="1101" y="95"/>
                  </a:lnTo>
                  <a:lnTo>
                    <a:pt x="1080" y="108"/>
                  </a:lnTo>
                  <a:lnTo>
                    <a:pt x="1056" y="120"/>
                  </a:lnTo>
                  <a:lnTo>
                    <a:pt x="1033" y="132"/>
                  </a:lnTo>
                  <a:lnTo>
                    <a:pt x="1005" y="140"/>
                  </a:lnTo>
                  <a:lnTo>
                    <a:pt x="974" y="148"/>
                  </a:lnTo>
                  <a:lnTo>
                    <a:pt x="938" y="152"/>
                  </a:lnTo>
                  <a:lnTo>
                    <a:pt x="899" y="153"/>
                  </a:lnTo>
                  <a:lnTo>
                    <a:pt x="860" y="152"/>
                  </a:lnTo>
                  <a:lnTo>
                    <a:pt x="826" y="148"/>
                  </a:lnTo>
                  <a:lnTo>
                    <a:pt x="795" y="142"/>
                  </a:lnTo>
                  <a:lnTo>
                    <a:pt x="770" y="134"/>
                  </a:lnTo>
                  <a:lnTo>
                    <a:pt x="744" y="124"/>
                  </a:lnTo>
                  <a:lnTo>
                    <a:pt x="720" y="114"/>
                  </a:lnTo>
                  <a:lnTo>
                    <a:pt x="701" y="102"/>
                  </a:lnTo>
                  <a:lnTo>
                    <a:pt x="679" y="91"/>
                  </a:lnTo>
                  <a:lnTo>
                    <a:pt x="658" y="81"/>
                  </a:lnTo>
                  <a:lnTo>
                    <a:pt x="638" y="69"/>
                  </a:lnTo>
                  <a:lnTo>
                    <a:pt x="614" y="59"/>
                  </a:lnTo>
                  <a:lnTo>
                    <a:pt x="591" y="49"/>
                  </a:lnTo>
                  <a:lnTo>
                    <a:pt x="563" y="42"/>
                  </a:lnTo>
                  <a:lnTo>
                    <a:pt x="532" y="36"/>
                  </a:lnTo>
                  <a:lnTo>
                    <a:pt x="499" y="32"/>
                  </a:lnTo>
                  <a:lnTo>
                    <a:pt x="459" y="30"/>
                  </a:lnTo>
                  <a:lnTo>
                    <a:pt x="422" y="28"/>
                  </a:lnTo>
                  <a:lnTo>
                    <a:pt x="389" y="26"/>
                  </a:lnTo>
                  <a:lnTo>
                    <a:pt x="361" y="22"/>
                  </a:lnTo>
                  <a:lnTo>
                    <a:pt x="336" y="18"/>
                  </a:lnTo>
                  <a:lnTo>
                    <a:pt x="314" y="12"/>
                  </a:lnTo>
                  <a:lnTo>
                    <a:pt x="296" y="8"/>
                  </a:lnTo>
                  <a:lnTo>
                    <a:pt x="279" y="4"/>
                  </a:lnTo>
                  <a:lnTo>
                    <a:pt x="263" y="0"/>
                  </a:lnTo>
                  <a:lnTo>
                    <a:pt x="249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4" y="14"/>
                  </a:lnTo>
                  <a:lnTo>
                    <a:pt x="186" y="26"/>
                  </a:lnTo>
                  <a:lnTo>
                    <a:pt x="167" y="42"/>
                  </a:lnTo>
                  <a:lnTo>
                    <a:pt x="145" y="63"/>
                  </a:lnTo>
                  <a:lnTo>
                    <a:pt x="120" y="89"/>
                  </a:lnTo>
                  <a:lnTo>
                    <a:pt x="74" y="148"/>
                  </a:lnTo>
                  <a:lnTo>
                    <a:pt x="51" y="201"/>
                  </a:lnTo>
                  <a:lnTo>
                    <a:pt x="45" y="248"/>
                  </a:lnTo>
                  <a:lnTo>
                    <a:pt x="53" y="297"/>
                  </a:lnTo>
                  <a:lnTo>
                    <a:pt x="67" y="348"/>
                  </a:lnTo>
                  <a:lnTo>
                    <a:pt x="82" y="405"/>
                  </a:lnTo>
                  <a:lnTo>
                    <a:pt x="96" y="471"/>
                  </a:lnTo>
                  <a:lnTo>
                    <a:pt x="102" y="550"/>
                  </a:lnTo>
                  <a:lnTo>
                    <a:pt x="94" y="685"/>
                  </a:lnTo>
                  <a:lnTo>
                    <a:pt x="78" y="780"/>
                  </a:lnTo>
                  <a:lnTo>
                    <a:pt x="63" y="874"/>
                  </a:lnTo>
                  <a:lnTo>
                    <a:pt x="55" y="1009"/>
                  </a:lnTo>
                  <a:lnTo>
                    <a:pt x="61" y="1147"/>
                  </a:lnTo>
                  <a:lnTo>
                    <a:pt x="76" y="1241"/>
                  </a:lnTo>
                  <a:lnTo>
                    <a:pt x="92" y="1335"/>
                  </a:lnTo>
                  <a:lnTo>
                    <a:pt x="98" y="1472"/>
                  </a:lnTo>
                  <a:lnTo>
                    <a:pt x="94" y="1547"/>
                  </a:lnTo>
                  <a:lnTo>
                    <a:pt x="86" y="1606"/>
                  </a:lnTo>
                  <a:lnTo>
                    <a:pt x="76" y="1655"/>
                  </a:lnTo>
                  <a:lnTo>
                    <a:pt x="63" y="1698"/>
                  </a:lnTo>
                  <a:lnTo>
                    <a:pt x="49" y="1741"/>
                  </a:lnTo>
                  <a:lnTo>
                    <a:pt x="39" y="1790"/>
                  </a:lnTo>
                  <a:lnTo>
                    <a:pt x="31" y="1849"/>
                  </a:lnTo>
                  <a:lnTo>
                    <a:pt x="27" y="1924"/>
                  </a:lnTo>
                  <a:lnTo>
                    <a:pt x="29" y="2000"/>
                  </a:lnTo>
                  <a:lnTo>
                    <a:pt x="37" y="2059"/>
                  </a:lnTo>
                  <a:lnTo>
                    <a:pt x="47" y="2110"/>
                  </a:lnTo>
                  <a:lnTo>
                    <a:pt x="59" y="2153"/>
                  </a:lnTo>
                  <a:lnTo>
                    <a:pt x="70" y="2197"/>
                  </a:lnTo>
                  <a:lnTo>
                    <a:pt x="80" y="2248"/>
                  </a:lnTo>
                  <a:lnTo>
                    <a:pt x="88" y="2307"/>
                  </a:lnTo>
                  <a:lnTo>
                    <a:pt x="90" y="2383"/>
                  </a:lnTo>
                  <a:lnTo>
                    <a:pt x="82" y="2460"/>
                  </a:lnTo>
                  <a:lnTo>
                    <a:pt x="65" y="2520"/>
                  </a:lnTo>
                  <a:lnTo>
                    <a:pt x="39" y="2571"/>
                  </a:lnTo>
                  <a:lnTo>
                    <a:pt x="17" y="2615"/>
                  </a:lnTo>
                  <a:lnTo>
                    <a:pt x="2" y="2656"/>
                  </a:lnTo>
                  <a:lnTo>
                    <a:pt x="0" y="2697"/>
                  </a:lnTo>
                  <a:lnTo>
                    <a:pt x="19" y="2744"/>
                  </a:lnTo>
                  <a:lnTo>
                    <a:pt x="63" y="2797"/>
                  </a:lnTo>
                  <a:lnTo>
                    <a:pt x="90" y="2825"/>
                  </a:lnTo>
                  <a:lnTo>
                    <a:pt x="116" y="2844"/>
                  </a:lnTo>
                  <a:lnTo>
                    <a:pt x="139" y="2860"/>
                  </a:lnTo>
                  <a:lnTo>
                    <a:pt x="163" y="2872"/>
                  </a:lnTo>
                  <a:lnTo>
                    <a:pt x="184" y="2880"/>
                  </a:lnTo>
                  <a:lnTo>
                    <a:pt x="204" y="2884"/>
                  </a:lnTo>
                  <a:lnTo>
                    <a:pt x="226" y="2885"/>
                  </a:lnTo>
                  <a:lnTo>
                    <a:pt x="245" y="2884"/>
                  </a:lnTo>
                  <a:lnTo>
                    <a:pt x="267" y="2882"/>
                  </a:lnTo>
                  <a:lnTo>
                    <a:pt x="290" y="2878"/>
                  </a:lnTo>
                  <a:lnTo>
                    <a:pt x="314" y="2872"/>
                  </a:lnTo>
                  <a:lnTo>
                    <a:pt x="341" y="2868"/>
                  </a:lnTo>
                  <a:lnTo>
                    <a:pt x="369" y="2862"/>
                  </a:lnTo>
                  <a:lnTo>
                    <a:pt x="402" y="2858"/>
                  </a:lnTo>
                  <a:lnTo>
                    <a:pt x="438" y="2856"/>
                  </a:lnTo>
                  <a:lnTo>
                    <a:pt x="477" y="2854"/>
                  </a:lnTo>
                  <a:lnTo>
                    <a:pt x="516" y="2854"/>
                  </a:lnTo>
                  <a:lnTo>
                    <a:pt x="550" y="2856"/>
                  </a:lnTo>
                  <a:lnTo>
                    <a:pt x="581" y="2858"/>
                  </a:lnTo>
                  <a:lnTo>
                    <a:pt x="608" y="2860"/>
                  </a:lnTo>
                  <a:lnTo>
                    <a:pt x="632" y="2864"/>
                  </a:lnTo>
                  <a:lnTo>
                    <a:pt x="656" y="2868"/>
                  </a:lnTo>
                  <a:lnTo>
                    <a:pt x="677" y="2872"/>
                  </a:lnTo>
                  <a:lnTo>
                    <a:pt x="697" y="2876"/>
                  </a:lnTo>
                  <a:lnTo>
                    <a:pt x="718" y="2880"/>
                  </a:lnTo>
                  <a:lnTo>
                    <a:pt x="740" y="2884"/>
                  </a:lnTo>
                  <a:lnTo>
                    <a:pt x="762" y="2887"/>
                  </a:lnTo>
                  <a:lnTo>
                    <a:pt x="787" y="2891"/>
                  </a:lnTo>
                  <a:lnTo>
                    <a:pt x="815" y="2893"/>
                  </a:lnTo>
                  <a:lnTo>
                    <a:pt x="844" y="2895"/>
                  </a:lnTo>
                  <a:lnTo>
                    <a:pt x="879" y="2897"/>
                  </a:lnTo>
                  <a:lnTo>
                    <a:pt x="919" y="2897"/>
                  </a:lnTo>
                  <a:lnTo>
                    <a:pt x="958" y="2897"/>
                  </a:lnTo>
                  <a:lnTo>
                    <a:pt x="991" y="2893"/>
                  </a:lnTo>
                  <a:lnTo>
                    <a:pt x="1023" y="2891"/>
                  </a:lnTo>
                  <a:lnTo>
                    <a:pt x="1050" y="2887"/>
                  </a:lnTo>
                  <a:lnTo>
                    <a:pt x="1074" y="2882"/>
                  </a:lnTo>
                  <a:lnTo>
                    <a:pt x="1097" y="2876"/>
                  </a:lnTo>
                  <a:lnTo>
                    <a:pt x="1119" y="2870"/>
                  </a:lnTo>
                  <a:lnTo>
                    <a:pt x="1139" y="2862"/>
                  </a:lnTo>
                  <a:lnTo>
                    <a:pt x="1160" y="2856"/>
                  </a:lnTo>
                  <a:lnTo>
                    <a:pt x="1182" y="2850"/>
                  </a:lnTo>
                  <a:lnTo>
                    <a:pt x="1203" y="2844"/>
                  </a:lnTo>
                  <a:lnTo>
                    <a:pt x="1229" y="2838"/>
                  </a:lnTo>
                  <a:lnTo>
                    <a:pt x="1256" y="2834"/>
                  </a:lnTo>
                  <a:lnTo>
                    <a:pt x="1286" y="2833"/>
                  </a:lnTo>
                  <a:lnTo>
                    <a:pt x="1321" y="2829"/>
                  </a:lnTo>
                  <a:lnTo>
                    <a:pt x="1361" y="2829"/>
                  </a:lnTo>
                  <a:lnTo>
                    <a:pt x="1400" y="2829"/>
                  </a:lnTo>
                  <a:lnTo>
                    <a:pt x="1435" y="2829"/>
                  </a:lnTo>
                  <a:lnTo>
                    <a:pt x="1465" y="2827"/>
                  </a:lnTo>
                  <a:lnTo>
                    <a:pt x="1492" y="2827"/>
                  </a:lnTo>
                  <a:lnTo>
                    <a:pt x="1518" y="2825"/>
                  </a:lnTo>
                  <a:lnTo>
                    <a:pt x="1539" y="2823"/>
                  </a:lnTo>
                  <a:lnTo>
                    <a:pt x="1561" y="2823"/>
                  </a:lnTo>
                  <a:lnTo>
                    <a:pt x="1582" y="2821"/>
                  </a:lnTo>
                  <a:lnTo>
                    <a:pt x="1604" y="2819"/>
                  </a:lnTo>
                  <a:lnTo>
                    <a:pt x="1626" y="2819"/>
                  </a:lnTo>
                  <a:lnTo>
                    <a:pt x="1649" y="2817"/>
                  </a:lnTo>
                  <a:lnTo>
                    <a:pt x="1673" y="2815"/>
                  </a:lnTo>
                  <a:lnTo>
                    <a:pt x="1700" y="2815"/>
                  </a:lnTo>
                  <a:lnTo>
                    <a:pt x="1732" y="2813"/>
                  </a:lnTo>
                  <a:lnTo>
                    <a:pt x="1767" y="2813"/>
                  </a:lnTo>
                  <a:lnTo>
                    <a:pt x="1806" y="2813"/>
                  </a:lnTo>
                  <a:lnTo>
                    <a:pt x="1846" y="2813"/>
                  </a:lnTo>
                  <a:lnTo>
                    <a:pt x="1879" y="2815"/>
                  </a:lnTo>
                  <a:lnTo>
                    <a:pt x="1910" y="2817"/>
                  </a:lnTo>
                  <a:lnTo>
                    <a:pt x="1938" y="2819"/>
                  </a:lnTo>
                  <a:lnTo>
                    <a:pt x="1961" y="2821"/>
                  </a:lnTo>
                  <a:lnTo>
                    <a:pt x="1985" y="2825"/>
                  </a:lnTo>
                  <a:lnTo>
                    <a:pt x="2007" y="2829"/>
                  </a:lnTo>
                  <a:lnTo>
                    <a:pt x="2028" y="2833"/>
                  </a:lnTo>
                  <a:lnTo>
                    <a:pt x="2050" y="2838"/>
                  </a:lnTo>
                  <a:lnTo>
                    <a:pt x="2071" y="2842"/>
                  </a:lnTo>
                  <a:lnTo>
                    <a:pt x="2093" y="2848"/>
                  </a:lnTo>
                  <a:lnTo>
                    <a:pt x="2119" y="2854"/>
                  </a:lnTo>
                  <a:lnTo>
                    <a:pt x="2146" y="2860"/>
                  </a:lnTo>
                  <a:lnTo>
                    <a:pt x="2175" y="2866"/>
                  </a:lnTo>
                  <a:lnTo>
                    <a:pt x="2209" y="2872"/>
                  </a:lnTo>
                  <a:lnTo>
                    <a:pt x="2248" y="2878"/>
                  </a:lnTo>
                  <a:lnTo>
                    <a:pt x="2283" y="2884"/>
                  </a:lnTo>
                  <a:lnTo>
                    <a:pt x="2317" y="2887"/>
                  </a:lnTo>
                  <a:lnTo>
                    <a:pt x="2348" y="2889"/>
                  </a:lnTo>
                  <a:lnTo>
                    <a:pt x="2378" y="2889"/>
                  </a:lnTo>
                  <a:lnTo>
                    <a:pt x="2405" y="2889"/>
                  </a:lnTo>
                  <a:lnTo>
                    <a:pt x="2431" y="2887"/>
                  </a:lnTo>
                  <a:lnTo>
                    <a:pt x="2454" y="2884"/>
                  </a:lnTo>
                  <a:lnTo>
                    <a:pt x="2480" y="2878"/>
                  </a:lnTo>
                  <a:lnTo>
                    <a:pt x="2503" y="2870"/>
                  </a:lnTo>
                  <a:lnTo>
                    <a:pt x="2527" y="2860"/>
                  </a:lnTo>
                  <a:lnTo>
                    <a:pt x="2549" y="2846"/>
                  </a:lnTo>
                  <a:lnTo>
                    <a:pt x="2572" y="2831"/>
                  </a:lnTo>
                  <a:lnTo>
                    <a:pt x="2596" y="2813"/>
                  </a:lnTo>
                  <a:lnTo>
                    <a:pt x="2621" y="2791"/>
                  </a:lnTo>
                  <a:lnTo>
                    <a:pt x="2645" y="2768"/>
                  </a:lnTo>
                  <a:lnTo>
                    <a:pt x="2672" y="2740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6" name="Freeform 53"/>
            <p:cNvSpPr>
              <a:spLocks/>
            </p:cNvSpPr>
            <p:nvPr/>
          </p:nvSpPr>
          <p:spPr bwMode="auto">
            <a:xfrm>
              <a:off x="3120" y="3120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7" name="Freeform 54"/>
            <p:cNvSpPr>
              <a:spLocks/>
            </p:cNvSpPr>
            <p:nvPr/>
          </p:nvSpPr>
          <p:spPr bwMode="auto">
            <a:xfrm>
              <a:off x="912" y="4368"/>
              <a:ext cx="307" cy="415"/>
            </a:xfrm>
            <a:custGeom>
              <a:avLst/>
              <a:gdLst>
                <a:gd name="T0" fmla="*/ 19 w 275"/>
                <a:gd name="T1" fmla="*/ 173 h 280"/>
                <a:gd name="T2" fmla="*/ 41 w 275"/>
                <a:gd name="T3" fmla="*/ 160 h 280"/>
                <a:gd name="T4" fmla="*/ 69 w 275"/>
                <a:gd name="T5" fmla="*/ 154 h 280"/>
                <a:gd name="T6" fmla="*/ 103 w 275"/>
                <a:gd name="T7" fmla="*/ 151 h 280"/>
                <a:gd name="T8" fmla="*/ 116 w 275"/>
                <a:gd name="T9" fmla="*/ 124 h 280"/>
                <a:gd name="T10" fmla="*/ 118 w 275"/>
                <a:gd name="T11" fmla="*/ 79 h 280"/>
                <a:gd name="T12" fmla="*/ 123 w 275"/>
                <a:gd name="T13" fmla="*/ 46 h 280"/>
                <a:gd name="T14" fmla="*/ 135 w 275"/>
                <a:gd name="T15" fmla="*/ 22 h 280"/>
                <a:gd name="T16" fmla="*/ 153 w 275"/>
                <a:gd name="T17" fmla="*/ 9 h 280"/>
                <a:gd name="T18" fmla="*/ 169 w 275"/>
                <a:gd name="T19" fmla="*/ 3 h 280"/>
                <a:gd name="T20" fmla="*/ 186 w 275"/>
                <a:gd name="T21" fmla="*/ 0 h 280"/>
                <a:gd name="T22" fmla="*/ 203 w 275"/>
                <a:gd name="T23" fmla="*/ 3 h 280"/>
                <a:gd name="T24" fmla="*/ 223 w 275"/>
                <a:gd name="T25" fmla="*/ 12 h 280"/>
                <a:gd name="T26" fmla="*/ 248 w 275"/>
                <a:gd name="T27" fmla="*/ 31 h 280"/>
                <a:gd name="T28" fmla="*/ 269 w 275"/>
                <a:gd name="T29" fmla="*/ 55 h 280"/>
                <a:gd name="T30" fmla="*/ 285 w 275"/>
                <a:gd name="T31" fmla="*/ 84 h 280"/>
                <a:gd name="T32" fmla="*/ 307 w 275"/>
                <a:gd name="T33" fmla="*/ 179 h 280"/>
                <a:gd name="T34" fmla="*/ 294 w 275"/>
                <a:gd name="T35" fmla="*/ 333 h 280"/>
                <a:gd name="T36" fmla="*/ 271 w 275"/>
                <a:gd name="T37" fmla="*/ 415 h 280"/>
                <a:gd name="T38" fmla="*/ 237 w 275"/>
                <a:gd name="T39" fmla="*/ 393 h 280"/>
                <a:gd name="T40" fmla="*/ 205 w 275"/>
                <a:gd name="T41" fmla="*/ 387 h 280"/>
                <a:gd name="T42" fmla="*/ 173 w 275"/>
                <a:gd name="T43" fmla="*/ 384 h 280"/>
                <a:gd name="T44" fmla="*/ 140 w 275"/>
                <a:gd name="T45" fmla="*/ 381 h 280"/>
                <a:gd name="T46" fmla="*/ 118 w 275"/>
                <a:gd name="T47" fmla="*/ 323 h 280"/>
                <a:gd name="T48" fmla="*/ 146 w 275"/>
                <a:gd name="T49" fmla="*/ 328 h 280"/>
                <a:gd name="T50" fmla="*/ 169 w 275"/>
                <a:gd name="T51" fmla="*/ 331 h 280"/>
                <a:gd name="T52" fmla="*/ 189 w 275"/>
                <a:gd name="T53" fmla="*/ 331 h 280"/>
                <a:gd name="T54" fmla="*/ 208 w 275"/>
                <a:gd name="T55" fmla="*/ 333 h 280"/>
                <a:gd name="T56" fmla="*/ 228 w 275"/>
                <a:gd name="T57" fmla="*/ 339 h 280"/>
                <a:gd name="T58" fmla="*/ 249 w 275"/>
                <a:gd name="T59" fmla="*/ 345 h 280"/>
                <a:gd name="T60" fmla="*/ 267 w 275"/>
                <a:gd name="T61" fmla="*/ 242 h 280"/>
                <a:gd name="T62" fmla="*/ 253 w 275"/>
                <a:gd name="T63" fmla="*/ 119 h 280"/>
                <a:gd name="T64" fmla="*/ 232 w 275"/>
                <a:gd name="T65" fmla="*/ 79 h 280"/>
                <a:gd name="T66" fmla="*/ 199 w 275"/>
                <a:gd name="T67" fmla="*/ 55 h 280"/>
                <a:gd name="T68" fmla="*/ 182 w 275"/>
                <a:gd name="T69" fmla="*/ 52 h 280"/>
                <a:gd name="T70" fmla="*/ 164 w 275"/>
                <a:gd name="T71" fmla="*/ 58 h 280"/>
                <a:gd name="T72" fmla="*/ 160 w 275"/>
                <a:gd name="T73" fmla="*/ 64 h 280"/>
                <a:gd name="T74" fmla="*/ 157 w 275"/>
                <a:gd name="T75" fmla="*/ 73 h 280"/>
                <a:gd name="T76" fmla="*/ 155 w 275"/>
                <a:gd name="T77" fmla="*/ 116 h 280"/>
                <a:gd name="T78" fmla="*/ 157 w 275"/>
                <a:gd name="T79" fmla="*/ 154 h 280"/>
                <a:gd name="T80" fmla="*/ 160 w 275"/>
                <a:gd name="T81" fmla="*/ 197 h 280"/>
                <a:gd name="T82" fmla="*/ 148 w 275"/>
                <a:gd name="T83" fmla="*/ 200 h 280"/>
                <a:gd name="T84" fmla="*/ 137 w 275"/>
                <a:gd name="T85" fmla="*/ 206 h 280"/>
                <a:gd name="T86" fmla="*/ 107 w 275"/>
                <a:gd name="T87" fmla="*/ 203 h 280"/>
                <a:gd name="T88" fmla="*/ 78 w 275"/>
                <a:gd name="T89" fmla="*/ 206 h 280"/>
                <a:gd name="T90" fmla="*/ 59 w 275"/>
                <a:gd name="T91" fmla="*/ 209 h 280"/>
                <a:gd name="T92" fmla="*/ 46 w 275"/>
                <a:gd name="T93" fmla="*/ 215 h 280"/>
                <a:gd name="T94" fmla="*/ 39 w 275"/>
                <a:gd name="T95" fmla="*/ 249 h 280"/>
                <a:gd name="T96" fmla="*/ 57 w 275"/>
                <a:gd name="T97" fmla="*/ 296 h 280"/>
                <a:gd name="T98" fmla="*/ 83 w 275"/>
                <a:gd name="T99" fmla="*/ 311 h 280"/>
                <a:gd name="T100" fmla="*/ 118 w 275"/>
                <a:gd name="T101" fmla="*/ 323 h 280"/>
                <a:gd name="T102" fmla="*/ 114 w 275"/>
                <a:gd name="T103" fmla="*/ 378 h 280"/>
                <a:gd name="T104" fmla="*/ 96 w 275"/>
                <a:gd name="T105" fmla="*/ 372 h 280"/>
                <a:gd name="T106" fmla="*/ 76 w 275"/>
                <a:gd name="T107" fmla="*/ 366 h 280"/>
                <a:gd name="T108" fmla="*/ 48 w 275"/>
                <a:gd name="T109" fmla="*/ 351 h 280"/>
                <a:gd name="T110" fmla="*/ 8 w 275"/>
                <a:gd name="T111" fmla="*/ 302 h 280"/>
                <a:gd name="T112" fmla="*/ 2 w 275"/>
                <a:gd name="T113" fmla="*/ 221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5"/>
                <a:gd name="T172" fmla="*/ 0 h 280"/>
                <a:gd name="T173" fmla="*/ 275 w 275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5" h="280">
                  <a:moveTo>
                    <a:pt x="11" y="125"/>
                  </a:moveTo>
                  <a:lnTo>
                    <a:pt x="17" y="117"/>
                  </a:lnTo>
                  <a:lnTo>
                    <a:pt x="25" y="112"/>
                  </a:lnTo>
                  <a:lnTo>
                    <a:pt x="37" y="108"/>
                  </a:lnTo>
                  <a:lnTo>
                    <a:pt x="49" y="106"/>
                  </a:lnTo>
                  <a:lnTo>
                    <a:pt x="62" y="104"/>
                  </a:lnTo>
                  <a:lnTo>
                    <a:pt x="76" y="102"/>
                  </a:lnTo>
                  <a:lnTo>
                    <a:pt x="92" y="102"/>
                  </a:lnTo>
                  <a:lnTo>
                    <a:pt x="106" y="102"/>
                  </a:lnTo>
                  <a:lnTo>
                    <a:pt x="104" y="84"/>
                  </a:lnTo>
                  <a:lnTo>
                    <a:pt x="104" y="68"/>
                  </a:lnTo>
                  <a:lnTo>
                    <a:pt x="106" y="53"/>
                  </a:lnTo>
                  <a:lnTo>
                    <a:pt x="108" y="41"/>
                  </a:lnTo>
                  <a:lnTo>
                    <a:pt x="110" y="31"/>
                  </a:lnTo>
                  <a:lnTo>
                    <a:pt x="115" y="21"/>
                  </a:lnTo>
                  <a:lnTo>
                    <a:pt x="121" y="15"/>
                  </a:lnTo>
                  <a:lnTo>
                    <a:pt x="129" y="9"/>
                  </a:lnTo>
                  <a:lnTo>
                    <a:pt x="137" y="6"/>
                  </a:lnTo>
                  <a:lnTo>
                    <a:pt x="143" y="4"/>
                  </a:lnTo>
                  <a:lnTo>
                    <a:pt x="151" y="2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4"/>
                  </a:lnTo>
                  <a:lnTo>
                    <a:pt x="200" y="8"/>
                  </a:lnTo>
                  <a:lnTo>
                    <a:pt x="212" y="13"/>
                  </a:lnTo>
                  <a:lnTo>
                    <a:pt x="222" y="21"/>
                  </a:lnTo>
                  <a:lnTo>
                    <a:pt x="231" y="29"/>
                  </a:lnTo>
                  <a:lnTo>
                    <a:pt x="241" y="37"/>
                  </a:lnTo>
                  <a:lnTo>
                    <a:pt x="249" y="47"/>
                  </a:lnTo>
                  <a:lnTo>
                    <a:pt x="255" y="57"/>
                  </a:lnTo>
                  <a:lnTo>
                    <a:pt x="261" y="66"/>
                  </a:lnTo>
                  <a:lnTo>
                    <a:pt x="275" y="121"/>
                  </a:lnTo>
                  <a:lnTo>
                    <a:pt x="273" y="176"/>
                  </a:lnTo>
                  <a:lnTo>
                    <a:pt x="263" y="225"/>
                  </a:lnTo>
                  <a:lnTo>
                    <a:pt x="251" y="263"/>
                  </a:lnTo>
                  <a:lnTo>
                    <a:pt x="243" y="280"/>
                  </a:lnTo>
                  <a:lnTo>
                    <a:pt x="225" y="271"/>
                  </a:lnTo>
                  <a:lnTo>
                    <a:pt x="212" y="265"/>
                  </a:lnTo>
                  <a:lnTo>
                    <a:pt x="198" y="263"/>
                  </a:lnTo>
                  <a:lnTo>
                    <a:pt x="184" y="261"/>
                  </a:lnTo>
                  <a:lnTo>
                    <a:pt x="170" y="259"/>
                  </a:lnTo>
                  <a:lnTo>
                    <a:pt x="155" y="259"/>
                  </a:lnTo>
                  <a:lnTo>
                    <a:pt x="141" y="257"/>
                  </a:lnTo>
                  <a:lnTo>
                    <a:pt x="125" y="257"/>
                  </a:lnTo>
                  <a:lnTo>
                    <a:pt x="110" y="255"/>
                  </a:lnTo>
                  <a:lnTo>
                    <a:pt x="106" y="218"/>
                  </a:lnTo>
                  <a:lnTo>
                    <a:pt x="119" y="219"/>
                  </a:lnTo>
                  <a:lnTo>
                    <a:pt x="131" y="221"/>
                  </a:lnTo>
                  <a:lnTo>
                    <a:pt x="143" y="223"/>
                  </a:lnTo>
                  <a:lnTo>
                    <a:pt x="151" y="223"/>
                  </a:lnTo>
                  <a:lnTo>
                    <a:pt x="161" y="223"/>
                  </a:lnTo>
                  <a:lnTo>
                    <a:pt x="169" y="223"/>
                  </a:lnTo>
                  <a:lnTo>
                    <a:pt x="178" y="225"/>
                  </a:lnTo>
                  <a:lnTo>
                    <a:pt x="186" y="225"/>
                  </a:lnTo>
                  <a:lnTo>
                    <a:pt x="196" y="227"/>
                  </a:lnTo>
                  <a:lnTo>
                    <a:pt x="204" y="229"/>
                  </a:lnTo>
                  <a:lnTo>
                    <a:pt x="214" y="231"/>
                  </a:lnTo>
                  <a:lnTo>
                    <a:pt x="223" y="233"/>
                  </a:lnTo>
                  <a:lnTo>
                    <a:pt x="233" y="202"/>
                  </a:lnTo>
                  <a:lnTo>
                    <a:pt x="239" y="163"/>
                  </a:lnTo>
                  <a:lnTo>
                    <a:pt x="239" y="119"/>
                  </a:lnTo>
                  <a:lnTo>
                    <a:pt x="227" y="80"/>
                  </a:lnTo>
                  <a:lnTo>
                    <a:pt x="220" y="64"/>
                  </a:lnTo>
                  <a:lnTo>
                    <a:pt x="208" y="53"/>
                  </a:lnTo>
                  <a:lnTo>
                    <a:pt x="194" y="45"/>
                  </a:lnTo>
                  <a:lnTo>
                    <a:pt x="178" y="37"/>
                  </a:lnTo>
                  <a:lnTo>
                    <a:pt x="170" y="35"/>
                  </a:lnTo>
                  <a:lnTo>
                    <a:pt x="163" y="35"/>
                  </a:lnTo>
                  <a:lnTo>
                    <a:pt x="153" y="37"/>
                  </a:lnTo>
                  <a:lnTo>
                    <a:pt x="147" y="39"/>
                  </a:lnTo>
                  <a:lnTo>
                    <a:pt x="145" y="41"/>
                  </a:lnTo>
                  <a:lnTo>
                    <a:pt x="143" y="43"/>
                  </a:lnTo>
                  <a:lnTo>
                    <a:pt x="141" y="47"/>
                  </a:lnTo>
                  <a:lnTo>
                    <a:pt x="141" y="49"/>
                  </a:lnTo>
                  <a:lnTo>
                    <a:pt x="139" y="64"/>
                  </a:lnTo>
                  <a:lnTo>
                    <a:pt x="139" y="78"/>
                  </a:lnTo>
                  <a:lnTo>
                    <a:pt x="139" y="92"/>
                  </a:lnTo>
                  <a:lnTo>
                    <a:pt x="141" y="104"/>
                  </a:lnTo>
                  <a:lnTo>
                    <a:pt x="165" y="106"/>
                  </a:lnTo>
                  <a:lnTo>
                    <a:pt x="143" y="133"/>
                  </a:lnTo>
                  <a:lnTo>
                    <a:pt x="141" y="133"/>
                  </a:lnTo>
                  <a:lnTo>
                    <a:pt x="133" y="135"/>
                  </a:lnTo>
                  <a:lnTo>
                    <a:pt x="127" y="139"/>
                  </a:lnTo>
                  <a:lnTo>
                    <a:pt x="123" y="139"/>
                  </a:lnTo>
                  <a:lnTo>
                    <a:pt x="110" y="137"/>
                  </a:lnTo>
                  <a:lnTo>
                    <a:pt x="96" y="137"/>
                  </a:lnTo>
                  <a:lnTo>
                    <a:pt x="82" y="137"/>
                  </a:lnTo>
                  <a:lnTo>
                    <a:pt x="70" y="139"/>
                  </a:lnTo>
                  <a:lnTo>
                    <a:pt x="61" y="139"/>
                  </a:lnTo>
                  <a:lnTo>
                    <a:pt x="53" y="141"/>
                  </a:lnTo>
                  <a:lnTo>
                    <a:pt x="45" y="143"/>
                  </a:lnTo>
                  <a:lnTo>
                    <a:pt x="41" y="145"/>
                  </a:lnTo>
                  <a:lnTo>
                    <a:pt x="37" y="155"/>
                  </a:lnTo>
                  <a:lnTo>
                    <a:pt x="35" y="168"/>
                  </a:lnTo>
                  <a:lnTo>
                    <a:pt x="37" y="184"/>
                  </a:lnTo>
                  <a:lnTo>
                    <a:pt x="51" y="200"/>
                  </a:lnTo>
                  <a:lnTo>
                    <a:pt x="61" y="206"/>
                  </a:lnTo>
                  <a:lnTo>
                    <a:pt x="74" y="210"/>
                  </a:lnTo>
                  <a:lnTo>
                    <a:pt x="90" y="214"/>
                  </a:lnTo>
                  <a:lnTo>
                    <a:pt x="106" y="218"/>
                  </a:lnTo>
                  <a:lnTo>
                    <a:pt x="110" y="255"/>
                  </a:lnTo>
                  <a:lnTo>
                    <a:pt x="102" y="255"/>
                  </a:lnTo>
                  <a:lnTo>
                    <a:pt x="94" y="253"/>
                  </a:lnTo>
                  <a:lnTo>
                    <a:pt x="86" y="251"/>
                  </a:lnTo>
                  <a:lnTo>
                    <a:pt x="78" y="249"/>
                  </a:lnTo>
                  <a:lnTo>
                    <a:pt x="68" y="247"/>
                  </a:lnTo>
                  <a:lnTo>
                    <a:pt x="57" y="243"/>
                  </a:lnTo>
                  <a:lnTo>
                    <a:pt x="43" y="237"/>
                  </a:lnTo>
                  <a:lnTo>
                    <a:pt x="29" y="227"/>
                  </a:lnTo>
                  <a:lnTo>
                    <a:pt x="7" y="204"/>
                  </a:lnTo>
                  <a:lnTo>
                    <a:pt x="0" y="176"/>
                  </a:lnTo>
                  <a:lnTo>
                    <a:pt x="2" y="149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8" name="Freeform 55"/>
            <p:cNvSpPr>
              <a:spLocks/>
            </p:cNvSpPr>
            <p:nvPr/>
          </p:nvSpPr>
          <p:spPr bwMode="auto">
            <a:xfrm>
              <a:off x="2976" y="4368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9" name="Freeform 56"/>
            <p:cNvSpPr>
              <a:spLocks/>
            </p:cNvSpPr>
            <p:nvPr/>
          </p:nvSpPr>
          <p:spPr bwMode="auto">
            <a:xfrm>
              <a:off x="782" y="824"/>
              <a:ext cx="426" cy="480"/>
            </a:xfrm>
            <a:custGeom>
              <a:avLst/>
              <a:gdLst>
                <a:gd name="T0" fmla="*/ 135 w 381"/>
                <a:gd name="T1" fmla="*/ 6 h 324"/>
                <a:gd name="T2" fmla="*/ 64 w 381"/>
                <a:gd name="T3" fmla="*/ 67 h 324"/>
                <a:gd name="T4" fmla="*/ 2 w 381"/>
                <a:gd name="T5" fmla="*/ 233 h 324"/>
                <a:gd name="T6" fmla="*/ 17 w 381"/>
                <a:gd name="T7" fmla="*/ 357 h 324"/>
                <a:gd name="T8" fmla="*/ 66 w 381"/>
                <a:gd name="T9" fmla="*/ 436 h 324"/>
                <a:gd name="T10" fmla="*/ 114 w 381"/>
                <a:gd name="T11" fmla="*/ 471 h 324"/>
                <a:gd name="T12" fmla="*/ 169 w 381"/>
                <a:gd name="T13" fmla="*/ 480 h 324"/>
                <a:gd name="T14" fmla="*/ 263 w 381"/>
                <a:gd name="T15" fmla="*/ 453 h 324"/>
                <a:gd name="T16" fmla="*/ 307 w 381"/>
                <a:gd name="T17" fmla="*/ 401 h 324"/>
                <a:gd name="T18" fmla="*/ 315 w 381"/>
                <a:gd name="T19" fmla="*/ 330 h 324"/>
                <a:gd name="T20" fmla="*/ 292 w 381"/>
                <a:gd name="T21" fmla="*/ 241 h 324"/>
                <a:gd name="T22" fmla="*/ 244 w 381"/>
                <a:gd name="T23" fmla="*/ 173 h 324"/>
                <a:gd name="T24" fmla="*/ 195 w 381"/>
                <a:gd name="T25" fmla="*/ 160 h 324"/>
                <a:gd name="T26" fmla="*/ 149 w 381"/>
                <a:gd name="T27" fmla="*/ 188 h 324"/>
                <a:gd name="T28" fmla="*/ 130 w 381"/>
                <a:gd name="T29" fmla="*/ 247 h 324"/>
                <a:gd name="T30" fmla="*/ 146 w 381"/>
                <a:gd name="T31" fmla="*/ 305 h 324"/>
                <a:gd name="T32" fmla="*/ 187 w 381"/>
                <a:gd name="T33" fmla="*/ 330 h 324"/>
                <a:gd name="T34" fmla="*/ 224 w 381"/>
                <a:gd name="T35" fmla="*/ 317 h 324"/>
                <a:gd name="T36" fmla="*/ 226 w 381"/>
                <a:gd name="T37" fmla="*/ 290 h 324"/>
                <a:gd name="T38" fmla="*/ 208 w 381"/>
                <a:gd name="T39" fmla="*/ 279 h 324"/>
                <a:gd name="T40" fmla="*/ 192 w 381"/>
                <a:gd name="T41" fmla="*/ 284 h 324"/>
                <a:gd name="T42" fmla="*/ 178 w 381"/>
                <a:gd name="T43" fmla="*/ 279 h 324"/>
                <a:gd name="T44" fmla="*/ 164 w 381"/>
                <a:gd name="T45" fmla="*/ 258 h 324"/>
                <a:gd name="T46" fmla="*/ 171 w 381"/>
                <a:gd name="T47" fmla="*/ 233 h 324"/>
                <a:gd name="T48" fmla="*/ 191 w 381"/>
                <a:gd name="T49" fmla="*/ 209 h 324"/>
                <a:gd name="T50" fmla="*/ 212 w 381"/>
                <a:gd name="T51" fmla="*/ 206 h 324"/>
                <a:gd name="T52" fmla="*/ 250 w 381"/>
                <a:gd name="T53" fmla="*/ 247 h 324"/>
                <a:gd name="T54" fmla="*/ 276 w 381"/>
                <a:gd name="T55" fmla="*/ 311 h 324"/>
                <a:gd name="T56" fmla="*/ 276 w 381"/>
                <a:gd name="T57" fmla="*/ 378 h 324"/>
                <a:gd name="T58" fmla="*/ 239 w 381"/>
                <a:gd name="T59" fmla="*/ 415 h 324"/>
                <a:gd name="T60" fmla="*/ 187 w 381"/>
                <a:gd name="T61" fmla="*/ 430 h 324"/>
                <a:gd name="T62" fmla="*/ 133 w 381"/>
                <a:gd name="T63" fmla="*/ 427 h 324"/>
                <a:gd name="T64" fmla="*/ 92 w 381"/>
                <a:gd name="T65" fmla="*/ 401 h 324"/>
                <a:gd name="T66" fmla="*/ 66 w 381"/>
                <a:gd name="T67" fmla="*/ 369 h 324"/>
                <a:gd name="T68" fmla="*/ 35 w 381"/>
                <a:gd name="T69" fmla="*/ 270 h 324"/>
                <a:gd name="T70" fmla="*/ 61 w 381"/>
                <a:gd name="T71" fmla="*/ 157 h 324"/>
                <a:gd name="T72" fmla="*/ 110 w 381"/>
                <a:gd name="T73" fmla="*/ 73 h 324"/>
                <a:gd name="T74" fmla="*/ 176 w 381"/>
                <a:gd name="T75" fmla="*/ 46 h 324"/>
                <a:gd name="T76" fmla="*/ 276 w 381"/>
                <a:gd name="T77" fmla="*/ 104 h 324"/>
                <a:gd name="T78" fmla="*/ 360 w 381"/>
                <a:gd name="T79" fmla="*/ 241 h 324"/>
                <a:gd name="T80" fmla="*/ 395 w 381"/>
                <a:gd name="T81" fmla="*/ 363 h 324"/>
                <a:gd name="T82" fmla="*/ 413 w 381"/>
                <a:gd name="T83" fmla="*/ 375 h 324"/>
                <a:gd name="T84" fmla="*/ 426 w 381"/>
                <a:gd name="T85" fmla="*/ 357 h 324"/>
                <a:gd name="T86" fmla="*/ 390 w 381"/>
                <a:gd name="T87" fmla="*/ 215 h 324"/>
                <a:gd name="T88" fmla="*/ 296 w 381"/>
                <a:gd name="T89" fmla="*/ 64 h 324"/>
                <a:gd name="T90" fmla="*/ 178 w 381"/>
                <a:gd name="T91" fmla="*/ 0 h 3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81"/>
                <a:gd name="T139" fmla="*/ 0 h 324"/>
                <a:gd name="T140" fmla="*/ 381 w 381"/>
                <a:gd name="T141" fmla="*/ 324 h 3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81" h="324">
                  <a:moveTo>
                    <a:pt x="159" y="0"/>
                  </a:moveTo>
                  <a:lnTo>
                    <a:pt x="141" y="0"/>
                  </a:lnTo>
                  <a:lnTo>
                    <a:pt x="121" y="4"/>
                  </a:lnTo>
                  <a:lnTo>
                    <a:pt x="100" y="11"/>
                  </a:lnTo>
                  <a:lnTo>
                    <a:pt x="78" y="25"/>
                  </a:lnTo>
                  <a:lnTo>
                    <a:pt x="57" y="45"/>
                  </a:lnTo>
                  <a:lnTo>
                    <a:pt x="37" y="72"/>
                  </a:lnTo>
                  <a:lnTo>
                    <a:pt x="17" y="110"/>
                  </a:lnTo>
                  <a:lnTo>
                    <a:pt x="2" y="157"/>
                  </a:lnTo>
                  <a:lnTo>
                    <a:pt x="0" y="182"/>
                  </a:lnTo>
                  <a:lnTo>
                    <a:pt x="4" y="212"/>
                  </a:lnTo>
                  <a:lnTo>
                    <a:pt x="15" y="241"/>
                  </a:lnTo>
                  <a:lnTo>
                    <a:pt x="35" y="269"/>
                  </a:lnTo>
                  <a:lnTo>
                    <a:pt x="47" y="282"/>
                  </a:lnTo>
                  <a:lnTo>
                    <a:pt x="59" y="294"/>
                  </a:lnTo>
                  <a:lnTo>
                    <a:pt x="72" y="302"/>
                  </a:lnTo>
                  <a:lnTo>
                    <a:pt x="88" y="310"/>
                  </a:lnTo>
                  <a:lnTo>
                    <a:pt x="102" y="318"/>
                  </a:lnTo>
                  <a:lnTo>
                    <a:pt x="117" y="322"/>
                  </a:lnTo>
                  <a:lnTo>
                    <a:pt x="133" y="324"/>
                  </a:lnTo>
                  <a:lnTo>
                    <a:pt x="151" y="324"/>
                  </a:lnTo>
                  <a:lnTo>
                    <a:pt x="184" y="320"/>
                  </a:lnTo>
                  <a:lnTo>
                    <a:pt x="214" y="314"/>
                  </a:lnTo>
                  <a:lnTo>
                    <a:pt x="235" y="306"/>
                  </a:lnTo>
                  <a:lnTo>
                    <a:pt x="253" y="296"/>
                  </a:lnTo>
                  <a:lnTo>
                    <a:pt x="265" y="284"/>
                  </a:lnTo>
                  <a:lnTo>
                    <a:pt x="275" y="271"/>
                  </a:lnTo>
                  <a:lnTo>
                    <a:pt x="280" y="259"/>
                  </a:lnTo>
                  <a:lnTo>
                    <a:pt x="282" y="245"/>
                  </a:lnTo>
                  <a:lnTo>
                    <a:pt x="282" y="223"/>
                  </a:lnTo>
                  <a:lnTo>
                    <a:pt x="280" y="202"/>
                  </a:lnTo>
                  <a:lnTo>
                    <a:pt x="271" y="182"/>
                  </a:lnTo>
                  <a:lnTo>
                    <a:pt x="261" y="163"/>
                  </a:lnTo>
                  <a:lnTo>
                    <a:pt x="247" y="145"/>
                  </a:lnTo>
                  <a:lnTo>
                    <a:pt x="233" y="129"/>
                  </a:lnTo>
                  <a:lnTo>
                    <a:pt x="218" y="117"/>
                  </a:lnTo>
                  <a:lnTo>
                    <a:pt x="202" y="110"/>
                  </a:lnTo>
                  <a:lnTo>
                    <a:pt x="188" y="108"/>
                  </a:lnTo>
                  <a:lnTo>
                    <a:pt x="174" y="108"/>
                  </a:lnTo>
                  <a:lnTo>
                    <a:pt x="161" y="110"/>
                  </a:lnTo>
                  <a:lnTo>
                    <a:pt x="147" y="117"/>
                  </a:lnTo>
                  <a:lnTo>
                    <a:pt x="133" y="127"/>
                  </a:lnTo>
                  <a:lnTo>
                    <a:pt x="123" y="139"/>
                  </a:lnTo>
                  <a:lnTo>
                    <a:pt x="117" y="153"/>
                  </a:lnTo>
                  <a:lnTo>
                    <a:pt x="116" y="167"/>
                  </a:lnTo>
                  <a:lnTo>
                    <a:pt x="117" y="180"/>
                  </a:lnTo>
                  <a:lnTo>
                    <a:pt x="123" y="194"/>
                  </a:lnTo>
                  <a:lnTo>
                    <a:pt x="131" y="206"/>
                  </a:lnTo>
                  <a:lnTo>
                    <a:pt x="141" y="216"/>
                  </a:lnTo>
                  <a:lnTo>
                    <a:pt x="153" y="221"/>
                  </a:lnTo>
                  <a:lnTo>
                    <a:pt x="167" y="223"/>
                  </a:lnTo>
                  <a:lnTo>
                    <a:pt x="180" y="223"/>
                  </a:lnTo>
                  <a:lnTo>
                    <a:pt x="194" y="218"/>
                  </a:lnTo>
                  <a:lnTo>
                    <a:pt x="200" y="214"/>
                  </a:lnTo>
                  <a:lnTo>
                    <a:pt x="202" y="210"/>
                  </a:lnTo>
                  <a:lnTo>
                    <a:pt x="204" y="204"/>
                  </a:lnTo>
                  <a:lnTo>
                    <a:pt x="202" y="196"/>
                  </a:lnTo>
                  <a:lnTo>
                    <a:pt x="198" y="192"/>
                  </a:lnTo>
                  <a:lnTo>
                    <a:pt x="192" y="188"/>
                  </a:lnTo>
                  <a:lnTo>
                    <a:pt x="186" y="188"/>
                  </a:lnTo>
                  <a:lnTo>
                    <a:pt x="180" y="190"/>
                  </a:lnTo>
                  <a:lnTo>
                    <a:pt x="172" y="192"/>
                  </a:lnTo>
                  <a:lnTo>
                    <a:pt x="167" y="192"/>
                  </a:lnTo>
                  <a:lnTo>
                    <a:pt x="163" y="190"/>
                  </a:lnTo>
                  <a:lnTo>
                    <a:pt x="159" y="188"/>
                  </a:lnTo>
                  <a:lnTo>
                    <a:pt x="153" y="184"/>
                  </a:lnTo>
                  <a:lnTo>
                    <a:pt x="151" y="180"/>
                  </a:lnTo>
                  <a:lnTo>
                    <a:pt x="147" y="174"/>
                  </a:lnTo>
                  <a:lnTo>
                    <a:pt x="147" y="168"/>
                  </a:lnTo>
                  <a:lnTo>
                    <a:pt x="149" y="163"/>
                  </a:lnTo>
                  <a:lnTo>
                    <a:pt x="153" y="157"/>
                  </a:lnTo>
                  <a:lnTo>
                    <a:pt x="159" y="151"/>
                  </a:lnTo>
                  <a:lnTo>
                    <a:pt x="165" y="145"/>
                  </a:lnTo>
                  <a:lnTo>
                    <a:pt x="171" y="141"/>
                  </a:lnTo>
                  <a:lnTo>
                    <a:pt x="178" y="139"/>
                  </a:lnTo>
                  <a:lnTo>
                    <a:pt x="184" y="139"/>
                  </a:lnTo>
                  <a:lnTo>
                    <a:pt x="190" y="139"/>
                  </a:lnTo>
                  <a:lnTo>
                    <a:pt x="200" y="145"/>
                  </a:lnTo>
                  <a:lnTo>
                    <a:pt x="212" y="155"/>
                  </a:lnTo>
                  <a:lnTo>
                    <a:pt x="224" y="167"/>
                  </a:lnTo>
                  <a:lnTo>
                    <a:pt x="233" y="180"/>
                  </a:lnTo>
                  <a:lnTo>
                    <a:pt x="241" y="194"/>
                  </a:lnTo>
                  <a:lnTo>
                    <a:pt x="247" y="210"/>
                  </a:lnTo>
                  <a:lnTo>
                    <a:pt x="251" y="225"/>
                  </a:lnTo>
                  <a:lnTo>
                    <a:pt x="251" y="241"/>
                  </a:lnTo>
                  <a:lnTo>
                    <a:pt x="247" y="255"/>
                  </a:lnTo>
                  <a:lnTo>
                    <a:pt x="239" y="265"/>
                  </a:lnTo>
                  <a:lnTo>
                    <a:pt x="227" y="273"/>
                  </a:lnTo>
                  <a:lnTo>
                    <a:pt x="214" y="280"/>
                  </a:lnTo>
                  <a:lnTo>
                    <a:pt x="200" y="284"/>
                  </a:lnTo>
                  <a:lnTo>
                    <a:pt x="182" y="288"/>
                  </a:lnTo>
                  <a:lnTo>
                    <a:pt x="167" y="290"/>
                  </a:lnTo>
                  <a:lnTo>
                    <a:pt x="151" y="292"/>
                  </a:lnTo>
                  <a:lnTo>
                    <a:pt x="133" y="292"/>
                  </a:lnTo>
                  <a:lnTo>
                    <a:pt x="119" y="288"/>
                  </a:lnTo>
                  <a:lnTo>
                    <a:pt x="104" y="284"/>
                  </a:lnTo>
                  <a:lnTo>
                    <a:pt x="92" y="278"/>
                  </a:lnTo>
                  <a:lnTo>
                    <a:pt x="82" y="271"/>
                  </a:lnTo>
                  <a:lnTo>
                    <a:pt x="72" y="263"/>
                  </a:lnTo>
                  <a:lnTo>
                    <a:pt x="64" y="257"/>
                  </a:lnTo>
                  <a:lnTo>
                    <a:pt x="59" y="249"/>
                  </a:lnTo>
                  <a:lnTo>
                    <a:pt x="43" y="225"/>
                  </a:lnTo>
                  <a:lnTo>
                    <a:pt x="35" y="202"/>
                  </a:lnTo>
                  <a:lnTo>
                    <a:pt x="31" y="182"/>
                  </a:lnTo>
                  <a:lnTo>
                    <a:pt x="33" y="165"/>
                  </a:lnTo>
                  <a:lnTo>
                    <a:pt x="43" y="133"/>
                  </a:lnTo>
                  <a:lnTo>
                    <a:pt x="55" y="106"/>
                  </a:lnTo>
                  <a:lnTo>
                    <a:pt x="68" y="82"/>
                  </a:lnTo>
                  <a:lnTo>
                    <a:pt x="82" y="64"/>
                  </a:lnTo>
                  <a:lnTo>
                    <a:pt x="98" y="49"/>
                  </a:lnTo>
                  <a:lnTo>
                    <a:pt x="117" y="39"/>
                  </a:lnTo>
                  <a:lnTo>
                    <a:pt x="135" y="33"/>
                  </a:lnTo>
                  <a:lnTo>
                    <a:pt x="157" y="31"/>
                  </a:lnTo>
                  <a:lnTo>
                    <a:pt x="188" y="37"/>
                  </a:lnTo>
                  <a:lnTo>
                    <a:pt x="218" y="49"/>
                  </a:lnTo>
                  <a:lnTo>
                    <a:pt x="247" y="70"/>
                  </a:lnTo>
                  <a:lnTo>
                    <a:pt x="275" y="96"/>
                  </a:lnTo>
                  <a:lnTo>
                    <a:pt x="300" y="127"/>
                  </a:lnTo>
                  <a:lnTo>
                    <a:pt x="322" y="163"/>
                  </a:lnTo>
                  <a:lnTo>
                    <a:pt x="339" y="200"/>
                  </a:lnTo>
                  <a:lnTo>
                    <a:pt x="351" y="239"/>
                  </a:lnTo>
                  <a:lnTo>
                    <a:pt x="353" y="245"/>
                  </a:lnTo>
                  <a:lnTo>
                    <a:pt x="357" y="251"/>
                  </a:lnTo>
                  <a:lnTo>
                    <a:pt x="363" y="253"/>
                  </a:lnTo>
                  <a:lnTo>
                    <a:pt x="369" y="253"/>
                  </a:lnTo>
                  <a:lnTo>
                    <a:pt x="375" y="251"/>
                  </a:lnTo>
                  <a:lnTo>
                    <a:pt x="379" y="245"/>
                  </a:lnTo>
                  <a:lnTo>
                    <a:pt x="381" y="241"/>
                  </a:lnTo>
                  <a:lnTo>
                    <a:pt x="381" y="233"/>
                  </a:lnTo>
                  <a:lnTo>
                    <a:pt x="369" y="188"/>
                  </a:lnTo>
                  <a:lnTo>
                    <a:pt x="349" y="145"/>
                  </a:lnTo>
                  <a:lnTo>
                    <a:pt x="326" y="106"/>
                  </a:lnTo>
                  <a:lnTo>
                    <a:pt x="296" y="72"/>
                  </a:lnTo>
                  <a:lnTo>
                    <a:pt x="265" y="43"/>
                  </a:lnTo>
                  <a:lnTo>
                    <a:pt x="229" y="19"/>
                  </a:lnTo>
                  <a:lnTo>
                    <a:pt x="194" y="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40" name="Freeform 57"/>
            <p:cNvSpPr>
              <a:spLocks/>
            </p:cNvSpPr>
            <p:nvPr/>
          </p:nvSpPr>
          <p:spPr bwMode="auto">
            <a:xfrm>
              <a:off x="168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1" name="Freeform 58"/>
            <p:cNvSpPr>
              <a:spLocks/>
            </p:cNvSpPr>
            <p:nvPr/>
          </p:nvSpPr>
          <p:spPr bwMode="auto">
            <a:xfrm>
              <a:off x="2160" y="4464"/>
              <a:ext cx="257" cy="340"/>
            </a:xfrm>
            <a:custGeom>
              <a:avLst/>
              <a:gdLst>
                <a:gd name="T0" fmla="*/ 50 w 230"/>
                <a:gd name="T1" fmla="*/ 30 h 230"/>
                <a:gd name="T2" fmla="*/ 70 w 230"/>
                <a:gd name="T3" fmla="*/ 33 h 230"/>
                <a:gd name="T4" fmla="*/ 93 w 230"/>
                <a:gd name="T5" fmla="*/ 44 h 230"/>
                <a:gd name="T6" fmla="*/ 112 w 230"/>
                <a:gd name="T7" fmla="*/ 64 h 230"/>
                <a:gd name="T8" fmla="*/ 132 w 230"/>
                <a:gd name="T9" fmla="*/ 55 h 230"/>
                <a:gd name="T10" fmla="*/ 150 w 230"/>
                <a:gd name="T11" fmla="*/ 27 h 230"/>
                <a:gd name="T12" fmla="*/ 165 w 230"/>
                <a:gd name="T13" fmla="*/ 9 h 230"/>
                <a:gd name="T14" fmla="*/ 180 w 230"/>
                <a:gd name="T15" fmla="*/ 0 h 230"/>
                <a:gd name="T16" fmla="*/ 204 w 230"/>
                <a:gd name="T17" fmla="*/ 6 h 230"/>
                <a:gd name="T18" fmla="*/ 226 w 230"/>
                <a:gd name="T19" fmla="*/ 24 h 230"/>
                <a:gd name="T20" fmla="*/ 248 w 230"/>
                <a:gd name="T21" fmla="*/ 61 h 230"/>
                <a:gd name="T22" fmla="*/ 257 w 230"/>
                <a:gd name="T23" fmla="*/ 117 h 230"/>
                <a:gd name="T24" fmla="*/ 248 w 230"/>
                <a:gd name="T25" fmla="*/ 177 h 230"/>
                <a:gd name="T26" fmla="*/ 225 w 230"/>
                <a:gd name="T27" fmla="*/ 235 h 230"/>
                <a:gd name="T28" fmla="*/ 191 w 230"/>
                <a:gd name="T29" fmla="*/ 282 h 230"/>
                <a:gd name="T30" fmla="*/ 159 w 230"/>
                <a:gd name="T31" fmla="*/ 316 h 230"/>
                <a:gd name="T32" fmla="*/ 132 w 230"/>
                <a:gd name="T33" fmla="*/ 340 h 230"/>
                <a:gd name="T34" fmla="*/ 116 w 230"/>
                <a:gd name="T35" fmla="*/ 305 h 230"/>
                <a:gd name="T36" fmla="*/ 99 w 230"/>
                <a:gd name="T37" fmla="*/ 282 h 230"/>
                <a:gd name="T38" fmla="*/ 79 w 230"/>
                <a:gd name="T39" fmla="*/ 259 h 230"/>
                <a:gd name="T40" fmla="*/ 57 w 230"/>
                <a:gd name="T41" fmla="*/ 235 h 230"/>
                <a:gd name="T42" fmla="*/ 64 w 230"/>
                <a:gd name="T43" fmla="*/ 186 h 230"/>
                <a:gd name="T44" fmla="*/ 82 w 230"/>
                <a:gd name="T45" fmla="*/ 205 h 230"/>
                <a:gd name="T46" fmla="*/ 95 w 230"/>
                <a:gd name="T47" fmla="*/ 220 h 230"/>
                <a:gd name="T48" fmla="*/ 118 w 230"/>
                <a:gd name="T49" fmla="*/ 247 h 230"/>
                <a:gd name="T50" fmla="*/ 141 w 230"/>
                <a:gd name="T51" fmla="*/ 279 h 230"/>
                <a:gd name="T52" fmla="*/ 165 w 230"/>
                <a:gd name="T53" fmla="*/ 256 h 230"/>
                <a:gd name="T54" fmla="*/ 189 w 230"/>
                <a:gd name="T55" fmla="*/ 220 h 230"/>
                <a:gd name="T56" fmla="*/ 211 w 230"/>
                <a:gd name="T57" fmla="*/ 183 h 230"/>
                <a:gd name="T58" fmla="*/ 225 w 230"/>
                <a:gd name="T59" fmla="*/ 136 h 230"/>
                <a:gd name="T60" fmla="*/ 225 w 230"/>
                <a:gd name="T61" fmla="*/ 99 h 230"/>
                <a:gd name="T62" fmla="*/ 211 w 230"/>
                <a:gd name="T63" fmla="*/ 61 h 230"/>
                <a:gd name="T64" fmla="*/ 200 w 230"/>
                <a:gd name="T65" fmla="*/ 47 h 230"/>
                <a:gd name="T66" fmla="*/ 187 w 230"/>
                <a:gd name="T67" fmla="*/ 41 h 230"/>
                <a:gd name="T68" fmla="*/ 182 w 230"/>
                <a:gd name="T69" fmla="*/ 44 h 230"/>
                <a:gd name="T70" fmla="*/ 178 w 230"/>
                <a:gd name="T71" fmla="*/ 47 h 230"/>
                <a:gd name="T72" fmla="*/ 161 w 230"/>
                <a:gd name="T73" fmla="*/ 72 h 230"/>
                <a:gd name="T74" fmla="*/ 150 w 230"/>
                <a:gd name="T75" fmla="*/ 99 h 230"/>
                <a:gd name="T76" fmla="*/ 134 w 230"/>
                <a:gd name="T77" fmla="*/ 127 h 230"/>
                <a:gd name="T78" fmla="*/ 127 w 230"/>
                <a:gd name="T79" fmla="*/ 126 h 230"/>
                <a:gd name="T80" fmla="*/ 118 w 230"/>
                <a:gd name="T81" fmla="*/ 120 h 230"/>
                <a:gd name="T82" fmla="*/ 82 w 230"/>
                <a:gd name="T83" fmla="*/ 84 h 230"/>
                <a:gd name="T84" fmla="*/ 55 w 230"/>
                <a:gd name="T85" fmla="*/ 69 h 230"/>
                <a:gd name="T86" fmla="*/ 38 w 230"/>
                <a:gd name="T87" fmla="*/ 87 h 230"/>
                <a:gd name="T88" fmla="*/ 34 w 230"/>
                <a:gd name="T89" fmla="*/ 127 h 230"/>
                <a:gd name="T90" fmla="*/ 45 w 230"/>
                <a:gd name="T91" fmla="*/ 154 h 230"/>
                <a:gd name="T92" fmla="*/ 64 w 230"/>
                <a:gd name="T93" fmla="*/ 186 h 230"/>
                <a:gd name="T94" fmla="*/ 42 w 230"/>
                <a:gd name="T95" fmla="*/ 217 h 230"/>
                <a:gd name="T96" fmla="*/ 34 w 230"/>
                <a:gd name="T97" fmla="*/ 204 h 230"/>
                <a:gd name="T98" fmla="*/ 20 w 230"/>
                <a:gd name="T99" fmla="*/ 189 h 230"/>
                <a:gd name="T100" fmla="*/ 7 w 230"/>
                <a:gd name="T101" fmla="*/ 160 h 230"/>
                <a:gd name="T102" fmla="*/ 0 w 230"/>
                <a:gd name="T103" fmla="*/ 105 h 230"/>
                <a:gd name="T104" fmla="*/ 22 w 230"/>
                <a:gd name="T105" fmla="*/ 47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0"/>
                <a:gd name="T160" fmla="*/ 0 h 230"/>
                <a:gd name="T161" fmla="*/ 230 w 230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0" h="230">
                  <a:moveTo>
                    <a:pt x="38" y="22"/>
                  </a:moveTo>
                  <a:lnTo>
                    <a:pt x="45" y="20"/>
                  </a:lnTo>
                  <a:lnTo>
                    <a:pt x="53" y="20"/>
                  </a:lnTo>
                  <a:lnTo>
                    <a:pt x="63" y="22"/>
                  </a:lnTo>
                  <a:lnTo>
                    <a:pt x="73" y="26"/>
                  </a:lnTo>
                  <a:lnTo>
                    <a:pt x="83" y="30"/>
                  </a:lnTo>
                  <a:lnTo>
                    <a:pt x="93" y="35"/>
                  </a:lnTo>
                  <a:lnTo>
                    <a:pt x="100" y="43"/>
                  </a:lnTo>
                  <a:lnTo>
                    <a:pt x="110" y="49"/>
                  </a:lnTo>
                  <a:lnTo>
                    <a:pt x="118" y="37"/>
                  </a:lnTo>
                  <a:lnTo>
                    <a:pt x="126" y="26"/>
                  </a:lnTo>
                  <a:lnTo>
                    <a:pt x="134" y="18"/>
                  </a:lnTo>
                  <a:lnTo>
                    <a:pt x="140" y="10"/>
                  </a:lnTo>
                  <a:lnTo>
                    <a:pt x="148" y="6"/>
                  </a:lnTo>
                  <a:lnTo>
                    <a:pt x="155" y="2"/>
                  </a:lnTo>
                  <a:lnTo>
                    <a:pt x="161" y="0"/>
                  </a:lnTo>
                  <a:lnTo>
                    <a:pt x="169" y="0"/>
                  </a:lnTo>
                  <a:lnTo>
                    <a:pt x="183" y="4"/>
                  </a:lnTo>
                  <a:lnTo>
                    <a:pt x="193" y="8"/>
                  </a:lnTo>
                  <a:lnTo>
                    <a:pt x="202" y="16"/>
                  </a:lnTo>
                  <a:lnTo>
                    <a:pt x="210" y="24"/>
                  </a:lnTo>
                  <a:lnTo>
                    <a:pt x="222" y="41"/>
                  </a:lnTo>
                  <a:lnTo>
                    <a:pt x="228" y="61"/>
                  </a:lnTo>
                  <a:lnTo>
                    <a:pt x="230" y="79"/>
                  </a:lnTo>
                  <a:lnTo>
                    <a:pt x="228" y="98"/>
                  </a:lnTo>
                  <a:lnTo>
                    <a:pt x="222" y="120"/>
                  </a:lnTo>
                  <a:lnTo>
                    <a:pt x="212" y="139"/>
                  </a:lnTo>
                  <a:lnTo>
                    <a:pt x="201" y="159"/>
                  </a:lnTo>
                  <a:lnTo>
                    <a:pt x="185" y="175"/>
                  </a:lnTo>
                  <a:lnTo>
                    <a:pt x="171" y="191"/>
                  </a:lnTo>
                  <a:lnTo>
                    <a:pt x="155" y="204"/>
                  </a:lnTo>
                  <a:lnTo>
                    <a:pt x="142" y="214"/>
                  </a:lnTo>
                  <a:lnTo>
                    <a:pt x="130" y="222"/>
                  </a:lnTo>
                  <a:lnTo>
                    <a:pt x="118" y="230"/>
                  </a:lnTo>
                  <a:lnTo>
                    <a:pt x="110" y="216"/>
                  </a:lnTo>
                  <a:lnTo>
                    <a:pt x="104" y="206"/>
                  </a:lnTo>
                  <a:lnTo>
                    <a:pt x="96" y="198"/>
                  </a:lnTo>
                  <a:lnTo>
                    <a:pt x="89" y="191"/>
                  </a:lnTo>
                  <a:lnTo>
                    <a:pt x="81" y="183"/>
                  </a:lnTo>
                  <a:lnTo>
                    <a:pt x="71" y="175"/>
                  </a:lnTo>
                  <a:lnTo>
                    <a:pt x="61" y="167"/>
                  </a:lnTo>
                  <a:lnTo>
                    <a:pt x="51" y="159"/>
                  </a:lnTo>
                  <a:lnTo>
                    <a:pt x="41" y="151"/>
                  </a:lnTo>
                  <a:lnTo>
                    <a:pt x="57" y="126"/>
                  </a:lnTo>
                  <a:lnTo>
                    <a:pt x="65" y="134"/>
                  </a:lnTo>
                  <a:lnTo>
                    <a:pt x="73" y="139"/>
                  </a:lnTo>
                  <a:lnTo>
                    <a:pt x="79" y="145"/>
                  </a:lnTo>
                  <a:lnTo>
                    <a:pt x="85" y="149"/>
                  </a:lnTo>
                  <a:lnTo>
                    <a:pt x="94" y="159"/>
                  </a:lnTo>
                  <a:lnTo>
                    <a:pt x="106" y="167"/>
                  </a:lnTo>
                  <a:lnTo>
                    <a:pt x="116" y="177"/>
                  </a:lnTo>
                  <a:lnTo>
                    <a:pt x="126" y="189"/>
                  </a:lnTo>
                  <a:lnTo>
                    <a:pt x="136" y="181"/>
                  </a:lnTo>
                  <a:lnTo>
                    <a:pt x="148" y="173"/>
                  </a:lnTo>
                  <a:lnTo>
                    <a:pt x="159" y="161"/>
                  </a:lnTo>
                  <a:lnTo>
                    <a:pt x="169" y="149"/>
                  </a:lnTo>
                  <a:lnTo>
                    <a:pt x="181" y="138"/>
                  </a:lnTo>
                  <a:lnTo>
                    <a:pt x="189" y="124"/>
                  </a:lnTo>
                  <a:lnTo>
                    <a:pt x="197" y="108"/>
                  </a:lnTo>
                  <a:lnTo>
                    <a:pt x="201" y="92"/>
                  </a:lnTo>
                  <a:lnTo>
                    <a:pt x="202" y="79"/>
                  </a:lnTo>
                  <a:lnTo>
                    <a:pt x="201" y="67"/>
                  </a:lnTo>
                  <a:lnTo>
                    <a:pt x="197" y="53"/>
                  </a:lnTo>
                  <a:lnTo>
                    <a:pt x="189" y="41"/>
                  </a:lnTo>
                  <a:lnTo>
                    <a:pt x="185" y="35"/>
                  </a:lnTo>
                  <a:lnTo>
                    <a:pt x="179" y="32"/>
                  </a:lnTo>
                  <a:lnTo>
                    <a:pt x="173" y="30"/>
                  </a:lnTo>
                  <a:lnTo>
                    <a:pt x="167" y="28"/>
                  </a:lnTo>
                  <a:lnTo>
                    <a:pt x="165" y="28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32"/>
                  </a:lnTo>
                  <a:lnTo>
                    <a:pt x="151" y="39"/>
                  </a:lnTo>
                  <a:lnTo>
                    <a:pt x="144" y="49"/>
                  </a:lnTo>
                  <a:lnTo>
                    <a:pt x="138" y="59"/>
                  </a:lnTo>
                  <a:lnTo>
                    <a:pt x="134" y="67"/>
                  </a:lnTo>
                  <a:lnTo>
                    <a:pt x="148" y="81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4" y="85"/>
                  </a:lnTo>
                  <a:lnTo>
                    <a:pt x="108" y="83"/>
                  </a:lnTo>
                  <a:lnTo>
                    <a:pt x="106" y="81"/>
                  </a:lnTo>
                  <a:lnTo>
                    <a:pt x="89" y="69"/>
                  </a:lnTo>
                  <a:lnTo>
                    <a:pt x="73" y="57"/>
                  </a:lnTo>
                  <a:lnTo>
                    <a:pt x="59" y="49"/>
                  </a:lnTo>
                  <a:lnTo>
                    <a:pt x="49" y="47"/>
                  </a:lnTo>
                  <a:lnTo>
                    <a:pt x="41" y="51"/>
                  </a:lnTo>
                  <a:lnTo>
                    <a:pt x="34" y="59"/>
                  </a:lnTo>
                  <a:lnTo>
                    <a:pt x="28" y="71"/>
                  </a:lnTo>
                  <a:lnTo>
                    <a:pt x="30" y="86"/>
                  </a:lnTo>
                  <a:lnTo>
                    <a:pt x="34" y="94"/>
                  </a:lnTo>
                  <a:lnTo>
                    <a:pt x="40" y="104"/>
                  </a:lnTo>
                  <a:lnTo>
                    <a:pt x="47" y="116"/>
                  </a:lnTo>
                  <a:lnTo>
                    <a:pt x="57" y="126"/>
                  </a:lnTo>
                  <a:lnTo>
                    <a:pt x="41" y="151"/>
                  </a:lnTo>
                  <a:lnTo>
                    <a:pt x="38" y="147"/>
                  </a:lnTo>
                  <a:lnTo>
                    <a:pt x="34" y="141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18" y="128"/>
                  </a:lnTo>
                  <a:lnTo>
                    <a:pt x="12" y="118"/>
                  </a:lnTo>
                  <a:lnTo>
                    <a:pt x="6" y="108"/>
                  </a:lnTo>
                  <a:lnTo>
                    <a:pt x="2" y="96"/>
                  </a:lnTo>
                  <a:lnTo>
                    <a:pt x="0" y="71"/>
                  </a:lnTo>
                  <a:lnTo>
                    <a:pt x="6" y="49"/>
                  </a:lnTo>
                  <a:lnTo>
                    <a:pt x="20" y="3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2" name="Freeform 59"/>
            <p:cNvSpPr>
              <a:spLocks/>
            </p:cNvSpPr>
            <p:nvPr/>
          </p:nvSpPr>
          <p:spPr bwMode="auto">
            <a:xfrm>
              <a:off x="960" y="3264"/>
              <a:ext cx="360" cy="556"/>
            </a:xfrm>
            <a:custGeom>
              <a:avLst/>
              <a:gdLst>
                <a:gd name="T0" fmla="*/ 347 w 322"/>
                <a:gd name="T1" fmla="*/ 142 h 375"/>
                <a:gd name="T2" fmla="*/ 323 w 322"/>
                <a:gd name="T3" fmla="*/ 85 h 375"/>
                <a:gd name="T4" fmla="*/ 287 w 322"/>
                <a:gd name="T5" fmla="*/ 46 h 375"/>
                <a:gd name="T6" fmla="*/ 152 w 322"/>
                <a:gd name="T7" fmla="*/ 0 h 375"/>
                <a:gd name="T8" fmla="*/ 70 w 322"/>
                <a:gd name="T9" fmla="*/ 31 h 375"/>
                <a:gd name="T10" fmla="*/ 18 w 322"/>
                <a:gd name="T11" fmla="*/ 116 h 375"/>
                <a:gd name="T12" fmla="*/ 0 w 322"/>
                <a:gd name="T13" fmla="*/ 294 h 375"/>
                <a:gd name="T14" fmla="*/ 46 w 322"/>
                <a:gd name="T15" fmla="*/ 489 h 375"/>
                <a:gd name="T16" fmla="*/ 88 w 322"/>
                <a:gd name="T17" fmla="*/ 556 h 375"/>
                <a:gd name="T18" fmla="*/ 103 w 322"/>
                <a:gd name="T19" fmla="*/ 544 h 375"/>
                <a:gd name="T20" fmla="*/ 103 w 322"/>
                <a:gd name="T21" fmla="*/ 517 h 375"/>
                <a:gd name="T22" fmla="*/ 57 w 322"/>
                <a:gd name="T23" fmla="*/ 411 h 375"/>
                <a:gd name="T24" fmla="*/ 34 w 322"/>
                <a:gd name="T25" fmla="*/ 239 h 375"/>
                <a:gd name="T26" fmla="*/ 66 w 322"/>
                <a:gd name="T27" fmla="*/ 99 h 375"/>
                <a:gd name="T28" fmla="*/ 123 w 322"/>
                <a:gd name="T29" fmla="*/ 49 h 375"/>
                <a:gd name="T30" fmla="*/ 207 w 322"/>
                <a:gd name="T31" fmla="*/ 55 h 375"/>
                <a:gd name="T32" fmla="*/ 287 w 322"/>
                <a:gd name="T33" fmla="*/ 104 h 375"/>
                <a:gd name="T34" fmla="*/ 323 w 322"/>
                <a:gd name="T35" fmla="*/ 200 h 375"/>
                <a:gd name="T36" fmla="*/ 314 w 322"/>
                <a:gd name="T37" fmla="*/ 305 h 375"/>
                <a:gd name="T38" fmla="*/ 266 w 322"/>
                <a:gd name="T39" fmla="*/ 378 h 375"/>
                <a:gd name="T40" fmla="*/ 220 w 322"/>
                <a:gd name="T41" fmla="*/ 414 h 375"/>
                <a:gd name="T42" fmla="*/ 176 w 322"/>
                <a:gd name="T43" fmla="*/ 408 h 375"/>
                <a:gd name="T44" fmla="*/ 132 w 322"/>
                <a:gd name="T45" fmla="*/ 279 h 375"/>
                <a:gd name="T46" fmla="*/ 145 w 322"/>
                <a:gd name="T47" fmla="*/ 227 h 375"/>
                <a:gd name="T48" fmla="*/ 167 w 322"/>
                <a:gd name="T49" fmla="*/ 212 h 375"/>
                <a:gd name="T50" fmla="*/ 189 w 322"/>
                <a:gd name="T51" fmla="*/ 221 h 375"/>
                <a:gd name="T52" fmla="*/ 200 w 322"/>
                <a:gd name="T53" fmla="*/ 245 h 375"/>
                <a:gd name="T54" fmla="*/ 196 w 322"/>
                <a:gd name="T55" fmla="*/ 264 h 375"/>
                <a:gd name="T56" fmla="*/ 184 w 322"/>
                <a:gd name="T57" fmla="*/ 276 h 375"/>
                <a:gd name="T58" fmla="*/ 173 w 322"/>
                <a:gd name="T59" fmla="*/ 299 h 375"/>
                <a:gd name="T60" fmla="*/ 184 w 322"/>
                <a:gd name="T61" fmla="*/ 320 h 375"/>
                <a:gd name="T62" fmla="*/ 214 w 322"/>
                <a:gd name="T63" fmla="*/ 311 h 375"/>
                <a:gd name="T64" fmla="*/ 235 w 322"/>
                <a:gd name="T65" fmla="*/ 258 h 375"/>
                <a:gd name="T66" fmla="*/ 224 w 322"/>
                <a:gd name="T67" fmla="*/ 197 h 375"/>
                <a:gd name="T68" fmla="*/ 182 w 322"/>
                <a:gd name="T69" fmla="*/ 169 h 375"/>
                <a:gd name="T70" fmla="*/ 132 w 322"/>
                <a:gd name="T71" fmla="*/ 179 h 375"/>
                <a:gd name="T72" fmla="*/ 101 w 322"/>
                <a:gd name="T73" fmla="*/ 224 h 375"/>
                <a:gd name="T74" fmla="*/ 97 w 322"/>
                <a:gd name="T75" fmla="*/ 311 h 375"/>
                <a:gd name="T76" fmla="*/ 123 w 322"/>
                <a:gd name="T77" fmla="*/ 405 h 375"/>
                <a:gd name="T78" fmla="*/ 169 w 322"/>
                <a:gd name="T79" fmla="*/ 457 h 375"/>
                <a:gd name="T80" fmla="*/ 221 w 322"/>
                <a:gd name="T81" fmla="*/ 463 h 375"/>
                <a:gd name="T82" fmla="*/ 290 w 322"/>
                <a:gd name="T83" fmla="*/ 411 h 375"/>
                <a:gd name="T84" fmla="*/ 356 w 322"/>
                <a:gd name="T85" fmla="*/ 291 h 3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"/>
                <a:gd name="T130" fmla="*/ 0 h 375"/>
                <a:gd name="T131" fmla="*/ 322 w 322"/>
                <a:gd name="T132" fmla="*/ 375 h 3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" h="375">
                  <a:moveTo>
                    <a:pt x="320" y="129"/>
                  </a:moveTo>
                  <a:lnTo>
                    <a:pt x="316" y="114"/>
                  </a:lnTo>
                  <a:lnTo>
                    <a:pt x="310" y="96"/>
                  </a:lnTo>
                  <a:lnTo>
                    <a:pt x="305" y="82"/>
                  </a:lnTo>
                  <a:lnTo>
                    <a:pt x="297" y="69"/>
                  </a:lnTo>
                  <a:lnTo>
                    <a:pt x="289" y="57"/>
                  </a:lnTo>
                  <a:lnTo>
                    <a:pt x="279" y="47"/>
                  </a:lnTo>
                  <a:lnTo>
                    <a:pt x="269" y="37"/>
                  </a:lnTo>
                  <a:lnTo>
                    <a:pt x="257" y="31"/>
                  </a:lnTo>
                  <a:lnTo>
                    <a:pt x="210" y="12"/>
                  </a:lnTo>
                  <a:lnTo>
                    <a:pt x="169" y="2"/>
                  </a:lnTo>
                  <a:lnTo>
                    <a:pt x="136" y="0"/>
                  </a:lnTo>
                  <a:lnTo>
                    <a:pt x="106" y="4"/>
                  </a:lnTo>
                  <a:lnTo>
                    <a:pt x="83" y="12"/>
                  </a:lnTo>
                  <a:lnTo>
                    <a:pt x="63" y="21"/>
                  </a:lnTo>
                  <a:lnTo>
                    <a:pt x="47" y="33"/>
                  </a:lnTo>
                  <a:lnTo>
                    <a:pt x="36" y="47"/>
                  </a:lnTo>
                  <a:lnTo>
                    <a:pt x="16" y="78"/>
                  </a:lnTo>
                  <a:lnTo>
                    <a:pt x="4" y="114"/>
                  </a:lnTo>
                  <a:lnTo>
                    <a:pt x="0" y="155"/>
                  </a:lnTo>
                  <a:lnTo>
                    <a:pt x="0" y="198"/>
                  </a:lnTo>
                  <a:lnTo>
                    <a:pt x="8" y="243"/>
                  </a:lnTo>
                  <a:lnTo>
                    <a:pt x="22" y="286"/>
                  </a:lnTo>
                  <a:lnTo>
                    <a:pt x="41" y="330"/>
                  </a:lnTo>
                  <a:lnTo>
                    <a:pt x="67" y="369"/>
                  </a:lnTo>
                  <a:lnTo>
                    <a:pt x="73" y="373"/>
                  </a:lnTo>
                  <a:lnTo>
                    <a:pt x="79" y="375"/>
                  </a:lnTo>
                  <a:lnTo>
                    <a:pt x="83" y="375"/>
                  </a:lnTo>
                  <a:lnTo>
                    <a:pt x="89" y="371"/>
                  </a:lnTo>
                  <a:lnTo>
                    <a:pt x="92" y="367"/>
                  </a:lnTo>
                  <a:lnTo>
                    <a:pt x="96" y="361"/>
                  </a:lnTo>
                  <a:lnTo>
                    <a:pt x="96" y="355"/>
                  </a:lnTo>
                  <a:lnTo>
                    <a:pt x="92" y="349"/>
                  </a:lnTo>
                  <a:lnTo>
                    <a:pt x="69" y="314"/>
                  </a:lnTo>
                  <a:lnTo>
                    <a:pt x="51" y="277"/>
                  </a:lnTo>
                  <a:lnTo>
                    <a:pt x="39" y="237"/>
                  </a:lnTo>
                  <a:lnTo>
                    <a:pt x="32" y="198"/>
                  </a:lnTo>
                  <a:lnTo>
                    <a:pt x="30" y="161"/>
                  </a:lnTo>
                  <a:lnTo>
                    <a:pt x="34" y="123"/>
                  </a:lnTo>
                  <a:lnTo>
                    <a:pt x="43" y="92"/>
                  </a:lnTo>
                  <a:lnTo>
                    <a:pt x="59" y="67"/>
                  </a:lnTo>
                  <a:lnTo>
                    <a:pt x="73" y="51"/>
                  </a:lnTo>
                  <a:lnTo>
                    <a:pt x="90" y="41"/>
                  </a:lnTo>
                  <a:lnTo>
                    <a:pt x="110" y="33"/>
                  </a:lnTo>
                  <a:lnTo>
                    <a:pt x="134" y="31"/>
                  </a:lnTo>
                  <a:lnTo>
                    <a:pt x="157" y="33"/>
                  </a:lnTo>
                  <a:lnTo>
                    <a:pt x="185" y="37"/>
                  </a:lnTo>
                  <a:lnTo>
                    <a:pt x="212" y="47"/>
                  </a:lnTo>
                  <a:lnTo>
                    <a:pt x="244" y="61"/>
                  </a:lnTo>
                  <a:lnTo>
                    <a:pt x="257" y="70"/>
                  </a:lnTo>
                  <a:lnTo>
                    <a:pt x="269" y="86"/>
                  </a:lnTo>
                  <a:lnTo>
                    <a:pt x="281" y="108"/>
                  </a:lnTo>
                  <a:lnTo>
                    <a:pt x="289" y="135"/>
                  </a:lnTo>
                  <a:lnTo>
                    <a:pt x="291" y="155"/>
                  </a:lnTo>
                  <a:lnTo>
                    <a:pt x="289" y="178"/>
                  </a:lnTo>
                  <a:lnTo>
                    <a:pt x="281" y="206"/>
                  </a:lnTo>
                  <a:lnTo>
                    <a:pt x="263" y="231"/>
                  </a:lnTo>
                  <a:lnTo>
                    <a:pt x="252" y="243"/>
                  </a:lnTo>
                  <a:lnTo>
                    <a:pt x="238" y="255"/>
                  </a:lnTo>
                  <a:lnTo>
                    <a:pt x="224" y="265"/>
                  </a:lnTo>
                  <a:lnTo>
                    <a:pt x="210" y="273"/>
                  </a:lnTo>
                  <a:lnTo>
                    <a:pt x="197" y="279"/>
                  </a:lnTo>
                  <a:lnTo>
                    <a:pt x="183" y="280"/>
                  </a:lnTo>
                  <a:lnTo>
                    <a:pt x="171" y="280"/>
                  </a:lnTo>
                  <a:lnTo>
                    <a:pt x="157" y="275"/>
                  </a:lnTo>
                  <a:lnTo>
                    <a:pt x="136" y="253"/>
                  </a:lnTo>
                  <a:lnTo>
                    <a:pt x="124" y="222"/>
                  </a:lnTo>
                  <a:lnTo>
                    <a:pt x="118" y="188"/>
                  </a:lnTo>
                  <a:lnTo>
                    <a:pt x="122" y="163"/>
                  </a:lnTo>
                  <a:lnTo>
                    <a:pt x="124" y="157"/>
                  </a:lnTo>
                  <a:lnTo>
                    <a:pt x="130" y="153"/>
                  </a:lnTo>
                  <a:lnTo>
                    <a:pt x="134" y="149"/>
                  </a:lnTo>
                  <a:lnTo>
                    <a:pt x="142" y="145"/>
                  </a:lnTo>
                  <a:lnTo>
                    <a:pt x="149" y="143"/>
                  </a:lnTo>
                  <a:lnTo>
                    <a:pt x="157" y="143"/>
                  </a:lnTo>
                  <a:lnTo>
                    <a:pt x="163" y="145"/>
                  </a:lnTo>
                  <a:lnTo>
                    <a:pt x="169" y="149"/>
                  </a:lnTo>
                  <a:lnTo>
                    <a:pt x="173" y="153"/>
                  </a:lnTo>
                  <a:lnTo>
                    <a:pt x="177" y="159"/>
                  </a:lnTo>
                  <a:lnTo>
                    <a:pt x="179" y="165"/>
                  </a:lnTo>
                  <a:lnTo>
                    <a:pt x="179" y="171"/>
                  </a:lnTo>
                  <a:lnTo>
                    <a:pt x="177" y="174"/>
                  </a:lnTo>
                  <a:lnTo>
                    <a:pt x="175" y="178"/>
                  </a:lnTo>
                  <a:lnTo>
                    <a:pt x="171" y="182"/>
                  </a:lnTo>
                  <a:lnTo>
                    <a:pt x="165" y="186"/>
                  </a:lnTo>
                  <a:lnTo>
                    <a:pt x="159" y="190"/>
                  </a:lnTo>
                  <a:lnTo>
                    <a:pt x="157" y="196"/>
                  </a:lnTo>
                  <a:lnTo>
                    <a:pt x="155" y="202"/>
                  </a:lnTo>
                  <a:lnTo>
                    <a:pt x="157" y="208"/>
                  </a:lnTo>
                  <a:lnTo>
                    <a:pt x="161" y="214"/>
                  </a:lnTo>
                  <a:lnTo>
                    <a:pt x="165" y="216"/>
                  </a:lnTo>
                  <a:lnTo>
                    <a:pt x="171" y="218"/>
                  </a:lnTo>
                  <a:lnTo>
                    <a:pt x="179" y="216"/>
                  </a:lnTo>
                  <a:lnTo>
                    <a:pt x="191" y="210"/>
                  </a:lnTo>
                  <a:lnTo>
                    <a:pt x="200" y="200"/>
                  </a:lnTo>
                  <a:lnTo>
                    <a:pt x="206" y="188"/>
                  </a:lnTo>
                  <a:lnTo>
                    <a:pt x="210" y="174"/>
                  </a:lnTo>
                  <a:lnTo>
                    <a:pt x="210" y="161"/>
                  </a:lnTo>
                  <a:lnTo>
                    <a:pt x="206" y="145"/>
                  </a:lnTo>
                  <a:lnTo>
                    <a:pt x="200" y="133"/>
                  </a:lnTo>
                  <a:lnTo>
                    <a:pt x="191" y="123"/>
                  </a:lnTo>
                  <a:lnTo>
                    <a:pt x="179" y="116"/>
                  </a:lnTo>
                  <a:lnTo>
                    <a:pt x="163" y="114"/>
                  </a:lnTo>
                  <a:lnTo>
                    <a:pt x="149" y="114"/>
                  </a:lnTo>
                  <a:lnTo>
                    <a:pt x="134" y="116"/>
                  </a:lnTo>
                  <a:lnTo>
                    <a:pt x="118" y="121"/>
                  </a:lnTo>
                  <a:lnTo>
                    <a:pt x="106" y="129"/>
                  </a:lnTo>
                  <a:lnTo>
                    <a:pt x="98" y="139"/>
                  </a:lnTo>
                  <a:lnTo>
                    <a:pt x="90" y="151"/>
                  </a:lnTo>
                  <a:lnTo>
                    <a:pt x="87" y="169"/>
                  </a:lnTo>
                  <a:lnTo>
                    <a:pt x="85" y="188"/>
                  </a:lnTo>
                  <a:lnTo>
                    <a:pt x="87" y="210"/>
                  </a:lnTo>
                  <a:lnTo>
                    <a:pt x="92" y="231"/>
                  </a:lnTo>
                  <a:lnTo>
                    <a:pt x="98" y="253"/>
                  </a:lnTo>
                  <a:lnTo>
                    <a:pt x="110" y="273"/>
                  </a:lnTo>
                  <a:lnTo>
                    <a:pt x="122" y="288"/>
                  </a:lnTo>
                  <a:lnTo>
                    <a:pt x="140" y="302"/>
                  </a:lnTo>
                  <a:lnTo>
                    <a:pt x="151" y="308"/>
                  </a:lnTo>
                  <a:lnTo>
                    <a:pt x="165" y="312"/>
                  </a:lnTo>
                  <a:lnTo>
                    <a:pt x="181" y="314"/>
                  </a:lnTo>
                  <a:lnTo>
                    <a:pt x="198" y="312"/>
                  </a:lnTo>
                  <a:lnTo>
                    <a:pt x="216" y="306"/>
                  </a:lnTo>
                  <a:lnTo>
                    <a:pt x="238" y="294"/>
                  </a:lnTo>
                  <a:lnTo>
                    <a:pt x="259" y="277"/>
                  </a:lnTo>
                  <a:lnTo>
                    <a:pt x="285" y="253"/>
                  </a:lnTo>
                  <a:lnTo>
                    <a:pt x="305" y="227"/>
                  </a:lnTo>
                  <a:lnTo>
                    <a:pt x="318" y="196"/>
                  </a:lnTo>
                  <a:lnTo>
                    <a:pt x="322" y="165"/>
                  </a:lnTo>
                  <a:lnTo>
                    <a:pt x="320" y="1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Freeform 60"/>
            <p:cNvSpPr>
              <a:spLocks/>
            </p:cNvSpPr>
            <p:nvPr/>
          </p:nvSpPr>
          <p:spPr bwMode="auto">
            <a:xfrm>
              <a:off x="2496" y="4704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Freeform 61"/>
            <p:cNvSpPr>
              <a:spLocks/>
            </p:cNvSpPr>
            <p:nvPr/>
          </p:nvSpPr>
          <p:spPr bwMode="auto">
            <a:xfrm>
              <a:off x="2064" y="4416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Freeform 62"/>
            <p:cNvSpPr>
              <a:spLocks/>
            </p:cNvSpPr>
            <p:nvPr/>
          </p:nvSpPr>
          <p:spPr bwMode="auto">
            <a:xfrm>
              <a:off x="1488" y="475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Freeform 63"/>
            <p:cNvSpPr>
              <a:spLocks/>
            </p:cNvSpPr>
            <p:nvPr/>
          </p:nvSpPr>
          <p:spPr bwMode="auto">
            <a:xfrm>
              <a:off x="1296" y="3888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7" name="Freeform 64"/>
            <p:cNvSpPr>
              <a:spLocks/>
            </p:cNvSpPr>
            <p:nvPr/>
          </p:nvSpPr>
          <p:spPr bwMode="auto">
            <a:xfrm>
              <a:off x="912" y="4032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8" name="Freeform 65"/>
            <p:cNvSpPr>
              <a:spLocks/>
            </p:cNvSpPr>
            <p:nvPr/>
          </p:nvSpPr>
          <p:spPr bwMode="auto">
            <a:xfrm>
              <a:off x="864" y="3120"/>
              <a:ext cx="62" cy="79"/>
            </a:xfrm>
            <a:custGeom>
              <a:avLst/>
              <a:gdLst>
                <a:gd name="T0" fmla="*/ 0 w 55"/>
                <a:gd name="T1" fmla="*/ 39 h 53"/>
                <a:gd name="T2" fmla="*/ 2 w 55"/>
                <a:gd name="T3" fmla="*/ 55 h 53"/>
                <a:gd name="T4" fmla="*/ 9 w 55"/>
                <a:gd name="T5" fmla="*/ 67 h 53"/>
                <a:gd name="T6" fmla="*/ 18 w 55"/>
                <a:gd name="T7" fmla="*/ 76 h 53"/>
                <a:gd name="T8" fmla="*/ 32 w 55"/>
                <a:gd name="T9" fmla="*/ 79 h 53"/>
                <a:gd name="T10" fmla="*/ 45 w 55"/>
                <a:gd name="T11" fmla="*/ 76 h 53"/>
                <a:gd name="T12" fmla="*/ 53 w 55"/>
                <a:gd name="T13" fmla="*/ 67 h 53"/>
                <a:gd name="T14" fmla="*/ 60 w 55"/>
                <a:gd name="T15" fmla="*/ 55 h 53"/>
                <a:gd name="T16" fmla="*/ 62 w 55"/>
                <a:gd name="T17" fmla="*/ 39 h 53"/>
                <a:gd name="T18" fmla="*/ 60 w 55"/>
                <a:gd name="T19" fmla="*/ 24 h 53"/>
                <a:gd name="T20" fmla="*/ 53 w 55"/>
                <a:gd name="T21" fmla="*/ 12 h 53"/>
                <a:gd name="T22" fmla="*/ 45 w 55"/>
                <a:gd name="T23" fmla="*/ 3 h 53"/>
                <a:gd name="T24" fmla="*/ 32 w 55"/>
                <a:gd name="T25" fmla="*/ 0 h 53"/>
                <a:gd name="T26" fmla="*/ 18 w 55"/>
                <a:gd name="T27" fmla="*/ 3 h 53"/>
                <a:gd name="T28" fmla="*/ 9 w 55"/>
                <a:gd name="T29" fmla="*/ 12 h 53"/>
                <a:gd name="T30" fmla="*/ 2 w 55"/>
                <a:gd name="T31" fmla="*/ 24 h 53"/>
                <a:gd name="T32" fmla="*/ 0 w 55"/>
                <a:gd name="T33" fmla="*/ 39 h 53"/>
                <a:gd name="T34" fmla="*/ 0 w 55"/>
                <a:gd name="T35" fmla="*/ 39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5"/>
                <a:gd name="T55" fmla="*/ 0 h 53"/>
                <a:gd name="T56" fmla="*/ 55 w 55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5" h="53">
                  <a:moveTo>
                    <a:pt x="0" y="26"/>
                  </a:moveTo>
                  <a:lnTo>
                    <a:pt x="2" y="37"/>
                  </a:lnTo>
                  <a:lnTo>
                    <a:pt x="8" y="45"/>
                  </a:lnTo>
                  <a:lnTo>
                    <a:pt x="16" y="51"/>
                  </a:lnTo>
                  <a:lnTo>
                    <a:pt x="28" y="53"/>
                  </a:lnTo>
                  <a:lnTo>
                    <a:pt x="40" y="51"/>
                  </a:lnTo>
                  <a:lnTo>
                    <a:pt x="47" y="45"/>
                  </a:lnTo>
                  <a:lnTo>
                    <a:pt x="53" y="37"/>
                  </a:lnTo>
                  <a:lnTo>
                    <a:pt x="55" y="26"/>
                  </a:lnTo>
                  <a:lnTo>
                    <a:pt x="53" y="16"/>
                  </a:lnTo>
                  <a:lnTo>
                    <a:pt x="47" y="8"/>
                  </a:lnTo>
                  <a:lnTo>
                    <a:pt x="40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49" name="Freeform 66"/>
            <p:cNvSpPr>
              <a:spLocks/>
            </p:cNvSpPr>
            <p:nvPr/>
          </p:nvSpPr>
          <p:spPr bwMode="auto">
            <a:xfrm>
              <a:off x="3120" y="360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0" name="Freeform 67"/>
            <p:cNvSpPr>
              <a:spLocks/>
            </p:cNvSpPr>
            <p:nvPr/>
          </p:nvSpPr>
          <p:spPr bwMode="auto">
            <a:xfrm>
              <a:off x="3408" y="3744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1" name="Freeform 68"/>
            <p:cNvSpPr>
              <a:spLocks/>
            </p:cNvSpPr>
            <p:nvPr/>
          </p:nvSpPr>
          <p:spPr bwMode="auto">
            <a:xfrm>
              <a:off x="3072" y="3072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2" name="Freeform 69"/>
            <p:cNvSpPr>
              <a:spLocks/>
            </p:cNvSpPr>
            <p:nvPr/>
          </p:nvSpPr>
          <p:spPr bwMode="auto">
            <a:xfrm>
              <a:off x="3456" y="489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3" name="Freeform 70"/>
            <p:cNvSpPr>
              <a:spLocks/>
            </p:cNvSpPr>
            <p:nvPr/>
          </p:nvSpPr>
          <p:spPr bwMode="auto">
            <a:xfrm>
              <a:off x="2832" y="4560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4" name="Freeform 71"/>
            <p:cNvSpPr>
              <a:spLocks/>
            </p:cNvSpPr>
            <p:nvPr/>
          </p:nvSpPr>
          <p:spPr bwMode="auto">
            <a:xfrm>
              <a:off x="3264" y="4176"/>
              <a:ext cx="59" cy="82"/>
            </a:xfrm>
            <a:custGeom>
              <a:avLst/>
              <a:gdLst>
                <a:gd name="T0" fmla="*/ 0 w 53"/>
                <a:gd name="T1" fmla="*/ 40 h 55"/>
                <a:gd name="T2" fmla="*/ 2 w 53"/>
                <a:gd name="T3" fmla="*/ 58 h 55"/>
                <a:gd name="T4" fmla="*/ 9 w 53"/>
                <a:gd name="T5" fmla="*/ 70 h 55"/>
                <a:gd name="T6" fmla="*/ 18 w 53"/>
                <a:gd name="T7" fmla="*/ 79 h 55"/>
                <a:gd name="T8" fmla="*/ 31 w 53"/>
                <a:gd name="T9" fmla="*/ 82 h 55"/>
                <a:gd name="T10" fmla="*/ 41 w 53"/>
                <a:gd name="T11" fmla="*/ 79 h 55"/>
                <a:gd name="T12" fmla="*/ 50 w 53"/>
                <a:gd name="T13" fmla="*/ 70 h 55"/>
                <a:gd name="T14" fmla="*/ 57 w 53"/>
                <a:gd name="T15" fmla="*/ 58 h 55"/>
                <a:gd name="T16" fmla="*/ 59 w 53"/>
                <a:gd name="T17" fmla="*/ 40 h 55"/>
                <a:gd name="T18" fmla="*/ 57 w 53"/>
                <a:gd name="T19" fmla="*/ 25 h 55"/>
                <a:gd name="T20" fmla="*/ 50 w 53"/>
                <a:gd name="T21" fmla="*/ 12 h 55"/>
                <a:gd name="T22" fmla="*/ 41 w 53"/>
                <a:gd name="T23" fmla="*/ 3 h 55"/>
                <a:gd name="T24" fmla="*/ 31 w 53"/>
                <a:gd name="T25" fmla="*/ 0 h 55"/>
                <a:gd name="T26" fmla="*/ 18 w 53"/>
                <a:gd name="T27" fmla="*/ 3 h 55"/>
                <a:gd name="T28" fmla="*/ 9 w 53"/>
                <a:gd name="T29" fmla="*/ 12 h 55"/>
                <a:gd name="T30" fmla="*/ 2 w 53"/>
                <a:gd name="T31" fmla="*/ 25 h 55"/>
                <a:gd name="T32" fmla="*/ 0 w 53"/>
                <a:gd name="T33" fmla="*/ 40 h 55"/>
                <a:gd name="T34" fmla="*/ 0 w 53"/>
                <a:gd name="T35" fmla="*/ 4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55"/>
                <a:gd name="T56" fmla="*/ 53 w 53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55">
                  <a:moveTo>
                    <a:pt x="0" y="27"/>
                  </a:moveTo>
                  <a:lnTo>
                    <a:pt x="2" y="39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8" y="55"/>
                  </a:lnTo>
                  <a:lnTo>
                    <a:pt x="37" y="53"/>
                  </a:lnTo>
                  <a:lnTo>
                    <a:pt x="45" y="47"/>
                  </a:lnTo>
                  <a:lnTo>
                    <a:pt x="51" y="39"/>
                  </a:lnTo>
                  <a:lnTo>
                    <a:pt x="53" y="27"/>
                  </a:lnTo>
                  <a:lnTo>
                    <a:pt x="51" y="17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55" name="Text Box 72"/>
            <p:cNvSpPr txBox="1">
              <a:spLocks noChangeArrowheads="1"/>
            </p:cNvSpPr>
            <p:nvPr/>
          </p:nvSpPr>
          <p:spPr bwMode="auto">
            <a:xfrm>
              <a:off x="768" y="720"/>
              <a:ext cx="2746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dirty="0" smtClean="0">
                  <a:solidFill>
                    <a:schemeClr val="accent2"/>
                  </a:solidFill>
                </a:rPr>
                <a:t>                </a:t>
              </a:r>
              <a:endParaRPr lang="ru-RU" sz="2800" dirty="0">
                <a:solidFill>
                  <a:schemeClr val="accent2"/>
                </a:solidFill>
                <a:cs typeface="Times New Roman" pitchFamily="18" charset="0"/>
              </a:endParaRPr>
            </a:p>
            <a:p>
              <a:endParaRPr lang="ru-RU" sz="1400" dirty="0">
                <a:solidFill>
                  <a:schemeClr val="accent2"/>
                </a:solidFill>
              </a:endParaRPr>
            </a:p>
          </p:txBody>
        </p:sp>
        <p:pic>
          <p:nvPicPr>
            <p:cNvPr id="8257" name="Picture 74" descr="j02324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8" y="135"/>
              <a:ext cx="672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58" name="Picture 75" descr="j023272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4"/>
              <a:ext cx="659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0" name="Picture 77" descr="j023395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7" y="4944"/>
              <a:ext cx="64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1" name="Picture 78" descr="j02339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944"/>
              <a:ext cx="720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" name="Freeform 56"/>
          <p:cNvSpPr>
            <a:spLocks/>
          </p:cNvSpPr>
          <p:nvPr/>
        </p:nvSpPr>
        <p:spPr bwMode="auto">
          <a:xfrm>
            <a:off x="4211960" y="1484784"/>
            <a:ext cx="901700" cy="571500"/>
          </a:xfrm>
          <a:custGeom>
            <a:avLst/>
            <a:gdLst>
              <a:gd name="T0" fmla="*/ 135 w 381"/>
              <a:gd name="T1" fmla="*/ 6 h 324"/>
              <a:gd name="T2" fmla="*/ 64 w 381"/>
              <a:gd name="T3" fmla="*/ 67 h 324"/>
              <a:gd name="T4" fmla="*/ 2 w 381"/>
              <a:gd name="T5" fmla="*/ 233 h 324"/>
              <a:gd name="T6" fmla="*/ 17 w 381"/>
              <a:gd name="T7" fmla="*/ 357 h 324"/>
              <a:gd name="T8" fmla="*/ 66 w 381"/>
              <a:gd name="T9" fmla="*/ 436 h 324"/>
              <a:gd name="T10" fmla="*/ 114 w 381"/>
              <a:gd name="T11" fmla="*/ 471 h 324"/>
              <a:gd name="T12" fmla="*/ 169 w 381"/>
              <a:gd name="T13" fmla="*/ 480 h 324"/>
              <a:gd name="T14" fmla="*/ 263 w 381"/>
              <a:gd name="T15" fmla="*/ 453 h 324"/>
              <a:gd name="T16" fmla="*/ 307 w 381"/>
              <a:gd name="T17" fmla="*/ 401 h 324"/>
              <a:gd name="T18" fmla="*/ 315 w 381"/>
              <a:gd name="T19" fmla="*/ 330 h 324"/>
              <a:gd name="T20" fmla="*/ 292 w 381"/>
              <a:gd name="T21" fmla="*/ 241 h 324"/>
              <a:gd name="T22" fmla="*/ 244 w 381"/>
              <a:gd name="T23" fmla="*/ 173 h 324"/>
              <a:gd name="T24" fmla="*/ 195 w 381"/>
              <a:gd name="T25" fmla="*/ 160 h 324"/>
              <a:gd name="T26" fmla="*/ 149 w 381"/>
              <a:gd name="T27" fmla="*/ 188 h 324"/>
              <a:gd name="T28" fmla="*/ 130 w 381"/>
              <a:gd name="T29" fmla="*/ 247 h 324"/>
              <a:gd name="T30" fmla="*/ 146 w 381"/>
              <a:gd name="T31" fmla="*/ 305 h 324"/>
              <a:gd name="T32" fmla="*/ 187 w 381"/>
              <a:gd name="T33" fmla="*/ 330 h 324"/>
              <a:gd name="T34" fmla="*/ 224 w 381"/>
              <a:gd name="T35" fmla="*/ 317 h 324"/>
              <a:gd name="T36" fmla="*/ 226 w 381"/>
              <a:gd name="T37" fmla="*/ 290 h 324"/>
              <a:gd name="T38" fmla="*/ 208 w 381"/>
              <a:gd name="T39" fmla="*/ 279 h 324"/>
              <a:gd name="T40" fmla="*/ 192 w 381"/>
              <a:gd name="T41" fmla="*/ 284 h 324"/>
              <a:gd name="T42" fmla="*/ 178 w 381"/>
              <a:gd name="T43" fmla="*/ 279 h 324"/>
              <a:gd name="T44" fmla="*/ 164 w 381"/>
              <a:gd name="T45" fmla="*/ 258 h 324"/>
              <a:gd name="T46" fmla="*/ 171 w 381"/>
              <a:gd name="T47" fmla="*/ 233 h 324"/>
              <a:gd name="T48" fmla="*/ 191 w 381"/>
              <a:gd name="T49" fmla="*/ 209 h 324"/>
              <a:gd name="T50" fmla="*/ 212 w 381"/>
              <a:gd name="T51" fmla="*/ 206 h 324"/>
              <a:gd name="T52" fmla="*/ 250 w 381"/>
              <a:gd name="T53" fmla="*/ 247 h 324"/>
              <a:gd name="T54" fmla="*/ 276 w 381"/>
              <a:gd name="T55" fmla="*/ 311 h 324"/>
              <a:gd name="T56" fmla="*/ 276 w 381"/>
              <a:gd name="T57" fmla="*/ 378 h 324"/>
              <a:gd name="T58" fmla="*/ 239 w 381"/>
              <a:gd name="T59" fmla="*/ 415 h 324"/>
              <a:gd name="T60" fmla="*/ 187 w 381"/>
              <a:gd name="T61" fmla="*/ 430 h 324"/>
              <a:gd name="T62" fmla="*/ 133 w 381"/>
              <a:gd name="T63" fmla="*/ 427 h 324"/>
              <a:gd name="T64" fmla="*/ 92 w 381"/>
              <a:gd name="T65" fmla="*/ 401 h 324"/>
              <a:gd name="T66" fmla="*/ 66 w 381"/>
              <a:gd name="T67" fmla="*/ 369 h 324"/>
              <a:gd name="T68" fmla="*/ 35 w 381"/>
              <a:gd name="T69" fmla="*/ 270 h 324"/>
              <a:gd name="T70" fmla="*/ 61 w 381"/>
              <a:gd name="T71" fmla="*/ 157 h 324"/>
              <a:gd name="T72" fmla="*/ 110 w 381"/>
              <a:gd name="T73" fmla="*/ 73 h 324"/>
              <a:gd name="T74" fmla="*/ 176 w 381"/>
              <a:gd name="T75" fmla="*/ 46 h 324"/>
              <a:gd name="T76" fmla="*/ 276 w 381"/>
              <a:gd name="T77" fmla="*/ 104 h 324"/>
              <a:gd name="T78" fmla="*/ 360 w 381"/>
              <a:gd name="T79" fmla="*/ 241 h 324"/>
              <a:gd name="T80" fmla="*/ 395 w 381"/>
              <a:gd name="T81" fmla="*/ 363 h 324"/>
              <a:gd name="T82" fmla="*/ 413 w 381"/>
              <a:gd name="T83" fmla="*/ 375 h 324"/>
              <a:gd name="T84" fmla="*/ 426 w 381"/>
              <a:gd name="T85" fmla="*/ 357 h 324"/>
              <a:gd name="T86" fmla="*/ 390 w 381"/>
              <a:gd name="T87" fmla="*/ 215 h 324"/>
              <a:gd name="T88" fmla="*/ 296 w 381"/>
              <a:gd name="T89" fmla="*/ 64 h 324"/>
              <a:gd name="T90" fmla="*/ 178 w 381"/>
              <a:gd name="T91" fmla="*/ 0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1"/>
              <a:gd name="T139" fmla="*/ 0 h 324"/>
              <a:gd name="T140" fmla="*/ 381 w 381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1" h="324">
                <a:moveTo>
                  <a:pt x="159" y="0"/>
                </a:moveTo>
                <a:lnTo>
                  <a:pt x="141" y="0"/>
                </a:lnTo>
                <a:lnTo>
                  <a:pt x="121" y="4"/>
                </a:lnTo>
                <a:lnTo>
                  <a:pt x="100" y="11"/>
                </a:lnTo>
                <a:lnTo>
                  <a:pt x="78" y="25"/>
                </a:lnTo>
                <a:lnTo>
                  <a:pt x="57" y="45"/>
                </a:lnTo>
                <a:lnTo>
                  <a:pt x="37" y="72"/>
                </a:lnTo>
                <a:lnTo>
                  <a:pt x="17" y="110"/>
                </a:lnTo>
                <a:lnTo>
                  <a:pt x="2" y="157"/>
                </a:lnTo>
                <a:lnTo>
                  <a:pt x="0" y="182"/>
                </a:lnTo>
                <a:lnTo>
                  <a:pt x="4" y="212"/>
                </a:lnTo>
                <a:lnTo>
                  <a:pt x="15" y="241"/>
                </a:lnTo>
                <a:lnTo>
                  <a:pt x="35" y="269"/>
                </a:lnTo>
                <a:lnTo>
                  <a:pt x="47" y="282"/>
                </a:lnTo>
                <a:lnTo>
                  <a:pt x="59" y="294"/>
                </a:lnTo>
                <a:lnTo>
                  <a:pt x="72" y="302"/>
                </a:lnTo>
                <a:lnTo>
                  <a:pt x="88" y="310"/>
                </a:lnTo>
                <a:lnTo>
                  <a:pt x="102" y="318"/>
                </a:lnTo>
                <a:lnTo>
                  <a:pt x="117" y="322"/>
                </a:lnTo>
                <a:lnTo>
                  <a:pt x="133" y="324"/>
                </a:lnTo>
                <a:lnTo>
                  <a:pt x="151" y="324"/>
                </a:lnTo>
                <a:lnTo>
                  <a:pt x="184" y="320"/>
                </a:lnTo>
                <a:lnTo>
                  <a:pt x="214" y="314"/>
                </a:lnTo>
                <a:lnTo>
                  <a:pt x="235" y="306"/>
                </a:lnTo>
                <a:lnTo>
                  <a:pt x="253" y="296"/>
                </a:lnTo>
                <a:lnTo>
                  <a:pt x="265" y="284"/>
                </a:lnTo>
                <a:lnTo>
                  <a:pt x="275" y="271"/>
                </a:lnTo>
                <a:lnTo>
                  <a:pt x="280" y="259"/>
                </a:lnTo>
                <a:lnTo>
                  <a:pt x="282" y="245"/>
                </a:lnTo>
                <a:lnTo>
                  <a:pt x="282" y="223"/>
                </a:lnTo>
                <a:lnTo>
                  <a:pt x="280" y="202"/>
                </a:lnTo>
                <a:lnTo>
                  <a:pt x="271" y="182"/>
                </a:lnTo>
                <a:lnTo>
                  <a:pt x="261" y="163"/>
                </a:lnTo>
                <a:lnTo>
                  <a:pt x="247" y="145"/>
                </a:lnTo>
                <a:lnTo>
                  <a:pt x="233" y="129"/>
                </a:lnTo>
                <a:lnTo>
                  <a:pt x="218" y="117"/>
                </a:lnTo>
                <a:lnTo>
                  <a:pt x="202" y="110"/>
                </a:lnTo>
                <a:lnTo>
                  <a:pt x="188" y="108"/>
                </a:lnTo>
                <a:lnTo>
                  <a:pt x="174" y="108"/>
                </a:lnTo>
                <a:lnTo>
                  <a:pt x="161" y="110"/>
                </a:lnTo>
                <a:lnTo>
                  <a:pt x="147" y="117"/>
                </a:lnTo>
                <a:lnTo>
                  <a:pt x="133" y="127"/>
                </a:lnTo>
                <a:lnTo>
                  <a:pt x="123" y="139"/>
                </a:lnTo>
                <a:lnTo>
                  <a:pt x="117" y="153"/>
                </a:lnTo>
                <a:lnTo>
                  <a:pt x="116" y="167"/>
                </a:lnTo>
                <a:lnTo>
                  <a:pt x="117" y="180"/>
                </a:lnTo>
                <a:lnTo>
                  <a:pt x="123" y="194"/>
                </a:lnTo>
                <a:lnTo>
                  <a:pt x="131" y="206"/>
                </a:lnTo>
                <a:lnTo>
                  <a:pt x="141" y="216"/>
                </a:lnTo>
                <a:lnTo>
                  <a:pt x="153" y="221"/>
                </a:lnTo>
                <a:lnTo>
                  <a:pt x="167" y="223"/>
                </a:lnTo>
                <a:lnTo>
                  <a:pt x="180" y="223"/>
                </a:lnTo>
                <a:lnTo>
                  <a:pt x="194" y="218"/>
                </a:lnTo>
                <a:lnTo>
                  <a:pt x="200" y="214"/>
                </a:lnTo>
                <a:lnTo>
                  <a:pt x="202" y="210"/>
                </a:lnTo>
                <a:lnTo>
                  <a:pt x="204" y="204"/>
                </a:lnTo>
                <a:lnTo>
                  <a:pt x="202" y="196"/>
                </a:lnTo>
                <a:lnTo>
                  <a:pt x="198" y="192"/>
                </a:lnTo>
                <a:lnTo>
                  <a:pt x="192" y="188"/>
                </a:lnTo>
                <a:lnTo>
                  <a:pt x="186" y="188"/>
                </a:lnTo>
                <a:lnTo>
                  <a:pt x="180" y="190"/>
                </a:lnTo>
                <a:lnTo>
                  <a:pt x="172" y="192"/>
                </a:lnTo>
                <a:lnTo>
                  <a:pt x="167" y="192"/>
                </a:lnTo>
                <a:lnTo>
                  <a:pt x="163" y="190"/>
                </a:lnTo>
                <a:lnTo>
                  <a:pt x="159" y="188"/>
                </a:lnTo>
                <a:lnTo>
                  <a:pt x="153" y="184"/>
                </a:lnTo>
                <a:lnTo>
                  <a:pt x="151" y="180"/>
                </a:lnTo>
                <a:lnTo>
                  <a:pt x="147" y="174"/>
                </a:lnTo>
                <a:lnTo>
                  <a:pt x="147" y="168"/>
                </a:lnTo>
                <a:lnTo>
                  <a:pt x="149" y="163"/>
                </a:lnTo>
                <a:lnTo>
                  <a:pt x="153" y="157"/>
                </a:lnTo>
                <a:lnTo>
                  <a:pt x="159" y="151"/>
                </a:lnTo>
                <a:lnTo>
                  <a:pt x="165" y="145"/>
                </a:lnTo>
                <a:lnTo>
                  <a:pt x="171" y="141"/>
                </a:lnTo>
                <a:lnTo>
                  <a:pt x="178" y="139"/>
                </a:lnTo>
                <a:lnTo>
                  <a:pt x="184" y="139"/>
                </a:lnTo>
                <a:lnTo>
                  <a:pt x="190" y="139"/>
                </a:lnTo>
                <a:lnTo>
                  <a:pt x="200" y="145"/>
                </a:lnTo>
                <a:lnTo>
                  <a:pt x="212" y="155"/>
                </a:lnTo>
                <a:lnTo>
                  <a:pt x="224" y="167"/>
                </a:lnTo>
                <a:lnTo>
                  <a:pt x="233" y="180"/>
                </a:lnTo>
                <a:lnTo>
                  <a:pt x="241" y="194"/>
                </a:lnTo>
                <a:lnTo>
                  <a:pt x="247" y="210"/>
                </a:lnTo>
                <a:lnTo>
                  <a:pt x="251" y="225"/>
                </a:lnTo>
                <a:lnTo>
                  <a:pt x="251" y="241"/>
                </a:lnTo>
                <a:lnTo>
                  <a:pt x="247" y="255"/>
                </a:lnTo>
                <a:lnTo>
                  <a:pt x="239" y="265"/>
                </a:lnTo>
                <a:lnTo>
                  <a:pt x="227" y="273"/>
                </a:lnTo>
                <a:lnTo>
                  <a:pt x="214" y="280"/>
                </a:lnTo>
                <a:lnTo>
                  <a:pt x="200" y="284"/>
                </a:lnTo>
                <a:lnTo>
                  <a:pt x="182" y="288"/>
                </a:lnTo>
                <a:lnTo>
                  <a:pt x="167" y="290"/>
                </a:lnTo>
                <a:lnTo>
                  <a:pt x="151" y="292"/>
                </a:lnTo>
                <a:lnTo>
                  <a:pt x="133" y="292"/>
                </a:lnTo>
                <a:lnTo>
                  <a:pt x="119" y="288"/>
                </a:lnTo>
                <a:lnTo>
                  <a:pt x="104" y="284"/>
                </a:lnTo>
                <a:lnTo>
                  <a:pt x="92" y="278"/>
                </a:lnTo>
                <a:lnTo>
                  <a:pt x="82" y="271"/>
                </a:lnTo>
                <a:lnTo>
                  <a:pt x="72" y="263"/>
                </a:lnTo>
                <a:lnTo>
                  <a:pt x="64" y="257"/>
                </a:lnTo>
                <a:lnTo>
                  <a:pt x="59" y="249"/>
                </a:lnTo>
                <a:lnTo>
                  <a:pt x="43" y="225"/>
                </a:lnTo>
                <a:lnTo>
                  <a:pt x="35" y="202"/>
                </a:lnTo>
                <a:lnTo>
                  <a:pt x="31" y="182"/>
                </a:lnTo>
                <a:lnTo>
                  <a:pt x="33" y="165"/>
                </a:lnTo>
                <a:lnTo>
                  <a:pt x="43" y="133"/>
                </a:lnTo>
                <a:lnTo>
                  <a:pt x="55" y="106"/>
                </a:lnTo>
                <a:lnTo>
                  <a:pt x="68" y="82"/>
                </a:lnTo>
                <a:lnTo>
                  <a:pt x="82" y="64"/>
                </a:lnTo>
                <a:lnTo>
                  <a:pt x="98" y="49"/>
                </a:lnTo>
                <a:lnTo>
                  <a:pt x="117" y="39"/>
                </a:lnTo>
                <a:lnTo>
                  <a:pt x="135" y="33"/>
                </a:lnTo>
                <a:lnTo>
                  <a:pt x="157" y="31"/>
                </a:lnTo>
                <a:lnTo>
                  <a:pt x="188" y="37"/>
                </a:lnTo>
                <a:lnTo>
                  <a:pt x="218" y="49"/>
                </a:lnTo>
                <a:lnTo>
                  <a:pt x="247" y="70"/>
                </a:lnTo>
                <a:lnTo>
                  <a:pt x="275" y="96"/>
                </a:lnTo>
                <a:lnTo>
                  <a:pt x="300" y="127"/>
                </a:lnTo>
                <a:lnTo>
                  <a:pt x="322" y="163"/>
                </a:lnTo>
                <a:lnTo>
                  <a:pt x="339" y="200"/>
                </a:lnTo>
                <a:lnTo>
                  <a:pt x="351" y="239"/>
                </a:lnTo>
                <a:lnTo>
                  <a:pt x="353" y="245"/>
                </a:lnTo>
                <a:lnTo>
                  <a:pt x="357" y="251"/>
                </a:lnTo>
                <a:lnTo>
                  <a:pt x="363" y="253"/>
                </a:lnTo>
                <a:lnTo>
                  <a:pt x="369" y="253"/>
                </a:lnTo>
                <a:lnTo>
                  <a:pt x="375" y="251"/>
                </a:lnTo>
                <a:lnTo>
                  <a:pt x="379" y="245"/>
                </a:lnTo>
                <a:lnTo>
                  <a:pt x="381" y="241"/>
                </a:lnTo>
                <a:lnTo>
                  <a:pt x="381" y="233"/>
                </a:lnTo>
                <a:lnTo>
                  <a:pt x="369" y="188"/>
                </a:lnTo>
                <a:lnTo>
                  <a:pt x="349" y="145"/>
                </a:lnTo>
                <a:lnTo>
                  <a:pt x="326" y="106"/>
                </a:lnTo>
                <a:lnTo>
                  <a:pt x="296" y="72"/>
                </a:lnTo>
                <a:lnTo>
                  <a:pt x="265" y="43"/>
                </a:lnTo>
                <a:lnTo>
                  <a:pt x="229" y="19"/>
                </a:lnTo>
                <a:lnTo>
                  <a:pt x="194" y="6"/>
                </a:lnTo>
                <a:lnTo>
                  <a:pt x="1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2" name="Freeform 56"/>
          <p:cNvSpPr>
            <a:spLocks/>
          </p:cNvSpPr>
          <p:nvPr/>
        </p:nvSpPr>
        <p:spPr bwMode="auto">
          <a:xfrm>
            <a:off x="6588224" y="908720"/>
            <a:ext cx="901700" cy="571500"/>
          </a:xfrm>
          <a:custGeom>
            <a:avLst/>
            <a:gdLst>
              <a:gd name="T0" fmla="*/ 135 w 381"/>
              <a:gd name="T1" fmla="*/ 6 h 324"/>
              <a:gd name="T2" fmla="*/ 64 w 381"/>
              <a:gd name="T3" fmla="*/ 67 h 324"/>
              <a:gd name="T4" fmla="*/ 2 w 381"/>
              <a:gd name="T5" fmla="*/ 233 h 324"/>
              <a:gd name="T6" fmla="*/ 17 w 381"/>
              <a:gd name="T7" fmla="*/ 357 h 324"/>
              <a:gd name="T8" fmla="*/ 66 w 381"/>
              <a:gd name="T9" fmla="*/ 436 h 324"/>
              <a:gd name="T10" fmla="*/ 114 w 381"/>
              <a:gd name="T11" fmla="*/ 471 h 324"/>
              <a:gd name="T12" fmla="*/ 169 w 381"/>
              <a:gd name="T13" fmla="*/ 480 h 324"/>
              <a:gd name="T14" fmla="*/ 263 w 381"/>
              <a:gd name="T15" fmla="*/ 453 h 324"/>
              <a:gd name="T16" fmla="*/ 307 w 381"/>
              <a:gd name="T17" fmla="*/ 401 h 324"/>
              <a:gd name="T18" fmla="*/ 315 w 381"/>
              <a:gd name="T19" fmla="*/ 330 h 324"/>
              <a:gd name="T20" fmla="*/ 292 w 381"/>
              <a:gd name="T21" fmla="*/ 241 h 324"/>
              <a:gd name="T22" fmla="*/ 244 w 381"/>
              <a:gd name="T23" fmla="*/ 173 h 324"/>
              <a:gd name="T24" fmla="*/ 195 w 381"/>
              <a:gd name="T25" fmla="*/ 160 h 324"/>
              <a:gd name="T26" fmla="*/ 149 w 381"/>
              <a:gd name="T27" fmla="*/ 188 h 324"/>
              <a:gd name="T28" fmla="*/ 130 w 381"/>
              <a:gd name="T29" fmla="*/ 247 h 324"/>
              <a:gd name="T30" fmla="*/ 146 w 381"/>
              <a:gd name="T31" fmla="*/ 305 h 324"/>
              <a:gd name="T32" fmla="*/ 187 w 381"/>
              <a:gd name="T33" fmla="*/ 330 h 324"/>
              <a:gd name="T34" fmla="*/ 224 w 381"/>
              <a:gd name="T35" fmla="*/ 317 h 324"/>
              <a:gd name="T36" fmla="*/ 226 w 381"/>
              <a:gd name="T37" fmla="*/ 290 h 324"/>
              <a:gd name="T38" fmla="*/ 208 w 381"/>
              <a:gd name="T39" fmla="*/ 279 h 324"/>
              <a:gd name="T40" fmla="*/ 192 w 381"/>
              <a:gd name="T41" fmla="*/ 284 h 324"/>
              <a:gd name="T42" fmla="*/ 178 w 381"/>
              <a:gd name="T43" fmla="*/ 279 h 324"/>
              <a:gd name="T44" fmla="*/ 164 w 381"/>
              <a:gd name="T45" fmla="*/ 258 h 324"/>
              <a:gd name="T46" fmla="*/ 171 w 381"/>
              <a:gd name="T47" fmla="*/ 233 h 324"/>
              <a:gd name="T48" fmla="*/ 191 w 381"/>
              <a:gd name="T49" fmla="*/ 209 h 324"/>
              <a:gd name="T50" fmla="*/ 212 w 381"/>
              <a:gd name="T51" fmla="*/ 206 h 324"/>
              <a:gd name="T52" fmla="*/ 250 w 381"/>
              <a:gd name="T53" fmla="*/ 247 h 324"/>
              <a:gd name="T54" fmla="*/ 276 w 381"/>
              <a:gd name="T55" fmla="*/ 311 h 324"/>
              <a:gd name="T56" fmla="*/ 276 w 381"/>
              <a:gd name="T57" fmla="*/ 378 h 324"/>
              <a:gd name="T58" fmla="*/ 239 w 381"/>
              <a:gd name="T59" fmla="*/ 415 h 324"/>
              <a:gd name="T60" fmla="*/ 187 w 381"/>
              <a:gd name="T61" fmla="*/ 430 h 324"/>
              <a:gd name="T62" fmla="*/ 133 w 381"/>
              <a:gd name="T63" fmla="*/ 427 h 324"/>
              <a:gd name="T64" fmla="*/ 92 w 381"/>
              <a:gd name="T65" fmla="*/ 401 h 324"/>
              <a:gd name="T66" fmla="*/ 66 w 381"/>
              <a:gd name="T67" fmla="*/ 369 h 324"/>
              <a:gd name="T68" fmla="*/ 35 w 381"/>
              <a:gd name="T69" fmla="*/ 270 h 324"/>
              <a:gd name="T70" fmla="*/ 61 w 381"/>
              <a:gd name="T71" fmla="*/ 157 h 324"/>
              <a:gd name="T72" fmla="*/ 110 w 381"/>
              <a:gd name="T73" fmla="*/ 73 h 324"/>
              <a:gd name="T74" fmla="*/ 176 w 381"/>
              <a:gd name="T75" fmla="*/ 46 h 324"/>
              <a:gd name="T76" fmla="*/ 276 w 381"/>
              <a:gd name="T77" fmla="*/ 104 h 324"/>
              <a:gd name="T78" fmla="*/ 360 w 381"/>
              <a:gd name="T79" fmla="*/ 241 h 324"/>
              <a:gd name="T80" fmla="*/ 395 w 381"/>
              <a:gd name="T81" fmla="*/ 363 h 324"/>
              <a:gd name="T82" fmla="*/ 413 w 381"/>
              <a:gd name="T83" fmla="*/ 375 h 324"/>
              <a:gd name="T84" fmla="*/ 426 w 381"/>
              <a:gd name="T85" fmla="*/ 357 h 324"/>
              <a:gd name="T86" fmla="*/ 390 w 381"/>
              <a:gd name="T87" fmla="*/ 215 h 324"/>
              <a:gd name="T88" fmla="*/ 296 w 381"/>
              <a:gd name="T89" fmla="*/ 64 h 324"/>
              <a:gd name="T90" fmla="*/ 178 w 381"/>
              <a:gd name="T91" fmla="*/ 0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81"/>
              <a:gd name="T139" fmla="*/ 0 h 324"/>
              <a:gd name="T140" fmla="*/ 381 w 381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81" h="324">
                <a:moveTo>
                  <a:pt x="159" y="0"/>
                </a:moveTo>
                <a:lnTo>
                  <a:pt x="141" y="0"/>
                </a:lnTo>
                <a:lnTo>
                  <a:pt x="121" y="4"/>
                </a:lnTo>
                <a:lnTo>
                  <a:pt x="100" y="11"/>
                </a:lnTo>
                <a:lnTo>
                  <a:pt x="78" y="25"/>
                </a:lnTo>
                <a:lnTo>
                  <a:pt x="57" y="45"/>
                </a:lnTo>
                <a:lnTo>
                  <a:pt x="37" y="72"/>
                </a:lnTo>
                <a:lnTo>
                  <a:pt x="17" y="110"/>
                </a:lnTo>
                <a:lnTo>
                  <a:pt x="2" y="157"/>
                </a:lnTo>
                <a:lnTo>
                  <a:pt x="0" y="182"/>
                </a:lnTo>
                <a:lnTo>
                  <a:pt x="4" y="212"/>
                </a:lnTo>
                <a:lnTo>
                  <a:pt x="15" y="241"/>
                </a:lnTo>
                <a:lnTo>
                  <a:pt x="35" y="269"/>
                </a:lnTo>
                <a:lnTo>
                  <a:pt x="47" y="282"/>
                </a:lnTo>
                <a:lnTo>
                  <a:pt x="59" y="294"/>
                </a:lnTo>
                <a:lnTo>
                  <a:pt x="72" y="302"/>
                </a:lnTo>
                <a:lnTo>
                  <a:pt x="88" y="310"/>
                </a:lnTo>
                <a:lnTo>
                  <a:pt x="102" y="318"/>
                </a:lnTo>
                <a:lnTo>
                  <a:pt x="117" y="322"/>
                </a:lnTo>
                <a:lnTo>
                  <a:pt x="133" y="324"/>
                </a:lnTo>
                <a:lnTo>
                  <a:pt x="151" y="324"/>
                </a:lnTo>
                <a:lnTo>
                  <a:pt x="184" y="320"/>
                </a:lnTo>
                <a:lnTo>
                  <a:pt x="214" y="314"/>
                </a:lnTo>
                <a:lnTo>
                  <a:pt x="235" y="306"/>
                </a:lnTo>
                <a:lnTo>
                  <a:pt x="253" y="296"/>
                </a:lnTo>
                <a:lnTo>
                  <a:pt x="265" y="284"/>
                </a:lnTo>
                <a:lnTo>
                  <a:pt x="275" y="271"/>
                </a:lnTo>
                <a:lnTo>
                  <a:pt x="280" y="259"/>
                </a:lnTo>
                <a:lnTo>
                  <a:pt x="282" y="245"/>
                </a:lnTo>
                <a:lnTo>
                  <a:pt x="282" y="223"/>
                </a:lnTo>
                <a:lnTo>
                  <a:pt x="280" y="202"/>
                </a:lnTo>
                <a:lnTo>
                  <a:pt x="271" y="182"/>
                </a:lnTo>
                <a:lnTo>
                  <a:pt x="261" y="163"/>
                </a:lnTo>
                <a:lnTo>
                  <a:pt x="247" y="145"/>
                </a:lnTo>
                <a:lnTo>
                  <a:pt x="233" y="129"/>
                </a:lnTo>
                <a:lnTo>
                  <a:pt x="218" y="117"/>
                </a:lnTo>
                <a:lnTo>
                  <a:pt x="202" y="110"/>
                </a:lnTo>
                <a:lnTo>
                  <a:pt x="188" y="108"/>
                </a:lnTo>
                <a:lnTo>
                  <a:pt x="174" y="108"/>
                </a:lnTo>
                <a:lnTo>
                  <a:pt x="161" y="110"/>
                </a:lnTo>
                <a:lnTo>
                  <a:pt x="147" y="117"/>
                </a:lnTo>
                <a:lnTo>
                  <a:pt x="133" y="127"/>
                </a:lnTo>
                <a:lnTo>
                  <a:pt x="123" y="139"/>
                </a:lnTo>
                <a:lnTo>
                  <a:pt x="117" y="153"/>
                </a:lnTo>
                <a:lnTo>
                  <a:pt x="116" y="167"/>
                </a:lnTo>
                <a:lnTo>
                  <a:pt x="117" y="180"/>
                </a:lnTo>
                <a:lnTo>
                  <a:pt x="123" y="194"/>
                </a:lnTo>
                <a:lnTo>
                  <a:pt x="131" y="206"/>
                </a:lnTo>
                <a:lnTo>
                  <a:pt x="141" y="216"/>
                </a:lnTo>
                <a:lnTo>
                  <a:pt x="153" y="221"/>
                </a:lnTo>
                <a:lnTo>
                  <a:pt x="167" y="223"/>
                </a:lnTo>
                <a:lnTo>
                  <a:pt x="180" y="223"/>
                </a:lnTo>
                <a:lnTo>
                  <a:pt x="194" y="218"/>
                </a:lnTo>
                <a:lnTo>
                  <a:pt x="200" y="214"/>
                </a:lnTo>
                <a:lnTo>
                  <a:pt x="202" y="210"/>
                </a:lnTo>
                <a:lnTo>
                  <a:pt x="204" y="204"/>
                </a:lnTo>
                <a:lnTo>
                  <a:pt x="202" y="196"/>
                </a:lnTo>
                <a:lnTo>
                  <a:pt x="198" y="192"/>
                </a:lnTo>
                <a:lnTo>
                  <a:pt x="192" y="188"/>
                </a:lnTo>
                <a:lnTo>
                  <a:pt x="186" y="188"/>
                </a:lnTo>
                <a:lnTo>
                  <a:pt x="180" y="190"/>
                </a:lnTo>
                <a:lnTo>
                  <a:pt x="172" y="192"/>
                </a:lnTo>
                <a:lnTo>
                  <a:pt x="167" y="192"/>
                </a:lnTo>
                <a:lnTo>
                  <a:pt x="163" y="190"/>
                </a:lnTo>
                <a:lnTo>
                  <a:pt x="159" y="188"/>
                </a:lnTo>
                <a:lnTo>
                  <a:pt x="153" y="184"/>
                </a:lnTo>
                <a:lnTo>
                  <a:pt x="151" y="180"/>
                </a:lnTo>
                <a:lnTo>
                  <a:pt x="147" y="174"/>
                </a:lnTo>
                <a:lnTo>
                  <a:pt x="147" y="168"/>
                </a:lnTo>
                <a:lnTo>
                  <a:pt x="149" y="163"/>
                </a:lnTo>
                <a:lnTo>
                  <a:pt x="153" y="157"/>
                </a:lnTo>
                <a:lnTo>
                  <a:pt x="159" y="151"/>
                </a:lnTo>
                <a:lnTo>
                  <a:pt x="165" y="145"/>
                </a:lnTo>
                <a:lnTo>
                  <a:pt x="171" y="141"/>
                </a:lnTo>
                <a:lnTo>
                  <a:pt x="178" y="139"/>
                </a:lnTo>
                <a:lnTo>
                  <a:pt x="184" y="139"/>
                </a:lnTo>
                <a:lnTo>
                  <a:pt x="190" y="139"/>
                </a:lnTo>
                <a:lnTo>
                  <a:pt x="200" y="145"/>
                </a:lnTo>
                <a:lnTo>
                  <a:pt x="212" y="155"/>
                </a:lnTo>
                <a:lnTo>
                  <a:pt x="224" y="167"/>
                </a:lnTo>
                <a:lnTo>
                  <a:pt x="233" y="180"/>
                </a:lnTo>
                <a:lnTo>
                  <a:pt x="241" y="194"/>
                </a:lnTo>
                <a:lnTo>
                  <a:pt x="247" y="210"/>
                </a:lnTo>
                <a:lnTo>
                  <a:pt x="251" y="225"/>
                </a:lnTo>
                <a:lnTo>
                  <a:pt x="251" y="241"/>
                </a:lnTo>
                <a:lnTo>
                  <a:pt x="247" y="255"/>
                </a:lnTo>
                <a:lnTo>
                  <a:pt x="239" y="265"/>
                </a:lnTo>
                <a:lnTo>
                  <a:pt x="227" y="273"/>
                </a:lnTo>
                <a:lnTo>
                  <a:pt x="214" y="280"/>
                </a:lnTo>
                <a:lnTo>
                  <a:pt x="200" y="284"/>
                </a:lnTo>
                <a:lnTo>
                  <a:pt x="182" y="288"/>
                </a:lnTo>
                <a:lnTo>
                  <a:pt x="167" y="290"/>
                </a:lnTo>
                <a:lnTo>
                  <a:pt x="151" y="292"/>
                </a:lnTo>
                <a:lnTo>
                  <a:pt x="133" y="292"/>
                </a:lnTo>
                <a:lnTo>
                  <a:pt x="119" y="288"/>
                </a:lnTo>
                <a:lnTo>
                  <a:pt x="104" y="284"/>
                </a:lnTo>
                <a:lnTo>
                  <a:pt x="92" y="278"/>
                </a:lnTo>
                <a:lnTo>
                  <a:pt x="82" y="271"/>
                </a:lnTo>
                <a:lnTo>
                  <a:pt x="72" y="263"/>
                </a:lnTo>
                <a:lnTo>
                  <a:pt x="64" y="257"/>
                </a:lnTo>
                <a:lnTo>
                  <a:pt x="59" y="249"/>
                </a:lnTo>
                <a:lnTo>
                  <a:pt x="43" y="225"/>
                </a:lnTo>
                <a:lnTo>
                  <a:pt x="35" y="202"/>
                </a:lnTo>
                <a:lnTo>
                  <a:pt x="31" y="182"/>
                </a:lnTo>
                <a:lnTo>
                  <a:pt x="33" y="165"/>
                </a:lnTo>
                <a:lnTo>
                  <a:pt x="43" y="133"/>
                </a:lnTo>
                <a:lnTo>
                  <a:pt x="55" y="106"/>
                </a:lnTo>
                <a:lnTo>
                  <a:pt x="68" y="82"/>
                </a:lnTo>
                <a:lnTo>
                  <a:pt x="82" y="64"/>
                </a:lnTo>
                <a:lnTo>
                  <a:pt x="98" y="49"/>
                </a:lnTo>
                <a:lnTo>
                  <a:pt x="117" y="39"/>
                </a:lnTo>
                <a:lnTo>
                  <a:pt x="135" y="33"/>
                </a:lnTo>
                <a:lnTo>
                  <a:pt x="157" y="31"/>
                </a:lnTo>
                <a:lnTo>
                  <a:pt x="188" y="37"/>
                </a:lnTo>
                <a:lnTo>
                  <a:pt x="218" y="49"/>
                </a:lnTo>
                <a:lnTo>
                  <a:pt x="247" y="70"/>
                </a:lnTo>
                <a:lnTo>
                  <a:pt x="275" y="96"/>
                </a:lnTo>
                <a:lnTo>
                  <a:pt x="300" y="127"/>
                </a:lnTo>
                <a:lnTo>
                  <a:pt x="322" y="163"/>
                </a:lnTo>
                <a:lnTo>
                  <a:pt x="339" y="200"/>
                </a:lnTo>
                <a:lnTo>
                  <a:pt x="351" y="239"/>
                </a:lnTo>
                <a:lnTo>
                  <a:pt x="353" y="245"/>
                </a:lnTo>
                <a:lnTo>
                  <a:pt x="357" y="251"/>
                </a:lnTo>
                <a:lnTo>
                  <a:pt x="363" y="253"/>
                </a:lnTo>
                <a:lnTo>
                  <a:pt x="369" y="253"/>
                </a:lnTo>
                <a:lnTo>
                  <a:pt x="375" y="251"/>
                </a:lnTo>
                <a:lnTo>
                  <a:pt x="379" y="245"/>
                </a:lnTo>
                <a:lnTo>
                  <a:pt x="381" y="241"/>
                </a:lnTo>
                <a:lnTo>
                  <a:pt x="381" y="233"/>
                </a:lnTo>
                <a:lnTo>
                  <a:pt x="369" y="188"/>
                </a:lnTo>
                <a:lnTo>
                  <a:pt x="349" y="145"/>
                </a:lnTo>
                <a:lnTo>
                  <a:pt x="326" y="106"/>
                </a:lnTo>
                <a:lnTo>
                  <a:pt x="296" y="72"/>
                </a:lnTo>
                <a:lnTo>
                  <a:pt x="265" y="43"/>
                </a:lnTo>
                <a:lnTo>
                  <a:pt x="229" y="19"/>
                </a:lnTo>
                <a:lnTo>
                  <a:pt x="194" y="6"/>
                </a:lnTo>
                <a:lnTo>
                  <a:pt x="15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547664" y="620688"/>
            <a:ext cx="59766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Этапы реализации проекта</a:t>
            </a:r>
            <a:endParaRPr lang="ru-RU" sz="3600" b="1" i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755576" y="2276872"/>
            <a:ext cx="770485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Подготовительный этап</a:t>
            </a:r>
            <a:endParaRPr lang="ru-RU" sz="1600" dirty="0" smtClean="0"/>
          </a:p>
          <a:p>
            <a:r>
              <a:rPr lang="ru-RU" sz="1600" dirty="0" smtClean="0"/>
              <a:t>*составление плана совместной деятельности с детьми, педагогами и родителями.</a:t>
            </a:r>
          </a:p>
          <a:p>
            <a:r>
              <a:rPr lang="ru-RU" sz="1600" dirty="0" smtClean="0"/>
              <a:t>*подбор материала и оборудования для занятий, бесед, сюжетно-ролевых игр с детьми (иллюстративных, художественных и дидактических)</a:t>
            </a:r>
          </a:p>
          <a:p>
            <a:r>
              <a:rPr lang="ru-RU" sz="1600" b="1" dirty="0" smtClean="0"/>
              <a:t>Основной этап</a:t>
            </a:r>
          </a:p>
          <a:p>
            <a:r>
              <a:rPr lang="ru-RU" sz="1600" dirty="0" smtClean="0"/>
              <a:t>*выполнение плана совместной деятельности с детьми, педагогами и родителями.</a:t>
            </a:r>
          </a:p>
          <a:p>
            <a:r>
              <a:rPr lang="ru-RU" sz="1600" b="1" dirty="0" smtClean="0"/>
              <a:t>Заключительный этап</a:t>
            </a:r>
          </a:p>
          <a:p>
            <a:r>
              <a:rPr lang="ru-RU" sz="1600" dirty="0" smtClean="0"/>
              <a:t>* подведение итогов проекта, подготовка презентации проекта «Делу время потехе час»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 algn="just"/>
            <a:endParaRPr lang="ru-RU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6858000"/>
            <a:ext cx="449542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347</Words>
  <Application>Microsoft Office PowerPoint</Application>
  <PresentationFormat>Экран (4:3)</PresentationFormat>
  <Paragraphs>110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Казачок2</dc:creator>
  <cp:lastModifiedBy>Анна</cp:lastModifiedBy>
  <cp:revision>14</cp:revision>
  <dcterms:created xsi:type="dcterms:W3CDTF">2018-12-06T07:52:33Z</dcterms:created>
  <dcterms:modified xsi:type="dcterms:W3CDTF">2020-02-10T16:58:34Z</dcterms:modified>
</cp:coreProperties>
</file>